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61" r:id="rId1"/>
    <p:sldMasterId id="2147489338" r:id="rId2"/>
    <p:sldMasterId id="2147489554" r:id="rId3"/>
    <p:sldMasterId id="2147489611" r:id="rId4"/>
    <p:sldMasterId id="2147489623" r:id="rId5"/>
    <p:sldMasterId id="2147489635" r:id="rId6"/>
    <p:sldMasterId id="2147489647" r:id="rId7"/>
    <p:sldMasterId id="2147489659" r:id="rId8"/>
  </p:sldMasterIdLst>
  <p:notesMasterIdLst>
    <p:notesMasterId r:id="rId84"/>
  </p:notesMasterIdLst>
  <p:sldIdLst>
    <p:sldId id="378" r:id="rId9"/>
    <p:sldId id="801" r:id="rId10"/>
    <p:sldId id="790" r:id="rId11"/>
    <p:sldId id="830" r:id="rId12"/>
    <p:sldId id="820" r:id="rId13"/>
    <p:sldId id="818" r:id="rId14"/>
    <p:sldId id="828" r:id="rId15"/>
    <p:sldId id="926" r:id="rId16"/>
    <p:sldId id="713" r:id="rId17"/>
    <p:sldId id="833" r:id="rId18"/>
    <p:sldId id="824" r:id="rId19"/>
    <p:sldId id="829" r:id="rId20"/>
    <p:sldId id="831" r:id="rId21"/>
    <p:sldId id="832" r:id="rId22"/>
    <p:sldId id="797" r:id="rId23"/>
    <p:sldId id="798" r:id="rId24"/>
    <p:sldId id="524" r:id="rId25"/>
    <p:sldId id="534" r:id="rId26"/>
    <p:sldId id="525" r:id="rId27"/>
    <p:sldId id="527" r:id="rId28"/>
    <p:sldId id="528" r:id="rId29"/>
    <p:sldId id="727" r:id="rId30"/>
    <p:sldId id="766" r:id="rId31"/>
    <p:sldId id="728" r:id="rId32"/>
    <p:sldId id="764" r:id="rId33"/>
    <p:sldId id="529" r:id="rId34"/>
    <p:sldId id="535" r:id="rId35"/>
    <p:sldId id="532" r:id="rId36"/>
    <p:sldId id="738" r:id="rId37"/>
    <p:sldId id="886" r:id="rId38"/>
    <p:sldId id="887" r:id="rId39"/>
    <p:sldId id="758" r:id="rId40"/>
    <p:sldId id="719" r:id="rId41"/>
    <p:sldId id="779" r:id="rId42"/>
    <p:sldId id="927" r:id="rId43"/>
    <p:sldId id="549" r:id="rId44"/>
    <p:sldId id="888" r:id="rId45"/>
    <p:sldId id="889" r:id="rId46"/>
    <p:sldId id="890" r:id="rId47"/>
    <p:sldId id="891" r:id="rId48"/>
    <p:sldId id="892" r:id="rId49"/>
    <p:sldId id="893" r:id="rId50"/>
    <p:sldId id="894" r:id="rId51"/>
    <p:sldId id="895" r:id="rId52"/>
    <p:sldId id="773" r:id="rId53"/>
    <p:sldId id="774" r:id="rId54"/>
    <p:sldId id="784" r:id="rId55"/>
    <p:sldId id="902" r:id="rId56"/>
    <p:sldId id="897" r:id="rId57"/>
    <p:sldId id="815" r:id="rId58"/>
    <p:sldId id="814" r:id="rId59"/>
    <p:sldId id="928" r:id="rId60"/>
    <p:sldId id="795" r:id="rId61"/>
    <p:sldId id="803" r:id="rId62"/>
    <p:sldId id="804" r:id="rId63"/>
    <p:sldId id="925" r:id="rId64"/>
    <p:sldId id="807" r:id="rId65"/>
    <p:sldId id="808" r:id="rId66"/>
    <p:sldId id="809" r:id="rId67"/>
    <p:sldId id="810" r:id="rId68"/>
    <p:sldId id="812" r:id="rId69"/>
    <p:sldId id="913" r:id="rId70"/>
    <p:sldId id="835" r:id="rId71"/>
    <p:sldId id="836" r:id="rId72"/>
    <p:sldId id="837" r:id="rId73"/>
    <p:sldId id="841" r:id="rId74"/>
    <p:sldId id="910" r:id="rId75"/>
    <p:sldId id="911" r:id="rId76"/>
    <p:sldId id="916" r:id="rId77"/>
    <p:sldId id="915" r:id="rId78"/>
    <p:sldId id="929" r:id="rId79"/>
    <p:sldId id="930" r:id="rId80"/>
    <p:sldId id="931" r:id="rId81"/>
    <p:sldId id="932" r:id="rId82"/>
    <p:sldId id="934" r:id="rId83"/>
  </p:sldIdLst>
  <p:sldSz cx="9144000" cy="6858000" type="screen4x3"/>
  <p:notesSz cx="6858000" cy="9144000"/>
  <p:custDataLst>
    <p:tags r:id="rId85"/>
  </p:custDataLst>
  <p:defaultTextStyle>
    <a:defPPr>
      <a:defRPr lang="ja-JP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B941"/>
    <a:srgbClr val="229A36"/>
    <a:srgbClr val="53D969"/>
    <a:srgbClr val="FF0000"/>
    <a:srgbClr val="FAF648"/>
    <a:srgbClr val="F5F541"/>
    <a:srgbClr val="81EB57"/>
    <a:srgbClr val="99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B4187AF-B7DE-446C-9301-B6A7DA405803}" v="1" dt="2022-04-14T04:38:43.555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スタイル/表のグリッド線なし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中間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82" autoAdjust="0"/>
    <p:restoredTop sz="94674"/>
  </p:normalViewPr>
  <p:slideViewPr>
    <p:cSldViewPr>
      <p:cViewPr varScale="1">
        <p:scale>
          <a:sx n="69" d="100"/>
          <a:sy n="69" d="100"/>
        </p:scale>
        <p:origin x="684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1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8.xml"/><Relationship Id="rId21" Type="http://schemas.openxmlformats.org/officeDocument/2006/relationships/slide" Target="slides/slide13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63" Type="http://schemas.openxmlformats.org/officeDocument/2006/relationships/slide" Target="slides/slide55.xml"/><Relationship Id="rId68" Type="http://schemas.openxmlformats.org/officeDocument/2006/relationships/slide" Target="slides/slide60.xml"/><Relationship Id="rId84" Type="http://schemas.openxmlformats.org/officeDocument/2006/relationships/notesMaster" Target="notesMasters/notesMaster1.xml"/><Relationship Id="rId89" Type="http://schemas.openxmlformats.org/officeDocument/2006/relationships/tableStyles" Target="tableStyles.xml"/><Relationship Id="rId16" Type="http://schemas.openxmlformats.org/officeDocument/2006/relationships/slide" Target="slides/slide8.xml"/><Relationship Id="rId11" Type="http://schemas.openxmlformats.org/officeDocument/2006/relationships/slide" Target="slides/slide3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53" Type="http://schemas.openxmlformats.org/officeDocument/2006/relationships/slide" Target="slides/slide45.xml"/><Relationship Id="rId58" Type="http://schemas.openxmlformats.org/officeDocument/2006/relationships/slide" Target="slides/slide50.xml"/><Relationship Id="rId74" Type="http://schemas.openxmlformats.org/officeDocument/2006/relationships/slide" Target="slides/slide66.xml"/><Relationship Id="rId79" Type="http://schemas.openxmlformats.org/officeDocument/2006/relationships/slide" Target="slides/slide71.xml"/><Relationship Id="rId5" Type="http://schemas.openxmlformats.org/officeDocument/2006/relationships/slideMaster" Target="slideMasters/slideMaster5.xml"/><Relationship Id="rId90" Type="http://schemas.microsoft.com/office/2016/11/relationships/changesInfo" Target="changesInfos/changesInfo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slide" Target="slides/slide48.xml"/><Relationship Id="rId64" Type="http://schemas.openxmlformats.org/officeDocument/2006/relationships/slide" Target="slides/slide56.xml"/><Relationship Id="rId69" Type="http://schemas.openxmlformats.org/officeDocument/2006/relationships/slide" Target="slides/slide61.xml"/><Relationship Id="rId77" Type="http://schemas.openxmlformats.org/officeDocument/2006/relationships/slide" Target="slides/slide69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72" Type="http://schemas.openxmlformats.org/officeDocument/2006/relationships/slide" Target="slides/slide64.xml"/><Relationship Id="rId80" Type="http://schemas.openxmlformats.org/officeDocument/2006/relationships/slide" Target="slides/slide72.xml"/><Relationship Id="rId85" Type="http://schemas.openxmlformats.org/officeDocument/2006/relationships/tags" Target="tags/tag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slide" Target="slides/slide51.xml"/><Relationship Id="rId67" Type="http://schemas.openxmlformats.org/officeDocument/2006/relationships/slide" Target="slides/slide59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slide" Target="slides/slide54.xml"/><Relationship Id="rId70" Type="http://schemas.openxmlformats.org/officeDocument/2006/relationships/slide" Target="slides/slide62.xml"/><Relationship Id="rId75" Type="http://schemas.openxmlformats.org/officeDocument/2006/relationships/slide" Target="slides/slide67.xml"/><Relationship Id="rId83" Type="http://schemas.openxmlformats.org/officeDocument/2006/relationships/slide" Target="slides/slide75.xml"/><Relationship Id="rId88" Type="http://schemas.openxmlformats.org/officeDocument/2006/relationships/theme" Target="theme/theme1.xml"/><Relationship Id="rId91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slide" Target="slides/slide52.xml"/><Relationship Id="rId65" Type="http://schemas.openxmlformats.org/officeDocument/2006/relationships/slide" Target="slides/slide57.xml"/><Relationship Id="rId73" Type="http://schemas.openxmlformats.org/officeDocument/2006/relationships/slide" Target="slides/slide65.xml"/><Relationship Id="rId78" Type="http://schemas.openxmlformats.org/officeDocument/2006/relationships/slide" Target="slides/slide70.xml"/><Relationship Id="rId81" Type="http://schemas.openxmlformats.org/officeDocument/2006/relationships/slide" Target="slides/slide73.xml"/><Relationship Id="rId86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9" Type="http://schemas.openxmlformats.org/officeDocument/2006/relationships/slide" Target="slides/slide31.xml"/><Relationship Id="rId34" Type="http://schemas.openxmlformats.org/officeDocument/2006/relationships/slide" Target="slides/slide26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76" Type="http://schemas.openxmlformats.org/officeDocument/2006/relationships/slide" Target="slides/slide68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3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1.xml"/><Relationship Id="rId24" Type="http://schemas.openxmlformats.org/officeDocument/2006/relationships/slide" Target="slides/slide16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66" Type="http://schemas.openxmlformats.org/officeDocument/2006/relationships/slide" Target="slides/slide58.xml"/><Relationship Id="rId87" Type="http://schemas.openxmlformats.org/officeDocument/2006/relationships/viewProps" Target="viewProps.xml"/><Relationship Id="rId61" Type="http://schemas.openxmlformats.org/officeDocument/2006/relationships/slide" Target="slides/slide53.xml"/><Relationship Id="rId82" Type="http://schemas.openxmlformats.org/officeDocument/2006/relationships/slide" Target="slides/slide74.xml"/><Relationship Id="rId19" Type="http://schemas.openxmlformats.org/officeDocument/2006/relationships/slide" Target="slides/slide1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杉本 茂樹" userId="f0659a37-f37e-4967-b35f-ff8e28430db1" providerId="ADAL" clId="{CB4187AF-B7DE-446C-9301-B6A7DA405803}"/>
    <pc:docChg chg="addSld modSld">
      <pc:chgData name="杉本 茂樹" userId="f0659a37-f37e-4967-b35f-ff8e28430db1" providerId="ADAL" clId="{CB4187AF-B7DE-446C-9301-B6A7DA405803}" dt="2022-04-14T04:38:43.539" v="0"/>
      <pc:docMkLst>
        <pc:docMk/>
      </pc:docMkLst>
      <pc:sldChg chg="add">
        <pc:chgData name="杉本 茂樹" userId="f0659a37-f37e-4967-b35f-ff8e28430db1" providerId="ADAL" clId="{CB4187AF-B7DE-446C-9301-B6A7DA405803}" dt="2022-04-14T04:38:43.539" v="0"/>
        <pc:sldMkLst>
          <pc:docMk/>
          <pc:sldMk cId="852586501" sldId="934"/>
        </pc:sldMkLst>
      </pc:sldChg>
    </pc:docChg>
  </pc:docChgLst>
  <pc:docChgLst>
    <pc:chgData name="茂樹 杉本" userId="f0659a37-f37e-4967-b35f-ff8e28430db1" providerId="ADAL" clId="{6D12276E-8F5B-4921-BF9E-0FFB40DE7010}"/>
    <pc:docChg chg="delSld">
      <pc:chgData name="茂樹 杉本" userId="f0659a37-f37e-4967-b35f-ff8e28430db1" providerId="ADAL" clId="{6D12276E-8F5B-4921-BF9E-0FFB40DE7010}" dt="2022-04-14T13:59:55.888" v="0" actId="47"/>
      <pc:docMkLst>
        <pc:docMk/>
      </pc:docMkLst>
      <pc:sldChg chg="del">
        <pc:chgData name="茂樹 杉本" userId="f0659a37-f37e-4967-b35f-ff8e28430db1" providerId="ADAL" clId="{6D12276E-8F5B-4921-BF9E-0FFB40DE7010}" dt="2022-04-14T13:59:55.888" v="0" actId="47"/>
        <pc:sldMkLst>
          <pc:docMk/>
          <pc:sldMk cId="2586236179" sldId="933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kumimoji="1" sz="1200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174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kumimoji="1" sz="1200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174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174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</a:t>
            </a:r>
            <a:r>
              <a:rPr lang="en-US" altLang="ja-JP"/>
              <a:t> </a:t>
            </a:r>
            <a:r>
              <a:rPr lang="ja-JP" altLang="en-US"/>
              <a:t>テキストの書式設定</a:t>
            </a:r>
            <a:endParaRPr lang="en-US" altLang="ja-JP"/>
          </a:p>
          <a:p>
            <a:pPr lvl="1"/>
            <a:r>
              <a:rPr lang="ja-JP" altLang="en-US"/>
              <a:t>第</a:t>
            </a:r>
            <a:r>
              <a:rPr lang="en-US" altLang="ja-JP"/>
              <a:t> 2 </a:t>
            </a:r>
            <a:r>
              <a:rPr lang="ja-JP" altLang="en-US"/>
              <a:t>レベル</a:t>
            </a:r>
            <a:endParaRPr lang="en-US" altLang="ja-JP"/>
          </a:p>
          <a:p>
            <a:pPr lvl="2"/>
            <a:r>
              <a:rPr lang="ja-JP" altLang="en-US"/>
              <a:t>第</a:t>
            </a:r>
            <a:r>
              <a:rPr lang="en-US" altLang="ja-JP"/>
              <a:t> 3 </a:t>
            </a:r>
            <a:r>
              <a:rPr lang="ja-JP" altLang="en-US"/>
              <a:t>レベル</a:t>
            </a:r>
            <a:endParaRPr lang="en-US" altLang="ja-JP"/>
          </a:p>
          <a:p>
            <a:pPr lvl="3"/>
            <a:r>
              <a:rPr lang="ja-JP" altLang="en-US"/>
              <a:t>第</a:t>
            </a:r>
            <a:r>
              <a:rPr lang="en-US" altLang="ja-JP"/>
              <a:t> 4 </a:t>
            </a:r>
            <a:r>
              <a:rPr lang="ja-JP" altLang="en-US"/>
              <a:t>レベル</a:t>
            </a:r>
            <a:endParaRPr lang="en-US" altLang="ja-JP"/>
          </a:p>
          <a:p>
            <a:pPr lvl="4"/>
            <a:r>
              <a:rPr lang="ja-JP" altLang="en-US"/>
              <a:t>第</a:t>
            </a:r>
            <a:r>
              <a:rPr lang="en-US" altLang="ja-JP"/>
              <a:t> 5 </a:t>
            </a:r>
            <a:r>
              <a:rPr lang="ja-JP" altLang="en-US"/>
              <a:t>レベル</a:t>
            </a:r>
          </a:p>
        </p:txBody>
      </p:sp>
      <p:sp>
        <p:nvSpPr>
          <p:cNvPr id="3174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kumimoji="1" sz="1200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174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kumimoji="1" sz="1200"/>
            </a:lvl1pPr>
          </a:lstStyle>
          <a:p>
            <a:pPr>
              <a:defRPr/>
            </a:pPr>
            <a:fld id="{B581A5B4-1D58-F348-9DD8-211433C96158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25960404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charset="0"/>
        <a:cs typeface="ＭＳ Ｐ明朝" charset="0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charset="0"/>
        <a:cs typeface="ＭＳ Ｐ明朝" charset="0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charset="0"/>
        <a:cs typeface="ＭＳ Ｐ明朝" charset="0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charset="0"/>
        <a:cs typeface="ＭＳ Ｐ明朝" charset="0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charset="0"/>
        <a:cs typeface="ＭＳ Ｐ明朝" charset="0"/>
      </a:defRPr>
    </a:lvl5pPr>
    <a:lvl6pPr marL="22860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0EA0E50-E319-8545-8CF3-641C121B9D67}" type="slidenum">
              <a:rPr lang="en-US" altLang="ja-JP" smtClean="0"/>
              <a:pPr>
                <a:defRPr/>
              </a:pPr>
              <a:t>1</a:t>
            </a:fld>
            <a:endParaRPr lang="en-US" altLang="ja-JP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0CDA8D8-44C2-2F44-B2DE-F285F8A5ED50}" type="slidenum">
              <a:rPr lang="en-US" altLang="ja-JP" smtClean="0"/>
              <a:pPr>
                <a:defRPr/>
              </a:pPr>
              <a:t>2</a:t>
            </a:fld>
            <a:endParaRPr lang="en-US" altLang="ja-JP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8B7FD9E-C3DE-ED45-A74B-13200B7CB50D}" type="slidenum">
              <a:rPr lang="en-US" altLang="ja-JP" smtClean="0"/>
              <a:pPr>
                <a:defRPr/>
              </a:pPr>
              <a:t>15</a:t>
            </a:fld>
            <a:endParaRPr lang="en-US" altLang="ja-JP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DE70307-5581-324E-850D-259C9D140231}" type="slidenum">
              <a:rPr lang="en-US" altLang="ja-JP" smtClean="0"/>
              <a:pPr>
                <a:defRPr/>
              </a:pPr>
              <a:t>59</a:t>
            </a:fld>
            <a:endParaRPr lang="en-US" altLang="ja-JP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3800475" y="1789113"/>
            <a:ext cx="5340350" cy="5056187"/>
            <a:chOff x="2394" y="1127"/>
            <a:chExt cx="3364" cy="3185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4230" y="1365"/>
              <a:ext cx="197" cy="102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/>
            </a:p>
          </p:txBody>
        </p:sp>
        <p:sp>
          <p:nvSpPr>
            <p:cNvPr id="6" name="Oval 4"/>
            <p:cNvSpPr>
              <a:spLocks noChangeArrowheads="1"/>
            </p:cNvSpPr>
            <p:nvPr/>
          </p:nvSpPr>
          <p:spPr bwMode="ltGray">
            <a:xfrm>
              <a:off x="4299" y="1185"/>
              <a:ext cx="47" cy="47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/>
            </a:p>
          </p:txBody>
        </p:sp>
        <p:sp>
          <p:nvSpPr>
            <p:cNvPr id="7" name="Rectangle 5"/>
            <p:cNvSpPr>
              <a:spLocks noChangeArrowheads="1"/>
            </p:cNvSpPr>
            <p:nvPr/>
          </p:nvSpPr>
          <p:spPr bwMode="ltGray">
            <a:xfrm rot="995337">
              <a:off x="5205" y="1495"/>
              <a:ext cx="6" cy="20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/>
            </a:p>
          </p:txBody>
        </p:sp>
        <p:sp>
          <p:nvSpPr>
            <p:cNvPr id="8" name="Freeform 6"/>
            <p:cNvSpPr>
              <a:spLocks noEditPoints="1"/>
            </p:cNvSpPr>
            <p:nvPr/>
          </p:nvSpPr>
          <p:spPr bwMode="ltGray">
            <a:xfrm>
              <a:off x="4871" y="3508"/>
              <a:ext cx="66" cy="96"/>
            </a:xfrm>
            <a:custGeom>
              <a:avLst/>
              <a:gdLst>
                <a:gd name="T0" fmla="*/ 18 w 66"/>
                <a:gd name="T1" fmla="*/ 96 h 96"/>
                <a:gd name="T2" fmla="*/ 42 w 66"/>
                <a:gd name="T3" fmla="*/ 78 h 96"/>
                <a:gd name="T4" fmla="*/ 60 w 66"/>
                <a:gd name="T5" fmla="*/ 60 h 96"/>
                <a:gd name="T6" fmla="*/ 66 w 66"/>
                <a:gd name="T7" fmla="*/ 36 h 96"/>
                <a:gd name="T8" fmla="*/ 60 w 66"/>
                <a:gd name="T9" fmla="*/ 12 h 96"/>
                <a:gd name="T10" fmla="*/ 36 w 66"/>
                <a:gd name="T11" fmla="*/ 0 h 96"/>
                <a:gd name="T12" fmla="*/ 24 w 66"/>
                <a:gd name="T13" fmla="*/ 6 h 96"/>
                <a:gd name="T14" fmla="*/ 12 w 66"/>
                <a:gd name="T15" fmla="*/ 12 h 96"/>
                <a:gd name="T16" fmla="*/ 0 w 66"/>
                <a:gd name="T17" fmla="*/ 36 h 96"/>
                <a:gd name="T18" fmla="*/ 0 w 66"/>
                <a:gd name="T19" fmla="*/ 60 h 96"/>
                <a:gd name="T20" fmla="*/ 12 w 66"/>
                <a:gd name="T21" fmla="*/ 84 h 96"/>
                <a:gd name="T22" fmla="*/ 18 w 66"/>
                <a:gd name="T23" fmla="*/ 96 h 96"/>
                <a:gd name="T24" fmla="*/ 18 w 66"/>
                <a:gd name="T25" fmla="*/ 96 h 96"/>
                <a:gd name="T26" fmla="*/ 42 w 66"/>
                <a:gd name="T27" fmla="*/ 18 h 96"/>
                <a:gd name="T28" fmla="*/ 54 w 66"/>
                <a:gd name="T29" fmla="*/ 24 h 96"/>
                <a:gd name="T30" fmla="*/ 60 w 66"/>
                <a:gd name="T31" fmla="*/ 36 h 96"/>
                <a:gd name="T32" fmla="*/ 60 w 66"/>
                <a:gd name="T33" fmla="*/ 48 h 96"/>
                <a:gd name="T34" fmla="*/ 54 w 66"/>
                <a:gd name="T35" fmla="*/ 54 h 96"/>
                <a:gd name="T36" fmla="*/ 36 w 66"/>
                <a:gd name="T37" fmla="*/ 72 h 96"/>
                <a:gd name="T38" fmla="*/ 24 w 66"/>
                <a:gd name="T39" fmla="*/ 78 h 96"/>
                <a:gd name="T40" fmla="*/ 24 w 66"/>
                <a:gd name="T41" fmla="*/ 78 h 96"/>
                <a:gd name="T42" fmla="*/ 12 w 66"/>
                <a:gd name="T43" fmla="*/ 48 h 96"/>
                <a:gd name="T44" fmla="*/ 18 w 66"/>
                <a:gd name="T45" fmla="*/ 24 h 96"/>
                <a:gd name="T46" fmla="*/ 30 w 66"/>
                <a:gd name="T47" fmla="*/ 18 h 96"/>
                <a:gd name="T48" fmla="*/ 42 w 66"/>
                <a:gd name="T49" fmla="*/ 18 h 96"/>
                <a:gd name="T50" fmla="*/ 42 w 66"/>
                <a:gd name="T51" fmla="*/ 18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6" h="96">
                  <a:moveTo>
                    <a:pt x="18" y="96"/>
                  </a:moveTo>
                  <a:lnTo>
                    <a:pt x="42" y="78"/>
                  </a:lnTo>
                  <a:lnTo>
                    <a:pt x="60" y="60"/>
                  </a:lnTo>
                  <a:lnTo>
                    <a:pt x="66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24" y="6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0" y="60"/>
                  </a:lnTo>
                  <a:lnTo>
                    <a:pt x="12" y="84"/>
                  </a:lnTo>
                  <a:lnTo>
                    <a:pt x="18" y="96"/>
                  </a:lnTo>
                  <a:lnTo>
                    <a:pt x="18" y="96"/>
                  </a:lnTo>
                  <a:close/>
                  <a:moveTo>
                    <a:pt x="42" y="18"/>
                  </a:moveTo>
                  <a:lnTo>
                    <a:pt x="54" y="24"/>
                  </a:lnTo>
                  <a:lnTo>
                    <a:pt x="60" y="36"/>
                  </a:lnTo>
                  <a:lnTo>
                    <a:pt x="60" y="48"/>
                  </a:lnTo>
                  <a:lnTo>
                    <a:pt x="54" y="54"/>
                  </a:lnTo>
                  <a:lnTo>
                    <a:pt x="36" y="72"/>
                  </a:lnTo>
                  <a:lnTo>
                    <a:pt x="24" y="78"/>
                  </a:lnTo>
                  <a:lnTo>
                    <a:pt x="24" y="78"/>
                  </a:lnTo>
                  <a:lnTo>
                    <a:pt x="12" y="48"/>
                  </a:lnTo>
                  <a:lnTo>
                    <a:pt x="18" y="24"/>
                  </a:lnTo>
                  <a:lnTo>
                    <a:pt x="30" y="18"/>
                  </a:lnTo>
                  <a:lnTo>
                    <a:pt x="42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/>
            </a:p>
          </p:txBody>
        </p:sp>
        <p:sp>
          <p:nvSpPr>
            <p:cNvPr id="9" name="Rectangle 7"/>
            <p:cNvSpPr>
              <a:spLocks noChangeArrowheads="1"/>
            </p:cNvSpPr>
            <p:nvPr/>
          </p:nvSpPr>
          <p:spPr bwMode="ltGray">
            <a:xfrm rot="91736">
              <a:off x="5487" y="1535"/>
              <a:ext cx="6" cy="1998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/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 rot="-926223">
              <a:off x="5640" y="1521"/>
              <a:ext cx="6" cy="881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/>
            </a:p>
          </p:txBody>
        </p:sp>
        <p:sp>
          <p:nvSpPr>
            <p:cNvPr id="11" name="Rectangle 9"/>
            <p:cNvSpPr>
              <a:spLocks noChangeArrowheads="1"/>
            </p:cNvSpPr>
            <p:nvPr/>
          </p:nvSpPr>
          <p:spPr bwMode="ltGray">
            <a:xfrm rot="-1140313">
              <a:off x="3444" y="1816"/>
              <a:ext cx="6" cy="203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/>
            </a:p>
          </p:txBody>
        </p:sp>
        <p:sp>
          <p:nvSpPr>
            <p:cNvPr id="12" name="Rectangle 10"/>
            <p:cNvSpPr>
              <a:spLocks noChangeArrowheads="1"/>
            </p:cNvSpPr>
            <p:nvPr/>
          </p:nvSpPr>
          <p:spPr bwMode="ltGray">
            <a:xfrm rot="1114412">
              <a:off x="2757" y="1821"/>
              <a:ext cx="6" cy="2119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/>
            </a:p>
          </p:txBody>
        </p:sp>
        <p:sp>
          <p:nvSpPr>
            <p:cNvPr id="13" name="Rectangle 11"/>
            <p:cNvSpPr>
              <a:spLocks noChangeArrowheads="1"/>
            </p:cNvSpPr>
            <p:nvPr/>
          </p:nvSpPr>
          <p:spPr bwMode="ltGray">
            <a:xfrm rot="254676">
              <a:off x="3035" y="1870"/>
              <a:ext cx="6" cy="190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/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ltGray">
            <a:xfrm>
              <a:off x="4007" y="3021"/>
              <a:ext cx="623" cy="156"/>
            </a:xfrm>
            <a:custGeom>
              <a:avLst/>
              <a:gdLst>
                <a:gd name="T0" fmla="*/ 6 w 623"/>
                <a:gd name="T1" fmla="*/ 18 h 156"/>
                <a:gd name="T2" fmla="*/ 162 w 623"/>
                <a:gd name="T3" fmla="*/ 36 h 156"/>
                <a:gd name="T4" fmla="*/ 251 w 623"/>
                <a:gd name="T5" fmla="*/ 36 h 156"/>
                <a:gd name="T6" fmla="*/ 354 w 623"/>
                <a:gd name="T7" fmla="*/ 30 h 156"/>
                <a:gd name="T8" fmla="*/ 473 w 623"/>
                <a:gd name="T9" fmla="*/ 18 h 156"/>
                <a:gd name="T10" fmla="*/ 611 w 623"/>
                <a:gd name="T11" fmla="*/ 0 h 156"/>
                <a:gd name="T12" fmla="*/ 623 w 623"/>
                <a:gd name="T13" fmla="*/ 114 h 156"/>
                <a:gd name="T14" fmla="*/ 497 w 623"/>
                <a:gd name="T15" fmla="*/ 138 h 156"/>
                <a:gd name="T16" fmla="*/ 414 w 623"/>
                <a:gd name="T17" fmla="*/ 150 h 156"/>
                <a:gd name="T18" fmla="*/ 318 w 623"/>
                <a:gd name="T19" fmla="*/ 156 h 156"/>
                <a:gd name="T20" fmla="*/ 215 w 623"/>
                <a:gd name="T21" fmla="*/ 156 h 156"/>
                <a:gd name="T22" fmla="*/ 108 w 623"/>
                <a:gd name="T23" fmla="*/ 150 h 156"/>
                <a:gd name="T24" fmla="*/ 0 w 623"/>
                <a:gd name="T25" fmla="*/ 132 h 156"/>
                <a:gd name="T26" fmla="*/ 6 w 623"/>
                <a:gd name="T27" fmla="*/ 18 h 156"/>
                <a:gd name="T28" fmla="*/ 6 w 623"/>
                <a:gd name="T29" fmla="*/ 18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23" h="156">
                  <a:moveTo>
                    <a:pt x="6" y="18"/>
                  </a:moveTo>
                  <a:lnTo>
                    <a:pt x="162" y="36"/>
                  </a:lnTo>
                  <a:lnTo>
                    <a:pt x="251" y="36"/>
                  </a:lnTo>
                  <a:lnTo>
                    <a:pt x="354" y="30"/>
                  </a:lnTo>
                  <a:lnTo>
                    <a:pt x="473" y="18"/>
                  </a:lnTo>
                  <a:lnTo>
                    <a:pt x="611" y="0"/>
                  </a:lnTo>
                  <a:lnTo>
                    <a:pt x="623" y="114"/>
                  </a:lnTo>
                  <a:lnTo>
                    <a:pt x="497" y="138"/>
                  </a:lnTo>
                  <a:lnTo>
                    <a:pt x="414" y="150"/>
                  </a:lnTo>
                  <a:lnTo>
                    <a:pt x="318" y="156"/>
                  </a:lnTo>
                  <a:lnTo>
                    <a:pt x="215" y="156"/>
                  </a:lnTo>
                  <a:lnTo>
                    <a:pt x="108" y="150"/>
                  </a:lnTo>
                  <a:lnTo>
                    <a:pt x="0" y="132"/>
                  </a:lnTo>
                  <a:lnTo>
                    <a:pt x="6" y="18"/>
                  </a:lnTo>
                  <a:lnTo>
                    <a:pt x="6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/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ltGray">
            <a:xfrm>
              <a:off x="4762" y="3591"/>
              <a:ext cx="996" cy="126"/>
            </a:xfrm>
            <a:custGeom>
              <a:avLst/>
              <a:gdLst>
                <a:gd name="T0" fmla="*/ 754 w 993"/>
                <a:gd name="T1" fmla="*/ 6 h 126"/>
                <a:gd name="T2" fmla="*/ 652 w 993"/>
                <a:gd name="T3" fmla="*/ 6 h 126"/>
                <a:gd name="T4" fmla="*/ 563 w 993"/>
                <a:gd name="T5" fmla="*/ 6 h 126"/>
                <a:gd name="T6" fmla="*/ 479 w 993"/>
                <a:gd name="T7" fmla="*/ 6 h 126"/>
                <a:gd name="T8" fmla="*/ 401 w 993"/>
                <a:gd name="T9" fmla="*/ 6 h 126"/>
                <a:gd name="T10" fmla="*/ 335 w 993"/>
                <a:gd name="T11" fmla="*/ 0 h 126"/>
                <a:gd name="T12" fmla="*/ 276 w 993"/>
                <a:gd name="T13" fmla="*/ 0 h 126"/>
                <a:gd name="T14" fmla="*/ 222 w 993"/>
                <a:gd name="T15" fmla="*/ 0 h 126"/>
                <a:gd name="T16" fmla="*/ 180 w 993"/>
                <a:gd name="T17" fmla="*/ 6 h 126"/>
                <a:gd name="T18" fmla="*/ 138 w 993"/>
                <a:gd name="T19" fmla="*/ 6 h 126"/>
                <a:gd name="T20" fmla="*/ 108 w 993"/>
                <a:gd name="T21" fmla="*/ 6 h 126"/>
                <a:gd name="T22" fmla="*/ 54 w 993"/>
                <a:gd name="T23" fmla="*/ 6 h 126"/>
                <a:gd name="T24" fmla="*/ 24 w 993"/>
                <a:gd name="T25" fmla="*/ 12 h 126"/>
                <a:gd name="T26" fmla="*/ 6 w 993"/>
                <a:gd name="T27" fmla="*/ 18 h 126"/>
                <a:gd name="T28" fmla="*/ 0 w 993"/>
                <a:gd name="T29" fmla="*/ 24 h 126"/>
                <a:gd name="T30" fmla="*/ 12 w 993"/>
                <a:gd name="T31" fmla="*/ 42 h 126"/>
                <a:gd name="T32" fmla="*/ 18 w 993"/>
                <a:gd name="T33" fmla="*/ 48 h 126"/>
                <a:gd name="T34" fmla="*/ 30 w 993"/>
                <a:gd name="T35" fmla="*/ 54 h 126"/>
                <a:gd name="T36" fmla="*/ 60 w 993"/>
                <a:gd name="T37" fmla="*/ 60 h 126"/>
                <a:gd name="T38" fmla="*/ 90 w 993"/>
                <a:gd name="T39" fmla="*/ 72 h 126"/>
                <a:gd name="T40" fmla="*/ 144 w 993"/>
                <a:gd name="T41" fmla="*/ 84 h 126"/>
                <a:gd name="T42" fmla="*/ 210 w 993"/>
                <a:gd name="T43" fmla="*/ 90 h 126"/>
                <a:gd name="T44" fmla="*/ 293 w 993"/>
                <a:gd name="T45" fmla="*/ 102 h 126"/>
                <a:gd name="T46" fmla="*/ 389 w 993"/>
                <a:gd name="T47" fmla="*/ 108 h 126"/>
                <a:gd name="T48" fmla="*/ 503 w 993"/>
                <a:gd name="T49" fmla="*/ 120 h 126"/>
                <a:gd name="T50" fmla="*/ 622 w 993"/>
                <a:gd name="T51" fmla="*/ 120 h 126"/>
                <a:gd name="T52" fmla="*/ 754 w 993"/>
                <a:gd name="T53" fmla="*/ 126 h 126"/>
                <a:gd name="T54" fmla="*/ 873 w 993"/>
                <a:gd name="T55" fmla="*/ 126 h 126"/>
                <a:gd name="T56" fmla="*/ 993 w 993"/>
                <a:gd name="T57" fmla="*/ 126 h 126"/>
                <a:gd name="T58" fmla="*/ 993 w 993"/>
                <a:gd name="T59" fmla="*/ 12 h 126"/>
                <a:gd name="T60" fmla="*/ 879 w 993"/>
                <a:gd name="T61" fmla="*/ 12 h 126"/>
                <a:gd name="T62" fmla="*/ 754 w 993"/>
                <a:gd name="T63" fmla="*/ 6 h 126"/>
                <a:gd name="T64" fmla="*/ 754 w 993"/>
                <a:gd name="T65" fmla="*/ 6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93" h="126">
                  <a:moveTo>
                    <a:pt x="754" y="6"/>
                  </a:moveTo>
                  <a:lnTo>
                    <a:pt x="652" y="6"/>
                  </a:lnTo>
                  <a:lnTo>
                    <a:pt x="563" y="6"/>
                  </a:lnTo>
                  <a:lnTo>
                    <a:pt x="479" y="6"/>
                  </a:lnTo>
                  <a:lnTo>
                    <a:pt x="401" y="6"/>
                  </a:lnTo>
                  <a:lnTo>
                    <a:pt x="335" y="0"/>
                  </a:lnTo>
                  <a:lnTo>
                    <a:pt x="276" y="0"/>
                  </a:lnTo>
                  <a:lnTo>
                    <a:pt x="222" y="0"/>
                  </a:lnTo>
                  <a:lnTo>
                    <a:pt x="180" y="6"/>
                  </a:lnTo>
                  <a:lnTo>
                    <a:pt x="138" y="6"/>
                  </a:lnTo>
                  <a:lnTo>
                    <a:pt x="108" y="6"/>
                  </a:lnTo>
                  <a:lnTo>
                    <a:pt x="54" y="6"/>
                  </a:lnTo>
                  <a:lnTo>
                    <a:pt x="24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12" y="42"/>
                  </a:lnTo>
                  <a:lnTo>
                    <a:pt x="18" y="48"/>
                  </a:lnTo>
                  <a:lnTo>
                    <a:pt x="30" y="54"/>
                  </a:lnTo>
                  <a:lnTo>
                    <a:pt x="60" y="60"/>
                  </a:lnTo>
                  <a:lnTo>
                    <a:pt x="90" y="72"/>
                  </a:lnTo>
                  <a:lnTo>
                    <a:pt x="144" y="84"/>
                  </a:lnTo>
                  <a:lnTo>
                    <a:pt x="210" y="90"/>
                  </a:lnTo>
                  <a:lnTo>
                    <a:pt x="293" y="102"/>
                  </a:lnTo>
                  <a:lnTo>
                    <a:pt x="389" y="108"/>
                  </a:lnTo>
                  <a:lnTo>
                    <a:pt x="503" y="120"/>
                  </a:lnTo>
                  <a:lnTo>
                    <a:pt x="622" y="120"/>
                  </a:lnTo>
                  <a:lnTo>
                    <a:pt x="754" y="126"/>
                  </a:lnTo>
                  <a:lnTo>
                    <a:pt x="873" y="126"/>
                  </a:lnTo>
                  <a:lnTo>
                    <a:pt x="993" y="126"/>
                  </a:lnTo>
                  <a:lnTo>
                    <a:pt x="993" y="12"/>
                  </a:lnTo>
                  <a:lnTo>
                    <a:pt x="879" y="12"/>
                  </a:lnTo>
                  <a:lnTo>
                    <a:pt x="754" y="6"/>
                  </a:lnTo>
                  <a:lnTo>
                    <a:pt x="754" y="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/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ltGray">
            <a:xfrm>
              <a:off x="4786" y="3645"/>
              <a:ext cx="972" cy="245"/>
            </a:xfrm>
            <a:custGeom>
              <a:avLst/>
              <a:gdLst>
                <a:gd name="T0" fmla="*/ 0 w 969"/>
                <a:gd name="T1" fmla="*/ 0 h 245"/>
                <a:gd name="T2" fmla="*/ 24 w 969"/>
                <a:gd name="T3" fmla="*/ 54 h 245"/>
                <a:gd name="T4" fmla="*/ 66 w 969"/>
                <a:gd name="T5" fmla="*/ 96 h 245"/>
                <a:gd name="T6" fmla="*/ 120 w 969"/>
                <a:gd name="T7" fmla="*/ 137 h 245"/>
                <a:gd name="T8" fmla="*/ 198 w 969"/>
                <a:gd name="T9" fmla="*/ 173 h 245"/>
                <a:gd name="T10" fmla="*/ 293 w 969"/>
                <a:gd name="T11" fmla="*/ 203 h 245"/>
                <a:gd name="T12" fmla="*/ 353 w 969"/>
                <a:gd name="T13" fmla="*/ 215 h 245"/>
                <a:gd name="T14" fmla="*/ 413 w 969"/>
                <a:gd name="T15" fmla="*/ 227 h 245"/>
                <a:gd name="T16" fmla="*/ 479 w 969"/>
                <a:gd name="T17" fmla="*/ 233 h 245"/>
                <a:gd name="T18" fmla="*/ 556 w 969"/>
                <a:gd name="T19" fmla="*/ 239 h 245"/>
                <a:gd name="T20" fmla="*/ 634 w 969"/>
                <a:gd name="T21" fmla="*/ 245 h 245"/>
                <a:gd name="T22" fmla="*/ 724 w 969"/>
                <a:gd name="T23" fmla="*/ 245 h 245"/>
                <a:gd name="T24" fmla="*/ 855 w 969"/>
                <a:gd name="T25" fmla="*/ 245 h 245"/>
                <a:gd name="T26" fmla="*/ 969 w 969"/>
                <a:gd name="T27" fmla="*/ 239 h 245"/>
                <a:gd name="T28" fmla="*/ 969 w 969"/>
                <a:gd name="T29" fmla="*/ 60 h 245"/>
                <a:gd name="T30" fmla="*/ 700 w 969"/>
                <a:gd name="T31" fmla="*/ 60 h 245"/>
                <a:gd name="T32" fmla="*/ 503 w 969"/>
                <a:gd name="T33" fmla="*/ 54 h 245"/>
                <a:gd name="T34" fmla="*/ 317 w 969"/>
                <a:gd name="T35" fmla="*/ 42 h 245"/>
                <a:gd name="T36" fmla="*/ 150 w 969"/>
                <a:gd name="T37" fmla="*/ 24 h 245"/>
                <a:gd name="T38" fmla="*/ 72 w 969"/>
                <a:gd name="T39" fmla="*/ 12 h 245"/>
                <a:gd name="T40" fmla="*/ 0 w 969"/>
                <a:gd name="T41" fmla="*/ 0 h 245"/>
                <a:gd name="T42" fmla="*/ 0 w 969"/>
                <a:gd name="T43" fmla="*/ 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69" h="245">
                  <a:moveTo>
                    <a:pt x="0" y="0"/>
                  </a:moveTo>
                  <a:lnTo>
                    <a:pt x="24" y="54"/>
                  </a:lnTo>
                  <a:lnTo>
                    <a:pt x="66" y="96"/>
                  </a:lnTo>
                  <a:lnTo>
                    <a:pt x="120" y="137"/>
                  </a:lnTo>
                  <a:lnTo>
                    <a:pt x="198" y="173"/>
                  </a:lnTo>
                  <a:lnTo>
                    <a:pt x="293" y="203"/>
                  </a:lnTo>
                  <a:lnTo>
                    <a:pt x="353" y="215"/>
                  </a:lnTo>
                  <a:lnTo>
                    <a:pt x="413" y="227"/>
                  </a:lnTo>
                  <a:lnTo>
                    <a:pt x="479" y="233"/>
                  </a:lnTo>
                  <a:lnTo>
                    <a:pt x="556" y="239"/>
                  </a:lnTo>
                  <a:lnTo>
                    <a:pt x="634" y="245"/>
                  </a:lnTo>
                  <a:lnTo>
                    <a:pt x="724" y="245"/>
                  </a:lnTo>
                  <a:lnTo>
                    <a:pt x="855" y="245"/>
                  </a:lnTo>
                  <a:lnTo>
                    <a:pt x="969" y="239"/>
                  </a:lnTo>
                  <a:lnTo>
                    <a:pt x="969" y="60"/>
                  </a:lnTo>
                  <a:lnTo>
                    <a:pt x="700" y="60"/>
                  </a:lnTo>
                  <a:lnTo>
                    <a:pt x="503" y="54"/>
                  </a:lnTo>
                  <a:lnTo>
                    <a:pt x="317" y="42"/>
                  </a:lnTo>
                  <a:lnTo>
                    <a:pt x="150" y="24"/>
                  </a:lnTo>
                  <a:lnTo>
                    <a:pt x="72" y="1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/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ltGray">
            <a:xfrm>
              <a:off x="4804" y="3591"/>
              <a:ext cx="954" cy="90"/>
            </a:xfrm>
            <a:custGeom>
              <a:avLst/>
              <a:gdLst>
                <a:gd name="T0" fmla="*/ 700 w 951"/>
                <a:gd name="T1" fmla="*/ 0 h 90"/>
                <a:gd name="T2" fmla="*/ 598 w 951"/>
                <a:gd name="T3" fmla="*/ 0 h 90"/>
                <a:gd name="T4" fmla="*/ 515 w 951"/>
                <a:gd name="T5" fmla="*/ 0 h 90"/>
                <a:gd name="T6" fmla="*/ 431 w 951"/>
                <a:gd name="T7" fmla="*/ 0 h 90"/>
                <a:gd name="T8" fmla="*/ 365 w 951"/>
                <a:gd name="T9" fmla="*/ 0 h 90"/>
                <a:gd name="T10" fmla="*/ 299 w 951"/>
                <a:gd name="T11" fmla="*/ 0 h 90"/>
                <a:gd name="T12" fmla="*/ 245 w 951"/>
                <a:gd name="T13" fmla="*/ 0 h 90"/>
                <a:gd name="T14" fmla="*/ 198 w 951"/>
                <a:gd name="T15" fmla="*/ 0 h 90"/>
                <a:gd name="T16" fmla="*/ 162 w 951"/>
                <a:gd name="T17" fmla="*/ 0 h 90"/>
                <a:gd name="T18" fmla="*/ 126 w 951"/>
                <a:gd name="T19" fmla="*/ 6 h 90"/>
                <a:gd name="T20" fmla="*/ 96 w 951"/>
                <a:gd name="T21" fmla="*/ 6 h 90"/>
                <a:gd name="T22" fmla="*/ 54 w 951"/>
                <a:gd name="T23" fmla="*/ 12 h 90"/>
                <a:gd name="T24" fmla="*/ 30 w 951"/>
                <a:gd name="T25" fmla="*/ 12 h 90"/>
                <a:gd name="T26" fmla="*/ 12 w 951"/>
                <a:gd name="T27" fmla="*/ 18 h 90"/>
                <a:gd name="T28" fmla="*/ 6 w 951"/>
                <a:gd name="T29" fmla="*/ 18 h 90"/>
                <a:gd name="T30" fmla="*/ 0 w 951"/>
                <a:gd name="T31" fmla="*/ 24 h 90"/>
                <a:gd name="T32" fmla="*/ 6 w 951"/>
                <a:gd name="T33" fmla="*/ 30 h 90"/>
                <a:gd name="T34" fmla="*/ 24 w 951"/>
                <a:gd name="T35" fmla="*/ 36 h 90"/>
                <a:gd name="T36" fmla="*/ 54 w 951"/>
                <a:gd name="T37" fmla="*/ 42 h 90"/>
                <a:gd name="T38" fmla="*/ 102 w 951"/>
                <a:gd name="T39" fmla="*/ 54 h 90"/>
                <a:gd name="T40" fmla="*/ 168 w 951"/>
                <a:gd name="T41" fmla="*/ 60 h 90"/>
                <a:gd name="T42" fmla="*/ 251 w 951"/>
                <a:gd name="T43" fmla="*/ 66 h 90"/>
                <a:gd name="T44" fmla="*/ 341 w 951"/>
                <a:gd name="T45" fmla="*/ 78 h 90"/>
                <a:gd name="T46" fmla="*/ 449 w 951"/>
                <a:gd name="T47" fmla="*/ 84 h 90"/>
                <a:gd name="T48" fmla="*/ 568 w 951"/>
                <a:gd name="T49" fmla="*/ 84 h 90"/>
                <a:gd name="T50" fmla="*/ 694 w 951"/>
                <a:gd name="T51" fmla="*/ 90 h 90"/>
                <a:gd name="T52" fmla="*/ 825 w 951"/>
                <a:gd name="T53" fmla="*/ 90 h 90"/>
                <a:gd name="T54" fmla="*/ 951 w 951"/>
                <a:gd name="T55" fmla="*/ 90 h 90"/>
                <a:gd name="T56" fmla="*/ 951 w 951"/>
                <a:gd name="T57" fmla="*/ 6 h 90"/>
                <a:gd name="T58" fmla="*/ 831 w 951"/>
                <a:gd name="T59" fmla="*/ 6 h 90"/>
                <a:gd name="T60" fmla="*/ 772 w 951"/>
                <a:gd name="T61" fmla="*/ 6 h 90"/>
                <a:gd name="T62" fmla="*/ 700 w 951"/>
                <a:gd name="T63" fmla="*/ 0 h 90"/>
                <a:gd name="T64" fmla="*/ 700 w 951"/>
                <a:gd name="T65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51" h="90">
                  <a:moveTo>
                    <a:pt x="700" y="0"/>
                  </a:moveTo>
                  <a:lnTo>
                    <a:pt x="598" y="0"/>
                  </a:lnTo>
                  <a:lnTo>
                    <a:pt x="515" y="0"/>
                  </a:lnTo>
                  <a:lnTo>
                    <a:pt x="431" y="0"/>
                  </a:lnTo>
                  <a:lnTo>
                    <a:pt x="365" y="0"/>
                  </a:lnTo>
                  <a:lnTo>
                    <a:pt x="299" y="0"/>
                  </a:lnTo>
                  <a:lnTo>
                    <a:pt x="245" y="0"/>
                  </a:lnTo>
                  <a:lnTo>
                    <a:pt x="198" y="0"/>
                  </a:lnTo>
                  <a:lnTo>
                    <a:pt x="162" y="0"/>
                  </a:lnTo>
                  <a:lnTo>
                    <a:pt x="126" y="6"/>
                  </a:lnTo>
                  <a:lnTo>
                    <a:pt x="96" y="6"/>
                  </a:lnTo>
                  <a:lnTo>
                    <a:pt x="54" y="12"/>
                  </a:lnTo>
                  <a:lnTo>
                    <a:pt x="30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6" y="30"/>
                  </a:lnTo>
                  <a:lnTo>
                    <a:pt x="24" y="36"/>
                  </a:lnTo>
                  <a:lnTo>
                    <a:pt x="54" y="42"/>
                  </a:lnTo>
                  <a:lnTo>
                    <a:pt x="102" y="54"/>
                  </a:lnTo>
                  <a:lnTo>
                    <a:pt x="168" y="60"/>
                  </a:lnTo>
                  <a:lnTo>
                    <a:pt x="251" y="66"/>
                  </a:lnTo>
                  <a:lnTo>
                    <a:pt x="341" y="78"/>
                  </a:lnTo>
                  <a:lnTo>
                    <a:pt x="449" y="84"/>
                  </a:lnTo>
                  <a:lnTo>
                    <a:pt x="568" y="84"/>
                  </a:lnTo>
                  <a:lnTo>
                    <a:pt x="694" y="90"/>
                  </a:lnTo>
                  <a:lnTo>
                    <a:pt x="825" y="90"/>
                  </a:lnTo>
                  <a:lnTo>
                    <a:pt x="951" y="90"/>
                  </a:lnTo>
                  <a:lnTo>
                    <a:pt x="951" y="6"/>
                  </a:lnTo>
                  <a:lnTo>
                    <a:pt x="831" y="6"/>
                  </a:lnTo>
                  <a:lnTo>
                    <a:pt x="772" y="6"/>
                  </a:lnTo>
                  <a:lnTo>
                    <a:pt x="700" y="0"/>
                  </a:lnTo>
                  <a:lnTo>
                    <a:pt x="70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/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ltGray">
            <a:xfrm>
              <a:off x="3059" y="1541"/>
              <a:ext cx="102" cy="155"/>
            </a:xfrm>
            <a:custGeom>
              <a:avLst/>
              <a:gdLst>
                <a:gd name="T0" fmla="*/ 102 w 102"/>
                <a:gd name="T1" fmla="*/ 0 h 155"/>
                <a:gd name="T2" fmla="*/ 0 w 102"/>
                <a:gd name="T3" fmla="*/ 12 h 155"/>
                <a:gd name="T4" fmla="*/ 30 w 102"/>
                <a:gd name="T5" fmla="*/ 72 h 155"/>
                <a:gd name="T6" fmla="*/ 30 w 102"/>
                <a:gd name="T7" fmla="*/ 155 h 155"/>
                <a:gd name="T8" fmla="*/ 72 w 102"/>
                <a:gd name="T9" fmla="*/ 155 h 155"/>
                <a:gd name="T10" fmla="*/ 72 w 102"/>
                <a:gd name="T11" fmla="*/ 66 h 155"/>
                <a:gd name="T12" fmla="*/ 102 w 102"/>
                <a:gd name="T13" fmla="*/ 0 h 155"/>
                <a:gd name="T14" fmla="*/ 102 w 102"/>
                <a:gd name="T15" fmla="*/ 0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155">
                  <a:moveTo>
                    <a:pt x="102" y="0"/>
                  </a:moveTo>
                  <a:lnTo>
                    <a:pt x="0" y="12"/>
                  </a:lnTo>
                  <a:lnTo>
                    <a:pt x="30" y="72"/>
                  </a:lnTo>
                  <a:lnTo>
                    <a:pt x="30" y="155"/>
                  </a:lnTo>
                  <a:lnTo>
                    <a:pt x="72" y="155"/>
                  </a:lnTo>
                  <a:lnTo>
                    <a:pt x="72" y="66"/>
                  </a:lnTo>
                  <a:lnTo>
                    <a:pt x="102" y="0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/>
            </a:p>
          </p:txBody>
        </p:sp>
        <p:sp>
          <p:nvSpPr>
            <p:cNvPr id="19" name="Freeform 17"/>
            <p:cNvSpPr>
              <a:spLocks noEditPoints="1"/>
            </p:cNvSpPr>
            <p:nvPr/>
          </p:nvSpPr>
          <p:spPr bwMode="ltGray">
            <a:xfrm>
              <a:off x="3059" y="1690"/>
              <a:ext cx="90" cy="96"/>
            </a:xfrm>
            <a:custGeom>
              <a:avLst/>
              <a:gdLst>
                <a:gd name="T0" fmla="*/ 48 w 90"/>
                <a:gd name="T1" fmla="*/ 96 h 96"/>
                <a:gd name="T2" fmla="*/ 72 w 90"/>
                <a:gd name="T3" fmla="*/ 72 h 96"/>
                <a:gd name="T4" fmla="*/ 84 w 90"/>
                <a:gd name="T5" fmla="*/ 48 h 96"/>
                <a:gd name="T6" fmla="*/ 90 w 90"/>
                <a:gd name="T7" fmla="*/ 36 h 96"/>
                <a:gd name="T8" fmla="*/ 84 w 90"/>
                <a:gd name="T9" fmla="*/ 24 h 96"/>
                <a:gd name="T10" fmla="*/ 66 w 90"/>
                <a:gd name="T11" fmla="*/ 6 h 96"/>
                <a:gd name="T12" fmla="*/ 42 w 90"/>
                <a:gd name="T13" fmla="*/ 0 h 96"/>
                <a:gd name="T14" fmla="*/ 24 w 90"/>
                <a:gd name="T15" fmla="*/ 0 h 96"/>
                <a:gd name="T16" fmla="*/ 12 w 90"/>
                <a:gd name="T17" fmla="*/ 12 h 96"/>
                <a:gd name="T18" fmla="*/ 6 w 90"/>
                <a:gd name="T19" fmla="*/ 24 h 96"/>
                <a:gd name="T20" fmla="*/ 0 w 90"/>
                <a:gd name="T21" fmla="*/ 36 h 96"/>
                <a:gd name="T22" fmla="*/ 12 w 90"/>
                <a:gd name="T23" fmla="*/ 66 h 96"/>
                <a:gd name="T24" fmla="*/ 30 w 90"/>
                <a:gd name="T25" fmla="*/ 84 h 96"/>
                <a:gd name="T26" fmla="*/ 48 w 90"/>
                <a:gd name="T27" fmla="*/ 96 h 96"/>
                <a:gd name="T28" fmla="*/ 48 w 90"/>
                <a:gd name="T29" fmla="*/ 96 h 96"/>
                <a:gd name="T30" fmla="*/ 48 w 90"/>
                <a:gd name="T31" fmla="*/ 12 h 96"/>
                <a:gd name="T32" fmla="*/ 66 w 90"/>
                <a:gd name="T33" fmla="*/ 18 h 96"/>
                <a:gd name="T34" fmla="*/ 72 w 90"/>
                <a:gd name="T35" fmla="*/ 24 h 96"/>
                <a:gd name="T36" fmla="*/ 72 w 90"/>
                <a:gd name="T37" fmla="*/ 36 h 96"/>
                <a:gd name="T38" fmla="*/ 72 w 90"/>
                <a:gd name="T39" fmla="*/ 48 h 96"/>
                <a:gd name="T40" fmla="*/ 54 w 90"/>
                <a:gd name="T41" fmla="*/ 66 h 96"/>
                <a:gd name="T42" fmla="*/ 48 w 90"/>
                <a:gd name="T43" fmla="*/ 78 h 96"/>
                <a:gd name="T44" fmla="*/ 30 w 90"/>
                <a:gd name="T45" fmla="*/ 66 h 96"/>
                <a:gd name="T46" fmla="*/ 24 w 90"/>
                <a:gd name="T47" fmla="*/ 48 h 96"/>
                <a:gd name="T48" fmla="*/ 18 w 90"/>
                <a:gd name="T49" fmla="*/ 30 h 96"/>
                <a:gd name="T50" fmla="*/ 30 w 90"/>
                <a:gd name="T51" fmla="*/ 12 h 96"/>
                <a:gd name="T52" fmla="*/ 48 w 90"/>
                <a:gd name="T53" fmla="*/ 12 h 96"/>
                <a:gd name="T54" fmla="*/ 48 w 90"/>
                <a:gd name="T55" fmla="*/ 1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90" h="96">
                  <a:moveTo>
                    <a:pt x="48" y="96"/>
                  </a:moveTo>
                  <a:lnTo>
                    <a:pt x="72" y="72"/>
                  </a:lnTo>
                  <a:lnTo>
                    <a:pt x="84" y="48"/>
                  </a:lnTo>
                  <a:lnTo>
                    <a:pt x="90" y="36"/>
                  </a:lnTo>
                  <a:lnTo>
                    <a:pt x="84" y="24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0"/>
                  </a:lnTo>
                  <a:lnTo>
                    <a:pt x="12" y="12"/>
                  </a:lnTo>
                  <a:lnTo>
                    <a:pt x="6" y="24"/>
                  </a:lnTo>
                  <a:lnTo>
                    <a:pt x="0" y="36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54" y="66"/>
                  </a:lnTo>
                  <a:lnTo>
                    <a:pt x="48" y="78"/>
                  </a:lnTo>
                  <a:lnTo>
                    <a:pt x="30" y="66"/>
                  </a:lnTo>
                  <a:lnTo>
                    <a:pt x="24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/>
            </a:p>
          </p:txBody>
        </p:sp>
        <p:sp>
          <p:nvSpPr>
            <p:cNvPr id="20" name="Freeform 18"/>
            <p:cNvSpPr>
              <a:spLocks noEditPoints="1"/>
            </p:cNvSpPr>
            <p:nvPr/>
          </p:nvSpPr>
          <p:spPr bwMode="ltGray">
            <a:xfrm>
              <a:off x="3059" y="1768"/>
              <a:ext cx="90" cy="108"/>
            </a:xfrm>
            <a:custGeom>
              <a:avLst/>
              <a:gdLst>
                <a:gd name="T0" fmla="*/ 0 w 90"/>
                <a:gd name="T1" fmla="*/ 90 h 108"/>
                <a:gd name="T2" fmla="*/ 12 w 90"/>
                <a:gd name="T3" fmla="*/ 102 h 108"/>
                <a:gd name="T4" fmla="*/ 24 w 90"/>
                <a:gd name="T5" fmla="*/ 108 h 108"/>
                <a:gd name="T6" fmla="*/ 54 w 90"/>
                <a:gd name="T7" fmla="*/ 108 h 108"/>
                <a:gd name="T8" fmla="*/ 78 w 90"/>
                <a:gd name="T9" fmla="*/ 96 h 108"/>
                <a:gd name="T10" fmla="*/ 90 w 90"/>
                <a:gd name="T11" fmla="*/ 72 h 108"/>
                <a:gd name="T12" fmla="*/ 84 w 90"/>
                <a:gd name="T13" fmla="*/ 42 h 108"/>
                <a:gd name="T14" fmla="*/ 66 w 90"/>
                <a:gd name="T15" fmla="*/ 24 h 108"/>
                <a:gd name="T16" fmla="*/ 54 w 90"/>
                <a:gd name="T17" fmla="*/ 12 h 108"/>
                <a:gd name="T18" fmla="*/ 48 w 90"/>
                <a:gd name="T19" fmla="*/ 6 h 108"/>
                <a:gd name="T20" fmla="*/ 48 w 90"/>
                <a:gd name="T21" fmla="*/ 6 h 108"/>
                <a:gd name="T22" fmla="*/ 48 w 90"/>
                <a:gd name="T23" fmla="*/ 0 h 108"/>
                <a:gd name="T24" fmla="*/ 24 w 90"/>
                <a:gd name="T25" fmla="*/ 24 h 108"/>
                <a:gd name="T26" fmla="*/ 6 w 90"/>
                <a:gd name="T27" fmla="*/ 48 h 108"/>
                <a:gd name="T28" fmla="*/ 0 w 90"/>
                <a:gd name="T29" fmla="*/ 66 h 108"/>
                <a:gd name="T30" fmla="*/ 0 w 90"/>
                <a:gd name="T31" fmla="*/ 90 h 108"/>
                <a:gd name="T32" fmla="*/ 0 w 90"/>
                <a:gd name="T33" fmla="*/ 90 h 108"/>
                <a:gd name="T34" fmla="*/ 12 w 90"/>
                <a:gd name="T35" fmla="*/ 66 h 108"/>
                <a:gd name="T36" fmla="*/ 18 w 90"/>
                <a:gd name="T37" fmla="*/ 48 h 108"/>
                <a:gd name="T38" fmla="*/ 30 w 90"/>
                <a:gd name="T39" fmla="*/ 36 h 108"/>
                <a:gd name="T40" fmla="*/ 42 w 90"/>
                <a:gd name="T41" fmla="*/ 24 h 108"/>
                <a:gd name="T42" fmla="*/ 48 w 90"/>
                <a:gd name="T43" fmla="*/ 18 h 108"/>
                <a:gd name="T44" fmla="*/ 66 w 90"/>
                <a:gd name="T45" fmla="*/ 30 h 108"/>
                <a:gd name="T46" fmla="*/ 72 w 90"/>
                <a:gd name="T47" fmla="*/ 48 h 108"/>
                <a:gd name="T48" fmla="*/ 78 w 90"/>
                <a:gd name="T49" fmla="*/ 72 h 108"/>
                <a:gd name="T50" fmla="*/ 78 w 90"/>
                <a:gd name="T51" fmla="*/ 84 h 108"/>
                <a:gd name="T52" fmla="*/ 66 w 90"/>
                <a:gd name="T53" fmla="*/ 96 h 108"/>
                <a:gd name="T54" fmla="*/ 42 w 90"/>
                <a:gd name="T55" fmla="*/ 102 h 108"/>
                <a:gd name="T56" fmla="*/ 30 w 90"/>
                <a:gd name="T57" fmla="*/ 96 h 108"/>
                <a:gd name="T58" fmla="*/ 18 w 90"/>
                <a:gd name="T59" fmla="*/ 90 h 108"/>
                <a:gd name="T60" fmla="*/ 12 w 90"/>
                <a:gd name="T61" fmla="*/ 78 h 108"/>
                <a:gd name="T62" fmla="*/ 12 w 90"/>
                <a:gd name="T63" fmla="*/ 66 h 108"/>
                <a:gd name="T64" fmla="*/ 12 w 90"/>
                <a:gd name="T65" fmla="*/ 6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0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54" y="108"/>
                  </a:lnTo>
                  <a:lnTo>
                    <a:pt x="78" y="96"/>
                  </a:lnTo>
                  <a:lnTo>
                    <a:pt x="90" y="72"/>
                  </a:lnTo>
                  <a:lnTo>
                    <a:pt x="84" y="42"/>
                  </a:lnTo>
                  <a:lnTo>
                    <a:pt x="66" y="24"/>
                  </a:lnTo>
                  <a:lnTo>
                    <a:pt x="54" y="12"/>
                  </a:lnTo>
                  <a:lnTo>
                    <a:pt x="48" y="6"/>
                  </a:lnTo>
                  <a:lnTo>
                    <a:pt x="48" y="6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30" y="36"/>
                  </a:lnTo>
                  <a:lnTo>
                    <a:pt x="42" y="24"/>
                  </a:lnTo>
                  <a:lnTo>
                    <a:pt x="48" y="18"/>
                  </a:lnTo>
                  <a:lnTo>
                    <a:pt x="66" y="30"/>
                  </a:lnTo>
                  <a:lnTo>
                    <a:pt x="72" y="48"/>
                  </a:lnTo>
                  <a:lnTo>
                    <a:pt x="78" y="72"/>
                  </a:lnTo>
                  <a:lnTo>
                    <a:pt x="78" y="84"/>
                  </a:lnTo>
                  <a:lnTo>
                    <a:pt x="66" y="96"/>
                  </a:lnTo>
                  <a:lnTo>
                    <a:pt x="42" y="102"/>
                  </a:lnTo>
                  <a:lnTo>
                    <a:pt x="30" y="96"/>
                  </a:lnTo>
                  <a:lnTo>
                    <a:pt x="18" y="90"/>
                  </a:lnTo>
                  <a:lnTo>
                    <a:pt x="12" y="78"/>
                  </a:lnTo>
                  <a:lnTo>
                    <a:pt x="12" y="66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/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ltGray">
            <a:xfrm>
              <a:off x="5470" y="1205"/>
              <a:ext cx="102" cy="156"/>
            </a:xfrm>
            <a:custGeom>
              <a:avLst/>
              <a:gdLst>
                <a:gd name="T0" fmla="*/ 102 w 102"/>
                <a:gd name="T1" fmla="*/ 0 h 156"/>
                <a:gd name="T2" fmla="*/ 0 w 102"/>
                <a:gd name="T3" fmla="*/ 6 h 156"/>
                <a:gd name="T4" fmla="*/ 30 w 102"/>
                <a:gd name="T5" fmla="*/ 72 h 156"/>
                <a:gd name="T6" fmla="*/ 30 w 102"/>
                <a:gd name="T7" fmla="*/ 156 h 156"/>
                <a:gd name="T8" fmla="*/ 72 w 102"/>
                <a:gd name="T9" fmla="*/ 156 h 156"/>
                <a:gd name="T10" fmla="*/ 72 w 102"/>
                <a:gd name="T11" fmla="*/ 66 h 156"/>
                <a:gd name="T12" fmla="*/ 102 w 102"/>
                <a:gd name="T13" fmla="*/ 0 h 156"/>
                <a:gd name="T14" fmla="*/ 102 w 102"/>
                <a:gd name="T15" fmla="*/ 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156">
                  <a:moveTo>
                    <a:pt x="102" y="0"/>
                  </a:moveTo>
                  <a:lnTo>
                    <a:pt x="0" y="6"/>
                  </a:lnTo>
                  <a:lnTo>
                    <a:pt x="30" y="72"/>
                  </a:lnTo>
                  <a:lnTo>
                    <a:pt x="30" y="156"/>
                  </a:lnTo>
                  <a:lnTo>
                    <a:pt x="72" y="156"/>
                  </a:lnTo>
                  <a:lnTo>
                    <a:pt x="72" y="66"/>
                  </a:lnTo>
                  <a:lnTo>
                    <a:pt x="102" y="0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/>
            </a:p>
          </p:txBody>
        </p:sp>
        <p:sp>
          <p:nvSpPr>
            <p:cNvPr id="22" name="Freeform 20"/>
            <p:cNvSpPr>
              <a:spLocks noEditPoints="1"/>
            </p:cNvSpPr>
            <p:nvPr/>
          </p:nvSpPr>
          <p:spPr bwMode="ltGray">
            <a:xfrm>
              <a:off x="5476" y="1349"/>
              <a:ext cx="84" cy="96"/>
            </a:xfrm>
            <a:custGeom>
              <a:avLst/>
              <a:gdLst>
                <a:gd name="T0" fmla="*/ 42 w 84"/>
                <a:gd name="T1" fmla="*/ 96 h 96"/>
                <a:gd name="T2" fmla="*/ 66 w 84"/>
                <a:gd name="T3" fmla="*/ 78 h 96"/>
                <a:gd name="T4" fmla="*/ 84 w 84"/>
                <a:gd name="T5" fmla="*/ 54 h 96"/>
                <a:gd name="T6" fmla="*/ 84 w 84"/>
                <a:gd name="T7" fmla="*/ 30 h 96"/>
                <a:gd name="T8" fmla="*/ 66 w 84"/>
                <a:gd name="T9" fmla="*/ 6 h 96"/>
                <a:gd name="T10" fmla="*/ 42 w 84"/>
                <a:gd name="T11" fmla="*/ 0 h 96"/>
                <a:gd name="T12" fmla="*/ 24 w 84"/>
                <a:gd name="T13" fmla="*/ 6 h 96"/>
                <a:gd name="T14" fmla="*/ 12 w 84"/>
                <a:gd name="T15" fmla="*/ 18 h 96"/>
                <a:gd name="T16" fmla="*/ 6 w 84"/>
                <a:gd name="T17" fmla="*/ 30 h 96"/>
                <a:gd name="T18" fmla="*/ 0 w 84"/>
                <a:gd name="T19" fmla="*/ 42 h 96"/>
                <a:gd name="T20" fmla="*/ 12 w 84"/>
                <a:gd name="T21" fmla="*/ 66 h 96"/>
                <a:gd name="T22" fmla="*/ 30 w 84"/>
                <a:gd name="T23" fmla="*/ 84 h 96"/>
                <a:gd name="T24" fmla="*/ 42 w 84"/>
                <a:gd name="T25" fmla="*/ 96 h 96"/>
                <a:gd name="T26" fmla="*/ 42 w 84"/>
                <a:gd name="T27" fmla="*/ 96 h 96"/>
                <a:gd name="T28" fmla="*/ 48 w 84"/>
                <a:gd name="T29" fmla="*/ 12 h 96"/>
                <a:gd name="T30" fmla="*/ 66 w 84"/>
                <a:gd name="T31" fmla="*/ 18 h 96"/>
                <a:gd name="T32" fmla="*/ 72 w 84"/>
                <a:gd name="T33" fmla="*/ 30 h 96"/>
                <a:gd name="T34" fmla="*/ 72 w 84"/>
                <a:gd name="T35" fmla="*/ 42 h 96"/>
                <a:gd name="T36" fmla="*/ 66 w 84"/>
                <a:gd name="T37" fmla="*/ 54 h 96"/>
                <a:gd name="T38" fmla="*/ 54 w 84"/>
                <a:gd name="T39" fmla="*/ 72 h 96"/>
                <a:gd name="T40" fmla="*/ 42 w 84"/>
                <a:gd name="T41" fmla="*/ 84 h 96"/>
                <a:gd name="T42" fmla="*/ 42 w 84"/>
                <a:gd name="T43" fmla="*/ 84 h 96"/>
                <a:gd name="T44" fmla="*/ 30 w 84"/>
                <a:gd name="T45" fmla="*/ 72 h 96"/>
                <a:gd name="T46" fmla="*/ 18 w 84"/>
                <a:gd name="T47" fmla="*/ 54 h 96"/>
                <a:gd name="T48" fmla="*/ 18 w 84"/>
                <a:gd name="T49" fmla="*/ 30 h 96"/>
                <a:gd name="T50" fmla="*/ 30 w 84"/>
                <a:gd name="T51" fmla="*/ 18 h 96"/>
                <a:gd name="T52" fmla="*/ 48 w 84"/>
                <a:gd name="T53" fmla="*/ 12 h 96"/>
                <a:gd name="T54" fmla="*/ 48 w 84"/>
                <a:gd name="T55" fmla="*/ 1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4" h="96">
                  <a:moveTo>
                    <a:pt x="42" y="96"/>
                  </a:moveTo>
                  <a:lnTo>
                    <a:pt x="66" y="78"/>
                  </a:lnTo>
                  <a:lnTo>
                    <a:pt x="84" y="54"/>
                  </a:lnTo>
                  <a:lnTo>
                    <a:pt x="84" y="30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6"/>
                  </a:lnTo>
                  <a:lnTo>
                    <a:pt x="12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2" y="96"/>
                  </a:lnTo>
                  <a:lnTo>
                    <a:pt x="42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4"/>
                  </a:lnTo>
                  <a:lnTo>
                    <a:pt x="54" y="72"/>
                  </a:lnTo>
                  <a:lnTo>
                    <a:pt x="42" y="84"/>
                  </a:lnTo>
                  <a:lnTo>
                    <a:pt x="42" y="84"/>
                  </a:lnTo>
                  <a:lnTo>
                    <a:pt x="30" y="72"/>
                  </a:lnTo>
                  <a:lnTo>
                    <a:pt x="18" y="54"/>
                  </a:lnTo>
                  <a:lnTo>
                    <a:pt x="18" y="30"/>
                  </a:lnTo>
                  <a:lnTo>
                    <a:pt x="30" y="18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/>
            </a:p>
          </p:txBody>
        </p:sp>
        <p:sp>
          <p:nvSpPr>
            <p:cNvPr id="23" name="Freeform 21"/>
            <p:cNvSpPr>
              <a:spLocks noEditPoints="1"/>
            </p:cNvSpPr>
            <p:nvPr/>
          </p:nvSpPr>
          <p:spPr bwMode="ltGray">
            <a:xfrm>
              <a:off x="5470" y="1433"/>
              <a:ext cx="90" cy="108"/>
            </a:xfrm>
            <a:custGeom>
              <a:avLst/>
              <a:gdLst>
                <a:gd name="T0" fmla="*/ 6 w 90"/>
                <a:gd name="T1" fmla="*/ 90 h 108"/>
                <a:gd name="T2" fmla="*/ 18 w 90"/>
                <a:gd name="T3" fmla="*/ 102 h 108"/>
                <a:gd name="T4" fmla="*/ 30 w 90"/>
                <a:gd name="T5" fmla="*/ 108 h 108"/>
                <a:gd name="T6" fmla="*/ 60 w 90"/>
                <a:gd name="T7" fmla="*/ 108 h 108"/>
                <a:gd name="T8" fmla="*/ 84 w 90"/>
                <a:gd name="T9" fmla="*/ 96 h 108"/>
                <a:gd name="T10" fmla="*/ 90 w 90"/>
                <a:gd name="T11" fmla="*/ 84 h 108"/>
                <a:gd name="T12" fmla="*/ 90 w 90"/>
                <a:gd name="T13" fmla="*/ 66 h 108"/>
                <a:gd name="T14" fmla="*/ 84 w 90"/>
                <a:gd name="T15" fmla="*/ 36 h 108"/>
                <a:gd name="T16" fmla="*/ 72 w 90"/>
                <a:gd name="T17" fmla="*/ 18 h 108"/>
                <a:gd name="T18" fmla="*/ 60 w 90"/>
                <a:gd name="T19" fmla="*/ 6 h 108"/>
                <a:gd name="T20" fmla="*/ 54 w 90"/>
                <a:gd name="T21" fmla="*/ 0 h 108"/>
                <a:gd name="T22" fmla="*/ 54 w 90"/>
                <a:gd name="T23" fmla="*/ 0 h 108"/>
                <a:gd name="T24" fmla="*/ 48 w 90"/>
                <a:gd name="T25" fmla="*/ 0 h 108"/>
                <a:gd name="T26" fmla="*/ 24 w 90"/>
                <a:gd name="T27" fmla="*/ 24 h 108"/>
                <a:gd name="T28" fmla="*/ 12 w 90"/>
                <a:gd name="T29" fmla="*/ 48 h 108"/>
                <a:gd name="T30" fmla="*/ 0 w 90"/>
                <a:gd name="T31" fmla="*/ 66 h 108"/>
                <a:gd name="T32" fmla="*/ 6 w 90"/>
                <a:gd name="T33" fmla="*/ 90 h 108"/>
                <a:gd name="T34" fmla="*/ 6 w 90"/>
                <a:gd name="T35" fmla="*/ 90 h 108"/>
                <a:gd name="T36" fmla="*/ 18 w 90"/>
                <a:gd name="T37" fmla="*/ 66 h 108"/>
                <a:gd name="T38" fmla="*/ 24 w 90"/>
                <a:gd name="T39" fmla="*/ 48 h 108"/>
                <a:gd name="T40" fmla="*/ 36 w 90"/>
                <a:gd name="T41" fmla="*/ 30 h 108"/>
                <a:gd name="T42" fmla="*/ 42 w 90"/>
                <a:gd name="T43" fmla="*/ 18 h 108"/>
                <a:gd name="T44" fmla="*/ 48 w 90"/>
                <a:gd name="T45" fmla="*/ 12 h 108"/>
                <a:gd name="T46" fmla="*/ 78 w 90"/>
                <a:gd name="T47" fmla="*/ 42 h 108"/>
                <a:gd name="T48" fmla="*/ 84 w 90"/>
                <a:gd name="T49" fmla="*/ 66 h 108"/>
                <a:gd name="T50" fmla="*/ 66 w 90"/>
                <a:gd name="T51" fmla="*/ 90 h 108"/>
                <a:gd name="T52" fmla="*/ 54 w 90"/>
                <a:gd name="T53" fmla="*/ 96 h 108"/>
                <a:gd name="T54" fmla="*/ 42 w 90"/>
                <a:gd name="T55" fmla="*/ 96 h 108"/>
                <a:gd name="T56" fmla="*/ 30 w 90"/>
                <a:gd name="T57" fmla="*/ 96 h 108"/>
                <a:gd name="T58" fmla="*/ 24 w 90"/>
                <a:gd name="T59" fmla="*/ 84 h 108"/>
                <a:gd name="T60" fmla="*/ 18 w 90"/>
                <a:gd name="T61" fmla="*/ 78 h 108"/>
                <a:gd name="T62" fmla="*/ 18 w 90"/>
                <a:gd name="T63" fmla="*/ 66 h 108"/>
                <a:gd name="T64" fmla="*/ 18 w 90"/>
                <a:gd name="T65" fmla="*/ 6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0" h="108">
                  <a:moveTo>
                    <a:pt x="6" y="90"/>
                  </a:moveTo>
                  <a:lnTo>
                    <a:pt x="18" y="102"/>
                  </a:lnTo>
                  <a:lnTo>
                    <a:pt x="30" y="108"/>
                  </a:lnTo>
                  <a:lnTo>
                    <a:pt x="60" y="108"/>
                  </a:lnTo>
                  <a:lnTo>
                    <a:pt x="84" y="96"/>
                  </a:lnTo>
                  <a:lnTo>
                    <a:pt x="90" y="84"/>
                  </a:lnTo>
                  <a:lnTo>
                    <a:pt x="90" y="66"/>
                  </a:lnTo>
                  <a:lnTo>
                    <a:pt x="84" y="36"/>
                  </a:lnTo>
                  <a:lnTo>
                    <a:pt x="72" y="18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12" y="48"/>
                  </a:lnTo>
                  <a:lnTo>
                    <a:pt x="0" y="66"/>
                  </a:lnTo>
                  <a:lnTo>
                    <a:pt x="6" y="90"/>
                  </a:lnTo>
                  <a:lnTo>
                    <a:pt x="6" y="90"/>
                  </a:lnTo>
                  <a:close/>
                  <a:moveTo>
                    <a:pt x="18" y="66"/>
                  </a:moveTo>
                  <a:lnTo>
                    <a:pt x="24" y="48"/>
                  </a:lnTo>
                  <a:lnTo>
                    <a:pt x="36" y="30"/>
                  </a:lnTo>
                  <a:lnTo>
                    <a:pt x="42" y="18"/>
                  </a:lnTo>
                  <a:lnTo>
                    <a:pt x="48" y="12"/>
                  </a:lnTo>
                  <a:lnTo>
                    <a:pt x="78" y="42"/>
                  </a:lnTo>
                  <a:lnTo>
                    <a:pt x="84" y="66"/>
                  </a:lnTo>
                  <a:lnTo>
                    <a:pt x="66" y="90"/>
                  </a:lnTo>
                  <a:lnTo>
                    <a:pt x="54" y="96"/>
                  </a:lnTo>
                  <a:lnTo>
                    <a:pt x="42" y="96"/>
                  </a:lnTo>
                  <a:lnTo>
                    <a:pt x="30" y="96"/>
                  </a:lnTo>
                  <a:lnTo>
                    <a:pt x="24" y="84"/>
                  </a:lnTo>
                  <a:lnTo>
                    <a:pt x="18" y="78"/>
                  </a:lnTo>
                  <a:lnTo>
                    <a:pt x="18" y="66"/>
                  </a:lnTo>
                  <a:lnTo>
                    <a:pt x="18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/>
            </a:p>
          </p:txBody>
        </p:sp>
        <p:sp>
          <p:nvSpPr>
            <p:cNvPr id="24" name="Freeform 22"/>
            <p:cNvSpPr>
              <a:spLocks noEditPoints="1"/>
            </p:cNvSpPr>
            <p:nvPr/>
          </p:nvSpPr>
          <p:spPr bwMode="ltGray">
            <a:xfrm>
              <a:off x="5428" y="3525"/>
              <a:ext cx="66" cy="96"/>
            </a:xfrm>
            <a:custGeom>
              <a:avLst/>
              <a:gdLst>
                <a:gd name="T0" fmla="*/ 30 w 66"/>
                <a:gd name="T1" fmla="*/ 96 h 96"/>
                <a:gd name="T2" fmla="*/ 54 w 66"/>
                <a:gd name="T3" fmla="*/ 72 h 96"/>
                <a:gd name="T4" fmla="*/ 66 w 66"/>
                <a:gd name="T5" fmla="*/ 48 h 96"/>
                <a:gd name="T6" fmla="*/ 66 w 66"/>
                <a:gd name="T7" fmla="*/ 24 h 96"/>
                <a:gd name="T8" fmla="*/ 54 w 66"/>
                <a:gd name="T9" fmla="*/ 6 h 96"/>
                <a:gd name="T10" fmla="*/ 30 w 66"/>
                <a:gd name="T11" fmla="*/ 0 h 96"/>
                <a:gd name="T12" fmla="*/ 18 w 66"/>
                <a:gd name="T13" fmla="*/ 0 h 96"/>
                <a:gd name="T14" fmla="*/ 6 w 66"/>
                <a:gd name="T15" fmla="*/ 12 h 96"/>
                <a:gd name="T16" fmla="*/ 0 w 66"/>
                <a:gd name="T17" fmla="*/ 36 h 96"/>
                <a:gd name="T18" fmla="*/ 6 w 66"/>
                <a:gd name="T19" fmla="*/ 60 h 96"/>
                <a:gd name="T20" fmla="*/ 18 w 66"/>
                <a:gd name="T21" fmla="*/ 84 h 96"/>
                <a:gd name="T22" fmla="*/ 30 w 66"/>
                <a:gd name="T23" fmla="*/ 96 h 96"/>
                <a:gd name="T24" fmla="*/ 30 w 66"/>
                <a:gd name="T25" fmla="*/ 96 h 96"/>
                <a:gd name="T26" fmla="*/ 30 w 66"/>
                <a:gd name="T27" fmla="*/ 12 h 96"/>
                <a:gd name="T28" fmla="*/ 48 w 66"/>
                <a:gd name="T29" fmla="*/ 18 h 96"/>
                <a:gd name="T30" fmla="*/ 54 w 66"/>
                <a:gd name="T31" fmla="*/ 24 h 96"/>
                <a:gd name="T32" fmla="*/ 54 w 66"/>
                <a:gd name="T33" fmla="*/ 36 h 96"/>
                <a:gd name="T34" fmla="*/ 48 w 66"/>
                <a:gd name="T35" fmla="*/ 48 h 96"/>
                <a:gd name="T36" fmla="*/ 36 w 66"/>
                <a:gd name="T37" fmla="*/ 66 h 96"/>
                <a:gd name="T38" fmla="*/ 30 w 66"/>
                <a:gd name="T39" fmla="*/ 78 h 96"/>
                <a:gd name="T40" fmla="*/ 18 w 66"/>
                <a:gd name="T41" fmla="*/ 66 h 96"/>
                <a:gd name="T42" fmla="*/ 12 w 66"/>
                <a:gd name="T43" fmla="*/ 48 h 96"/>
                <a:gd name="T44" fmla="*/ 6 w 66"/>
                <a:gd name="T45" fmla="*/ 30 h 96"/>
                <a:gd name="T46" fmla="*/ 18 w 66"/>
                <a:gd name="T47" fmla="*/ 12 h 96"/>
                <a:gd name="T48" fmla="*/ 30 w 66"/>
                <a:gd name="T49" fmla="*/ 12 h 96"/>
                <a:gd name="T50" fmla="*/ 30 w 66"/>
                <a:gd name="T51" fmla="*/ 1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6" h="96">
                  <a:moveTo>
                    <a:pt x="30" y="96"/>
                  </a:moveTo>
                  <a:lnTo>
                    <a:pt x="54" y="72"/>
                  </a:lnTo>
                  <a:lnTo>
                    <a:pt x="66" y="48"/>
                  </a:lnTo>
                  <a:lnTo>
                    <a:pt x="66" y="24"/>
                  </a:lnTo>
                  <a:lnTo>
                    <a:pt x="54" y="6"/>
                  </a:lnTo>
                  <a:lnTo>
                    <a:pt x="30" y="0"/>
                  </a:lnTo>
                  <a:lnTo>
                    <a:pt x="18" y="0"/>
                  </a:lnTo>
                  <a:lnTo>
                    <a:pt x="6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18" y="84"/>
                  </a:lnTo>
                  <a:lnTo>
                    <a:pt x="30" y="96"/>
                  </a:lnTo>
                  <a:lnTo>
                    <a:pt x="30" y="96"/>
                  </a:lnTo>
                  <a:close/>
                  <a:moveTo>
                    <a:pt x="30" y="12"/>
                  </a:moveTo>
                  <a:lnTo>
                    <a:pt x="48" y="18"/>
                  </a:lnTo>
                  <a:lnTo>
                    <a:pt x="54" y="24"/>
                  </a:lnTo>
                  <a:lnTo>
                    <a:pt x="54" y="36"/>
                  </a:lnTo>
                  <a:lnTo>
                    <a:pt x="48" y="48"/>
                  </a:lnTo>
                  <a:lnTo>
                    <a:pt x="36" y="66"/>
                  </a:lnTo>
                  <a:lnTo>
                    <a:pt x="30" y="78"/>
                  </a:lnTo>
                  <a:lnTo>
                    <a:pt x="18" y="66"/>
                  </a:lnTo>
                  <a:lnTo>
                    <a:pt x="12" y="48"/>
                  </a:lnTo>
                  <a:lnTo>
                    <a:pt x="6" y="30"/>
                  </a:lnTo>
                  <a:lnTo>
                    <a:pt x="18" y="12"/>
                  </a:lnTo>
                  <a:lnTo>
                    <a:pt x="30" y="12"/>
                  </a:lnTo>
                  <a:lnTo>
                    <a:pt x="30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/>
            </a:p>
          </p:txBody>
        </p:sp>
        <p:sp>
          <p:nvSpPr>
            <p:cNvPr id="25" name="Freeform 23"/>
            <p:cNvSpPr>
              <a:spLocks/>
            </p:cNvSpPr>
            <p:nvPr/>
          </p:nvSpPr>
          <p:spPr bwMode="ltGray">
            <a:xfrm>
              <a:off x="3017" y="1127"/>
              <a:ext cx="2603" cy="444"/>
            </a:xfrm>
            <a:custGeom>
              <a:avLst/>
              <a:gdLst>
                <a:gd name="T0" fmla="*/ 2577 w 2594"/>
                <a:gd name="T1" fmla="*/ 0 h 444"/>
                <a:gd name="T2" fmla="*/ 2594 w 2594"/>
                <a:gd name="T3" fmla="*/ 72 h 444"/>
                <a:gd name="T4" fmla="*/ 6 w 2594"/>
                <a:gd name="T5" fmla="*/ 444 h 444"/>
                <a:gd name="T6" fmla="*/ 0 w 2594"/>
                <a:gd name="T7" fmla="*/ 396 h 444"/>
                <a:gd name="T8" fmla="*/ 1225 w 2594"/>
                <a:gd name="T9" fmla="*/ 96 h 444"/>
                <a:gd name="T10" fmla="*/ 1351 w 2594"/>
                <a:gd name="T11" fmla="*/ 78 h 444"/>
                <a:gd name="T12" fmla="*/ 2577 w 2594"/>
                <a:gd name="T13" fmla="*/ 0 h 444"/>
                <a:gd name="T14" fmla="*/ 2577 w 2594"/>
                <a:gd name="T15" fmla="*/ 0 h 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94" h="444">
                  <a:moveTo>
                    <a:pt x="2577" y="0"/>
                  </a:moveTo>
                  <a:lnTo>
                    <a:pt x="2594" y="72"/>
                  </a:lnTo>
                  <a:lnTo>
                    <a:pt x="6" y="444"/>
                  </a:lnTo>
                  <a:lnTo>
                    <a:pt x="0" y="396"/>
                  </a:lnTo>
                  <a:lnTo>
                    <a:pt x="1225" y="96"/>
                  </a:lnTo>
                  <a:lnTo>
                    <a:pt x="1351" y="78"/>
                  </a:lnTo>
                  <a:lnTo>
                    <a:pt x="2577" y="0"/>
                  </a:lnTo>
                  <a:lnTo>
                    <a:pt x="25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/>
            </a:p>
          </p:txBody>
        </p:sp>
        <p:sp>
          <p:nvSpPr>
            <p:cNvPr id="26" name="Freeform 24"/>
            <p:cNvSpPr>
              <a:spLocks noEditPoints="1"/>
            </p:cNvSpPr>
            <p:nvPr/>
          </p:nvSpPr>
          <p:spPr bwMode="ltGray">
            <a:xfrm>
              <a:off x="2934" y="3773"/>
              <a:ext cx="84" cy="95"/>
            </a:xfrm>
            <a:custGeom>
              <a:avLst/>
              <a:gdLst>
                <a:gd name="T0" fmla="*/ 36 w 84"/>
                <a:gd name="T1" fmla="*/ 95 h 95"/>
                <a:gd name="T2" fmla="*/ 60 w 84"/>
                <a:gd name="T3" fmla="*/ 77 h 95"/>
                <a:gd name="T4" fmla="*/ 78 w 84"/>
                <a:gd name="T5" fmla="*/ 53 h 95"/>
                <a:gd name="T6" fmla="*/ 84 w 84"/>
                <a:gd name="T7" fmla="*/ 42 h 95"/>
                <a:gd name="T8" fmla="*/ 84 w 84"/>
                <a:gd name="T9" fmla="*/ 30 h 95"/>
                <a:gd name="T10" fmla="*/ 72 w 84"/>
                <a:gd name="T11" fmla="*/ 6 h 95"/>
                <a:gd name="T12" fmla="*/ 42 w 84"/>
                <a:gd name="T13" fmla="*/ 0 h 95"/>
                <a:gd name="T14" fmla="*/ 30 w 84"/>
                <a:gd name="T15" fmla="*/ 0 h 95"/>
                <a:gd name="T16" fmla="*/ 12 w 84"/>
                <a:gd name="T17" fmla="*/ 12 h 95"/>
                <a:gd name="T18" fmla="*/ 0 w 84"/>
                <a:gd name="T19" fmla="*/ 24 h 95"/>
                <a:gd name="T20" fmla="*/ 0 w 84"/>
                <a:gd name="T21" fmla="*/ 36 h 95"/>
                <a:gd name="T22" fmla="*/ 6 w 84"/>
                <a:gd name="T23" fmla="*/ 59 h 95"/>
                <a:gd name="T24" fmla="*/ 24 w 84"/>
                <a:gd name="T25" fmla="*/ 83 h 95"/>
                <a:gd name="T26" fmla="*/ 36 w 84"/>
                <a:gd name="T27" fmla="*/ 95 h 95"/>
                <a:gd name="T28" fmla="*/ 36 w 84"/>
                <a:gd name="T29" fmla="*/ 95 h 95"/>
                <a:gd name="T30" fmla="*/ 48 w 84"/>
                <a:gd name="T31" fmla="*/ 12 h 95"/>
                <a:gd name="T32" fmla="*/ 66 w 84"/>
                <a:gd name="T33" fmla="*/ 18 h 95"/>
                <a:gd name="T34" fmla="*/ 72 w 84"/>
                <a:gd name="T35" fmla="*/ 30 h 95"/>
                <a:gd name="T36" fmla="*/ 72 w 84"/>
                <a:gd name="T37" fmla="*/ 42 h 95"/>
                <a:gd name="T38" fmla="*/ 66 w 84"/>
                <a:gd name="T39" fmla="*/ 53 h 95"/>
                <a:gd name="T40" fmla="*/ 48 w 84"/>
                <a:gd name="T41" fmla="*/ 71 h 95"/>
                <a:gd name="T42" fmla="*/ 42 w 84"/>
                <a:gd name="T43" fmla="*/ 77 h 95"/>
                <a:gd name="T44" fmla="*/ 36 w 84"/>
                <a:gd name="T45" fmla="*/ 77 h 95"/>
                <a:gd name="T46" fmla="*/ 24 w 84"/>
                <a:gd name="T47" fmla="*/ 65 h 95"/>
                <a:gd name="T48" fmla="*/ 18 w 84"/>
                <a:gd name="T49" fmla="*/ 48 h 95"/>
                <a:gd name="T50" fmla="*/ 18 w 84"/>
                <a:gd name="T51" fmla="*/ 30 h 95"/>
                <a:gd name="T52" fmla="*/ 30 w 84"/>
                <a:gd name="T53" fmla="*/ 12 h 95"/>
                <a:gd name="T54" fmla="*/ 48 w 84"/>
                <a:gd name="T55" fmla="*/ 12 h 95"/>
                <a:gd name="T56" fmla="*/ 48 w 84"/>
                <a:gd name="T57" fmla="*/ 12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4" h="95">
                  <a:moveTo>
                    <a:pt x="36" y="95"/>
                  </a:moveTo>
                  <a:lnTo>
                    <a:pt x="60" y="77"/>
                  </a:lnTo>
                  <a:lnTo>
                    <a:pt x="78" y="53"/>
                  </a:lnTo>
                  <a:lnTo>
                    <a:pt x="84" y="42"/>
                  </a:lnTo>
                  <a:lnTo>
                    <a:pt x="84" y="30"/>
                  </a:lnTo>
                  <a:lnTo>
                    <a:pt x="72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12" y="12"/>
                  </a:lnTo>
                  <a:lnTo>
                    <a:pt x="0" y="24"/>
                  </a:lnTo>
                  <a:lnTo>
                    <a:pt x="0" y="36"/>
                  </a:lnTo>
                  <a:lnTo>
                    <a:pt x="6" y="59"/>
                  </a:lnTo>
                  <a:lnTo>
                    <a:pt x="24" y="83"/>
                  </a:lnTo>
                  <a:lnTo>
                    <a:pt x="36" y="95"/>
                  </a:lnTo>
                  <a:lnTo>
                    <a:pt x="36" y="95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3"/>
                  </a:lnTo>
                  <a:lnTo>
                    <a:pt x="48" y="71"/>
                  </a:lnTo>
                  <a:lnTo>
                    <a:pt x="42" y="77"/>
                  </a:lnTo>
                  <a:lnTo>
                    <a:pt x="36" y="77"/>
                  </a:lnTo>
                  <a:lnTo>
                    <a:pt x="24" y="65"/>
                  </a:lnTo>
                  <a:lnTo>
                    <a:pt x="18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/>
            </a:p>
          </p:txBody>
        </p:sp>
        <p:sp>
          <p:nvSpPr>
            <p:cNvPr id="27" name="Freeform 25"/>
            <p:cNvSpPr>
              <a:spLocks noEditPoints="1"/>
            </p:cNvSpPr>
            <p:nvPr/>
          </p:nvSpPr>
          <p:spPr bwMode="ltGray">
            <a:xfrm>
              <a:off x="3779" y="3872"/>
              <a:ext cx="90" cy="108"/>
            </a:xfrm>
            <a:custGeom>
              <a:avLst/>
              <a:gdLst>
                <a:gd name="T0" fmla="*/ 12 w 90"/>
                <a:gd name="T1" fmla="*/ 96 h 108"/>
                <a:gd name="T2" fmla="*/ 24 w 90"/>
                <a:gd name="T3" fmla="*/ 108 h 108"/>
                <a:gd name="T4" fmla="*/ 42 w 90"/>
                <a:gd name="T5" fmla="*/ 108 h 108"/>
                <a:gd name="T6" fmla="*/ 66 w 90"/>
                <a:gd name="T7" fmla="*/ 102 h 108"/>
                <a:gd name="T8" fmla="*/ 84 w 90"/>
                <a:gd name="T9" fmla="*/ 78 h 108"/>
                <a:gd name="T10" fmla="*/ 90 w 90"/>
                <a:gd name="T11" fmla="*/ 66 h 108"/>
                <a:gd name="T12" fmla="*/ 84 w 90"/>
                <a:gd name="T13" fmla="*/ 48 h 108"/>
                <a:gd name="T14" fmla="*/ 66 w 90"/>
                <a:gd name="T15" fmla="*/ 24 h 108"/>
                <a:gd name="T16" fmla="*/ 48 w 90"/>
                <a:gd name="T17" fmla="*/ 12 h 108"/>
                <a:gd name="T18" fmla="*/ 36 w 90"/>
                <a:gd name="T19" fmla="*/ 0 h 108"/>
                <a:gd name="T20" fmla="*/ 30 w 90"/>
                <a:gd name="T21" fmla="*/ 0 h 108"/>
                <a:gd name="T22" fmla="*/ 30 w 90"/>
                <a:gd name="T23" fmla="*/ 0 h 108"/>
                <a:gd name="T24" fmla="*/ 24 w 90"/>
                <a:gd name="T25" fmla="*/ 0 h 108"/>
                <a:gd name="T26" fmla="*/ 12 w 90"/>
                <a:gd name="T27" fmla="*/ 30 h 108"/>
                <a:gd name="T28" fmla="*/ 0 w 90"/>
                <a:gd name="T29" fmla="*/ 54 h 108"/>
                <a:gd name="T30" fmla="*/ 0 w 90"/>
                <a:gd name="T31" fmla="*/ 78 h 108"/>
                <a:gd name="T32" fmla="*/ 12 w 90"/>
                <a:gd name="T33" fmla="*/ 96 h 108"/>
                <a:gd name="T34" fmla="*/ 12 w 90"/>
                <a:gd name="T35" fmla="*/ 96 h 108"/>
                <a:gd name="T36" fmla="*/ 12 w 90"/>
                <a:gd name="T37" fmla="*/ 72 h 108"/>
                <a:gd name="T38" fmla="*/ 18 w 90"/>
                <a:gd name="T39" fmla="*/ 54 h 108"/>
                <a:gd name="T40" fmla="*/ 24 w 90"/>
                <a:gd name="T41" fmla="*/ 36 h 108"/>
                <a:gd name="T42" fmla="*/ 30 w 90"/>
                <a:gd name="T43" fmla="*/ 18 h 108"/>
                <a:gd name="T44" fmla="*/ 30 w 90"/>
                <a:gd name="T45" fmla="*/ 12 h 108"/>
                <a:gd name="T46" fmla="*/ 48 w 90"/>
                <a:gd name="T47" fmla="*/ 24 h 108"/>
                <a:gd name="T48" fmla="*/ 66 w 90"/>
                <a:gd name="T49" fmla="*/ 36 h 108"/>
                <a:gd name="T50" fmla="*/ 78 w 90"/>
                <a:gd name="T51" fmla="*/ 54 h 108"/>
                <a:gd name="T52" fmla="*/ 78 w 90"/>
                <a:gd name="T53" fmla="*/ 72 h 108"/>
                <a:gd name="T54" fmla="*/ 72 w 90"/>
                <a:gd name="T55" fmla="*/ 84 h 108"/>
                <a:gd name="T56" fmla="*/ 48 w 90"/>
                <a:gd name="T57" fmla="*/ 96 h 108"/>
                <a:gd name="T58" fmla="*/ 36 w 90"/>
                <a:gd name="T59" fmla="*/ 96 h 108"/>
                <a:gd name="T60" fmla="*/ 24 w 90"/>
                <a:gd name="T61" fmla="*/ 90 h 108"/>
                <a:gd name="T62" fmla="*/ 18 w 90"/>
                <a:gd name="T63" fmla="*/ 84 h 108"/>
                <a:gd name="T64" fmla="*/ 12 w 90"/>
                <a:gd name="T65" fmla="*/ 72 h 108"/>
                <a:gd name="T66" fmla="*/ 12 w 90"/>
                <a:gd name="T67" fmla="*/ 7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0" h="108">
                  <a:moveTo>
                    <a:pt x="12" y="96"/>
                  </a:moveTo>
                  <a:lnTo>
                    <a:pt x="24" y="108"/>
                  </a:lnTo>
                  <a:lnTo>
                    <a:pt x="42" y="108"/>
                  </a:lnTo>
                  <a:lnTo>
                    <a:pt x="66" y="102"/>
                  </a:lnTo>
                  <a:lnTo>
                    <a:pt x="84" y="78"/>
                  </a:lnTo>
                  <a:lnTo>
                    <a:pt x="90" y="66"/>
                  </a:lnTo>
                  <a:lnTo>
                    <a:pt x="84" y="48"/>
                  </a:lnTo>
                  <a:lnTo>
                    <a:pt x="66" y="24"/>
                  </a:lnTo>
                  <a:lnTo>
                    <a:pt x="48" y="1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12" y="30"/>
                  </a:lnTo>
                  <a:lnTo>
                    <a:pt x="0" y="54"/>
                  </a:lnTo>
                  <a:lnTo>
                    <a:pt x="0" y="78"/>
                  </a:lnTo>
                  <a:lnTo>
                    <a:pt x="12" y="96"/>
                  </a:lnTo>
                  <a:lnTo>
                    <a:pt x="12" y="96"/>
                  </a:lnTo>
                  <a:close/>
                  <a:moveTo>
                    <a:pt x="12" y="72"/>
                  </a:moveTo>
                  <a:lnTo>
                    <a:pt x="18" y="54"/>
                  </a:lnTo>
                  <a:lnTo>
                    <a:pt x="24" y="36"/>
                  </a:lnTo>
                  <a:lnTo>
                    <a:pt x="30" y="18"/>
                  </a:lnTo>
                  <a:lnTo>
                    <a:pt x="30" y="12"/>
                  </a:lnTo>
                  <a:lnTo>
                    <a:pt x="48" y="24"/>
                  </a:lnTo>
                  <a:lnTo>
                    <a:pt x="66" y="36"/>
                  </a:lnTo>
                  <a:lnTo>
                    <a:pt x="78" y="54"/>
                  </a:lnTo>
                  <a:lnTo>
                    <a:pt x="78" y="72"/>
                  </a:lnTo>
                  <a:lnTo>
                    <a:pt x="72" y="84"/>
                  </a:lnTo>
                  <a:lnTo>
                    <a:pt x="48" y="96"/>
                  </a:lnTo>
                  <a:lnTo>
                    <a:pt x="36" y="96"/>
                  </a:lnTo>
                  <a:lnTo>
                    <a:pt x="24" y="90"/>
                  </a:lnTo>
                  <a:lnTo>
                    <a:pt x="18" y="84"/>
                  </a:lnTo>
                  <a:lnTo>
                    <a:pt x="12" y="72"/>
                  </a:lnTo>
                  <a:lnTo>
                    <a:pt x="12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/>
            </a:p>
          </p:txBody>
        </p:sp>
        <p:sp>
          <p:nvSpPr>
            <p:cNvPr id="28" name="Freeform 26"/>
            <p:cNvSpPr>
              <a:spLocks noEditPoints="1"/>
            </p:cNvSpPr>
            <p:nvPr/>
          </p:nvSpPr>
          <p:spPr bwMode="ltGray">
            <a:xfrm>
              <a:off x="2400" y="3872"/>
              <a:ext cx="72" cy="90"/>
            </a:xfrm>
            <a:custGeom>
              <a:avLst/>
              <a:gdLst>
                <a:gd name="T0" fmla="*/ 71 w 71"/>
                <a:gd name="T1" fmla="*/ 90 h 90"/>
                <a:gd name="T2" fmla="*/ 71 w 71"/>
                <a:gd name="T3" fmla="*/ 60 h 90"/>
                <a:gd name="T4" fmla="*/ 71 w 71"/>
                <a:gd name="T5" fmla="*/ 36 h 90"/>
                <a:gd name="T6" fmla="*/ 60 w 71"/>
                <a:gd name="T7" fmla="*/ 12 h 90"/>
                <a:gd name="T8" fmla="*/ 36 w 71"/>
                <a:gd name="T9" fmla="*/ 0 h 90"/>
                <a:gd name="T10" fmla="*/ 12 w 71"/>
                <a:gd name="T11" fmla="*/ 12 h 90"/>
                <a:gd name="T12" fmla="*/ 0 w 71"/>
                <a:gd name="T13" fmla="*/ 36 h 90"/>
                <a:gd name="T14" fmla="*/ 6 w 71"/>
                <a:gd name="T15" fmla="*/ 60 h 90"/>
                <a:gd name="T16" fmla="*/ 30 w 71"/>
                <a:gd name="T17" fmla="*/ 78 h 90"/>
                <a:gd name="T18" fmla="*/ 54 w 71"/>
                <a:gd name="T19" fmla="*/ 90 h 90"/>
                <a:gd name="T20" fmla="*/ 71 w 71"/>
                <a:gd name="T21" fmla="*/ 90 h 90"/>
                <a:gd name="T22" fmla="*/ 71 w 71"/>
                <a:gd name="T23" fmla="*/ 90 h 90"/>
                <a:gd name="T24" fmla="*/ 24 w 71"/>
                <a:gd name="T25" fmla="*/ 18 h 90"/>
                <a:gd name="T26" fmla="*/ 42 w 71"/>
                <a:gd name="T27" fmla="*/ 18 h 90"/>
                <a:gd name="T28" fmla="*/ 54 w 71"/>
                <a:gd name="T29" fmla="*/ 18 h 90"/>
                <a:gd name="T30" fmla="*/ 60 w 71"/>
                <a:gd name="T31" fmla="*/ 42 h 90"/>
                <a:gd name="T32" fmla="*/ 60 w 71"/>
                <a:gd name="T33" fmla="*/ 66 h 90"/>
                <a:gd name="T34" fmla="*/ 60 w 71"/>
                <a:gd name="T35" fmla="*/ 72 h 90"/>
                <a:gd name="T36" fmla="*/ 60 w 71"/>
                <a:gd name="T37" fmla="*/ 78 h 90"/>
                <a:gd name="T38" fmla="*/ 42 w 71"/>
                <a:gd name="T39" fmla="*/ 72 h 90"/>
                <a:gd name="T40" fmla="*/ 24 w 71"/>
                <a:gd name="T41" fmla="*/ 66 h 90"/>
                <a:gd name="T42" fmla="*/ 12 w 71"/>
                <a:gd name="T43" fmla="*/ 48 h 90"/>
                <a:gd name="T44" fmla="*/ 12 w 71"/>
                <a:gd name="T45" fmla="*/ 30 h 90"/>
                <a:gd name="T46" fmla="*/ 24 w 71"/>
                <a:gd name="T47" fmla="*/ 18 h 90"/>
                <a:gd name="T48" fmla="*/ 24 w 71"/>
                <a:gd name="T49" fmla="*/ 18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71" h="90">
                  <a:moveTo>
                    <a:pt x="71" y="90"/>
                  </a:moveTo>
                  <a:lnTo>
                    <a:pt x="71" y="60"/>
                  </a:lnTo>
                  <a:lnTo>
                    <a:pt x="71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30" y="78"/>
                  </a:lnTo>
                  <a:lnTo>
                    <a:pt x="54" y="90"/>
                  </a:lnTo>
                  <a:lnTo>
                    <a:pt x="71" y="90"/>
                  </a:lnTo>
                  <a:lnTo>
                    <a:pt x="71" y="90"/>
                  </a:lnTo>
                  <a:close/>
                  <a:moveTo>
                    <a:pt x="24" y="18"/>
                  </a:moveTo>
                  <a:lnTo>
                    <a:pt x="42" y="18"/>
                  </a:lnTo>
                  <a:lnTo>
                    <a:pt x="54" y="18"/>
                  </a:lnTo>
                  <a:lnTo>
                    <a:pt x="60" y="42"/>
                  </a:lnTo>
                  <a:lnTo>
                    <a:pt x="60" y="66"/>
                  </a:lnTo>
                  <a:lnTo>
                    <a:pt x="60" y="72"/>
                  </a:lnTo>
                  <a:lnTo>
                    <a:pt x="60" y="78"/>
                  </a:lnTo>
                  <a:lnTo>
                    <a:pt x="42" y="72"/>
                  </a:lnTo>
                  <a:lnTo>
                    <a:pt x="24" y="66"/>
                  </a:lnTo>
                  <a:lnTo>
                    <a:pt x="12" y="48"/>
                  </a:lnTo>
                  <a:lnTo>
                    <a:pt x="12" y="30"/>
                  </a:lnTo>
                  <a:lnTo>
                    <a:pt x="24" y="18"/>
                  </a:lnTo>
                  <a:lnTo>
                    <a:pt x="24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/>
            </a:p>
          </p:txBody>
        </p:sp>
        <p:sp>
          <p:nvSpPr>
            <p:cNvPr id="29" name="Oval 27"/>
            <p:cNvSpPr>
              <a:spLocks noChangeArrowheads="1"/>
            </p:cNvSpPr>
            <p:nvPr/>
          </p:nvSpPr>
          <p:spPr bwMode="ltGray">
            <a:xfrm>
              <a:off x="2444" y="3838"/>
              <a:ext cx="1380" cy="389"/>
            </a:xfrm>
            <a:prstGeom prst="ellipse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/>
            </a:p>
          </p:txBody>
        </p:sp>
        <p:sp>
          <p:nvSpPr>
            <p:cNvPr id="30" name="Oval 28"/>
            <p:cNvSpPr>
              <a:spLocks noChangeArrowheads="1"/>
            </p:cNvSpPr>
            <p:nvPr/>
          </p:nvSpPr>
          <p:spPr bwMode="ltGray">
            <a:xfrm>
              <a:off x="2394" y="3834"/>
              <a:ext cx="1502" cy="288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/>
            </a:p>
          </p:txBody>
        </p:sp>
        <p:sp>
          <p:nvSpPr>
            <p:cNvPr id="31" name="Oval 29"/>
            <p:cNvSpPr>
              <a:spLocks noChangeArrowheads="1"/>
            </p:cNvSpPr>
            <p:nvPr/>
          </p:nvSpPr>
          <p:spPr bwMode="ltGray">
            <a:xfrm>
              <a:off x="2441" y="3860"/>
              <a:ext cx="1425" cy="22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/>
            </a:p>
          </p:txBody>
        </p:sp>
        <p:sp>
          <p:nvSpPr>
            <p:cNvPr id="32" name="Freeform 30"/>
            <p:cNvSpPr>
              <a:spLocks noEditPoints="1"/>
            </p:cNvSpPr>
            <p:nvPr/>
          </p:nvSpPr>
          <p:spPr bwMode="ltGray">
            <a:xfrm>
              <a:off x="3743" y="3788"/>
              <a:ext cx="90" cy="96"/>
            </a:xfrm>
            <a:custGeom>
              <a:avLst/>
              <a:gdLst>
                <a:gd name="T0" fmla="*/ 66 w 90"/>
                <a:gd name="T1" fmla="*/ 96 h 96"/>
                <a:gd name="T2" fmla="*/ 78 w 90"/>
                <a:gd name="T3" fmla="*/ 66 h 96"/>
                <a:gd name="T4" fmla="*/ 90 w 90"/>
                <a:gd name="T5" fmla="*/ 42 h 96"/>
                <a:gd name="T6" fmla="*/ 78 w 90"/>
                <a:gd name="T7" fmla="*/ 18 h 96"/>
                <a:gd name="T8" fmla="*/ 60 w 90"/>
                <a:gd name="T9" fmla="*/ 0 h 96"/>
                <a:gd name="T10" fmla="*/ 30 w 90"/>
                <a:gd name="T11" fmla="*/ 6 h 96"/>
                <a:gd name="T12" fmla="*/ 18 w 90"/>
                <a:gd name="T13" fmla="*/ 18 h 96"/>
                <a:gd name="T14" fmla="*/ 6 w 90"/>
                <a:gd name="T15" fmla="*/ 30 h 96"/>
                <a:gd name="T16" fmla="*/ 0 w 90"/>
                <a:gd name="T17" fmla="*/ 42 h 96"/>
                <a:gd name="T18" fmla="*/ 6 w 90"/>
                <a:gd name="T19" fmla="*/ 60 h 96"/>
                <a:gd name="T20" fmla="*/ 24 w 90"/>
                <a:gd name="T21" fmla="*/ 78 h 96"/>
                <a:gd name="T22" fmla="*/ 48 w 90"/>
                <a:gd name="T23" fmla="*/ 90 h 96"/>
                <a:gd name="T24" fmla="*/ 66 w 90"/>
                <a:gd name="T25" fmla="*/ 96 h 96"/>
                <a:gd name="T26" fmla="*/ 66 w 90"/>
                <a:gd name="T27" fmla="*/ 96 h 96"/>
                <a:gd name="T28" fmla="*/ 42 w 90"/>
                <a:gd name="T29" fmla="*/ 18 h 96"/>
                <a:gd name="T30" fmla="*/ 60 w 90"/>
                <a:gd name="T31" fmla="*/ 18 h 96"/>
                <a:gd name="T32" fmla="*/ 72 w 90"/>
                <a:gd name="T33" fmla="*/ 24 h 96"/>
                <a:gd name="T34" fmla="*/ 72 w 90"/>
                <a:gd name="T35" fmla="*/ 36 h 96"/>
                <a:gd name="T36" fmla="*/ 72 w 90"/>
                <a:gd name="T37" fmla="*/ 48 h 96"/>
                <a:gd name="T38" fmla="*/ 66 w 90"/>
                <a:gd name="T39" fmla="*/ 72 h 96"/>
                <a:gd name="T40" fmla="*/ 60 w 90"/>
                <a:gd name="T41" fmla="*/ 78 h 96"/>
                <a:gd name="T42" fmla="*/ 60 w 90"/>
                <a:gd name="T43" fmla="*/ 84 h 96"/>
                <a:gd name="T44" fmla="*/ 42 w 90"/>
                <a:gd name="T45" fmla="*/ 72 h 96"/>
                <a:gd name="T46" fmla="*/ 30 w 90"/>
                <a:gd name="T47" fmla="*/ 66 h 96"/>
                <a:gd name="T48" fmla="*/ 18 w 90"/>
                <a:gd name="T49" fmla="*/ 42 h 96"/>
                <a:gd name="T50" fmla="*/ 24 w 90"/>
                <a:gd name="T51" fmla="*/ 30 h 96"/>
                <a:gd name="T52" fmla="*/ 42 w 90"/>
                <a:gd name="T53" fmla="*/ 18 h 96"/>
                <a:gd name="T54" fmla="*/ 42 w 90"/>
                <a:gd name="T55" fmla="*/ 18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90" h="96">
                  <a:moveTo>
                    <a:pt x="66" y="96"/>
                  </a:moveTo>
                  <a:lnTo>
                    <a:pt x="78" y="66"/>
                  </a:lnTo>
                  <a:lnTo>
                    <a:pt x="90" y="42"/>
                  </a:lnTo>
                  <a:lnTo>
                    <a:pt x="78" y="18"/>
                  </a:lnTo>
                  <a:lnTo>
                    <a:pt x="60" y="0"/>
                  </a:lnTo>
                  <a:lnTo>
                    <a:pt x="30" y="6"/>
                  </a:lnTo>
                  <a:lnTo>
                    <a:pt x="18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6" y="60"/>
                  </a:lnTo>
                  <a:lnTo>
                    <a:pt x="24" y="78"/>
                  </a:lnTo>
                  <a:lnTo>
                    <a:pt x="48" y="90"/>
                  </a:lnTo>
                  <a:lnTo>
                    <a:pt x="66" y="96"/>
                  </a:lnTo>
                  <a:lnTo>
                    <a:pt x="66" y="96"/>
                  </a:lnTo>
                  <a:close/>
                  <a:moveTo>
                    <a:pt x="42" y="18"/>
                  </a:moveTo>
                  <a:lnTo>
                    <a:pt x="60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66" y="72"/>
                  </a:lnTo>
                  <a:lnTo>
                    <a:pt x="60" y="78"/>
                  </a:lnTo>
                  <a:lnTo>
                    <a:pt x="60" y="84"/>
                  </a:lnTo>
                  <a:lnTo>
                    <a:pt x="42" y="72"/>
                  </a:lnTo>
                  <a:lnTo>
                    <a:pt x="30" y="66"/>
                  </a:lnTo>
                  <a:lnTo>
                    <a:pt x="18" y="42"/>
                  </a:lnTo>
                  <a:lnTo>
                    <a:pt x="24" y="30"/>
                  </a:lnTo>
                  <a:lnTo>
                    <a:pt x="42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/>
            </a:p>
          </p:txBody>
        </p:sp>
        <p:sp>
          <p:nvSpPr>
            <p:cNvPr id="33" name="Freeform 31"/>
            <p:cNvSpPr>
              <a:spLocks noEditPoints="1"/>
            </p:cNvSpPr>
            <p:nvPr/>
          </p:nvSpPr>
          <p:spPr bwMode="ltGray">
            <a:xfrm>
              <a:off x="5422" y="3603"/>
              <a:ext cx="72" cy="108"/>
            </a:xfrm>
            <a:custGeom>
              <a:avLst/>
              <a:gdLst>
                <a:gd name="T0" fmla="*/ 0 w 72"/>
                <a:gd name="T1" fmla="*/ 90 h 108"/>
                <a:gd name="T2" fmla="*/ 12 w 72"/>
                <a:gd name="T3" fmla="*/ 102 h 108"/>
                <a:gd name="T4" fmla="*/ 24 w 72"/>
                <a:gd name="T5" fmla="*/ 108 h 108"/>
                <a:gd name="T6" fmla="*/ 48 w 72"/>
                <a:gd name="T7" fmla="*/ 108 h 108"/>
                <a:gd name="T8" fmla="*/ 66 w 72"/>
                <a:gd name="T9" fmla="*/ 96 h 108"/>
                <a:gd name="T10" fmla="*/ 72 w 72"/>
                <a:gd name="T11" fmla="*/ 66 h 108"/>
                <a:gd name="T12" fmla="*/ 66 w 72"/>
                <a:gd name="T13" fmla="*/ 42 h 108"/>
                <a:gd name="T14" fmla="*/ 60 w 72"/>
                <a:gd name="T15" fmla="*/ 18 h 108"/>
                <a:gd name="T16" fmla="*/ 48 w 72"/>
                <a:gd name="T17" fmla="*/ 6 h 108"/>
                <a:gd name="T18" fmla="*/ 42 w 72"/>
                <a:gd name="T19" fmla="*/ 0 h 108"/>
                <a:gd name="T20" fmla="*/ 42 w 72"/>
                <a:gd name="T21" fmla="*/ 0 h 108"/>
                <a:gd name="T22" fmla="*/ 36 w 72"/>
                <a:gd name="T23" fmla="*/ 0 h 108"/>
                <a:gd name="T24" fmla="*/ 18 w 72"/>
                <a:gd name="T25" fmla="*/ 24 h 108"/>
                <a:gd name="T26" fmla="*/ 6 w 72"/>
                <a:gd name="T27" fmla="*/ 48 h 108"/>
                <a:gd name="T28" fmla="*/ 0 w 72"/>
                <a:gd name="T29" fmla="*/ 66 h 108"/>
                <a:gd name="T30" fmla="*/ 0 w 72"/>
                <a:gd name="T31" fmla="*/ 90 h 108"/>
                <a:gd name="T32" fmla="*/ 0 w 72"/>
                <a:gd name="T33" fmla="*/ 90 h 108"/>
                <a:gd name="T34" fmla="*/ 12 w 72"/>
                <a:gd name="T35" fmla="*/ 66 h 108"/>
                <a:gd name="T36" fmla="*/ 18 w 72"/>
                <a:gd name="T37" fmla="*/ 48 h 108"/>
                <a:gd name="T38" fmla="*/ 24 w 72"/>
                <a:gd name="T39" fmla="*/ 36 h 108"/>
                <a:gd name="T40" fmla="*/ 30 w 72"/>
                <a:gd name="T41" fmla="*/ 24 h 108"/>
                <a:gd name="T42" fmla="*/ 36 w 72"/>
                <a:gd name="T43" fmla="*/ 18 h 108"/>
                <a:gd name="T44" fmla="*/ 54 w 72"/>
                <a:gd name="T45" fmla="*/ 30 h 108"/>
                <a:gd name="T46" fmla="*/ 60 w 72"/>
                <a:gd name="T47" fmla="*/ 48 h 108"/>
                <a:gd name="T48" fmla="*/ 66 w 72"/>
                <a:gd name="T49" fmla="*/ 72 h 108"/>
                <a:gd name="T50" fmla="*/ 66 w 72"/>
                <a:gd name="T51" fmla="*/ 84 h 108"/>
                <a:gd name="T52" fmla="*/ 54 w 72"/>
                <a:gd name="T53" fmla="*/ 96 h 108"/>
                <a:gd name="T54" fmla="*/ 30 w 72"/>
                <a:gd name="T55" fmla="*/ 102 h 108"/>
                <a:gd name="T56" fmla="*/ 24 w 72"/>
                <a:gd name="T57" fmla="*/ 96 h 108"/>
                <a:gd name="T58" fmla="*/ 12 w 72"/>
                <a:gd name="T59" fmla="*/ 90 h 108"/>
                <a:gd name="T60" fmla="*/ 12 w 72"/>
                <a:gd name="T61" fmla="*/ 78 h 108"/>
                <a:gd name="T62" fmla="*/ 12 w 72"/>
                <a:gd name="T63" fmla="*/ 66 h 108"/>
                <a:gd name="T64" fmla="*/ 12 w 72"/>
                <a:gd name="T65" fmla="*/ 6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2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48" y="108"/>
                  </a:lnTo>
                  <a:lnTo>
                    <a:pt x="66" y="96"/>
                  </a:lnTo>
                  <a:lnTo>
                    <a:pt x="72" y="66"/>
                  </a:lnTo>
                  <a:lnTo>
                    <a:pt x="66" y="42"/>
                  </a:lnTo>
                  <a:lnTo>
                    <a:pt x="60" y="18"/>
                  </a:lnTo>
                  <a:lnTo>
                    <a:pt x="48" y="6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36" y="0"/>
                  </a:lnTo>
                  <a:lnTo>
                    <a:pt x="18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24" y="36"/>
                  </a:lnTo>
                  <a:lnTo>
                    <a:pt x="30" y="24"/>
                  </a:lnTo>
                  <a:lnTo>
                    <a:pt x="36" y="18"/>
                  </a:lnTo>
                  <a:lnTo>
                    <a:pt x="54" y="30"/>
                  </a:lnTo>
                  <a:lnTo>
                    <a:pt x="60" y="48"/>
                  </a:lnTo>
                  <a:lnTo>
                    <a:pt x="66" y="72"/>
                  </a:lnTo>
                  <a:lnTo>
                    <a:pt x="66" y="84"/>
                  </a:lnTo>
                  <a:lnTo>
                    <a:pt x="54" y="96"/>
                  </a:lnTo>
                  <a:lnTo>
                    <a:pt x="30" y="102"/>
                  </a:lnTo>
                  <a:lnTo>
                    <a:pt x="24" y="96"/>
                  </a:lnTo>
                  <a:lnTo>
                    <a:pt x="12" y="90"/>
                  </a:lnTo>
                  <a:lnTo>
                    <a:pt x="12" y="78"/>
                  </a:lnTo>
                  <a:lnTo>
                    <a:pt x="12" y="66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/>
            </a:p>
          </p:txBody>
        </p:sp>
        <p:sp>
          <p:nvSpPr>
            <p:cNvPr id="34" name="Rectangle 32"/>
            <p:cNvSpPr>
              <a:spLocks noChangeArrowheads="1"/>
            </p:cNvSpPr>
            <p:nvPr/>
          </p:nvSpPr>
          <p:spPr bwMode="ltGray">
            <a:xfrm>
              <a:off x="4238" y="1773"/>
              <a:ext cx="173" cy="2539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/>
            </a:p>
          </p:txBody>
        </p:sp>
        <p:sp>
          <p:nvSpPr>
            <p:cNvPr id="35" name="Rectangle 33"/>
            <p:cNvSpPr>
              <a:spLocks noChangeArrowheads="1"/>
            </p:cNvSpPr>
            <p:nvPr/>
          </p:nvSpPr>
          <p:spPr bwMode="ltGray">
            <a:xfrm>
              <a:off x="4288" y="1545"/>
              <a:ext cx="76" cy="24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/>
            </a:p>
          </p:txBody>
        </p:sp>
        <p:sp>
          <p:nvSpPr>
            <p:cNvPr id="36" name="AutoShape 34"/>
            <p:cNvSpPr>
              <a:spLocks noChangeArrowheads="1"/>
            </p:cNvSpPr>
            <p:nvPr/>
          </p:nvSpPr>
          <p:spPr bwMode="ltGray">
            <a:xfrm>
              <a:off x="4220" y="1743"/>
              <a:ext cx="205" cy="52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/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ltGray">
            <a:xfrm>
              <a:off x="4306" y="1529"/>
              <a:ext cx="252" cy="1576"/>
            </a:xfrm>
            <a:custGeom>
              <a:avLst/>
              <a:gdLst>
                <a:gd name="T0" fmla="*/ 252 w 252"/>
                <a:gd name="T1" fmla="*/ 1576 h 1576"/>
                <a:gd name="T2" fmla="*/ 12 w 252"/>
                <a:gd name="T3" fmla="*/ 84 h 1576"/>
                <a:gd name="T4" fmla="*/ 12 w 252"/>
                <a:gd name="T5" fmla="*/ 60 h 1576"/>
                <a:gd name="T6" fmla="*/ 0 w 252"/>
                <a:gd name="T7" fmla="*/ 12 h 1576"/>
                <a:gd name="T8" fmla="*/ 72 w 252"/>
                <a:gd name="T9" fmla="*/ 0 h 1576"/>
                <a:gd name="T10" fmla="*/ 72 w 252"/>
                <a:gd name="T11" fmla="*/ 0 h 1576"/>
                <a:gd name="T12" fmla="*/ 78 w 252"/>
                <a:gd name="T13" fmla="*/ 48 h 1576"/>
                <a:gd name="T14" fmla="*/ 88 w 252"/>
                <a:gd name="T15" fmla="*/ 66 h 1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2" h="1576">
                  <a:moveTo>
                    <a:pt x="252" y="1576"/>
                  </a:moveTo>
                  <a:lnTo>
                    <a:pt x="12" y="84"/>
                  </a:lnTo>
                  <a:lnTo>
                    <a:pt x="12" y="60"/>
                  </a:lnTo>
                  <a:lnTo>
                    <a:pt x="0" y="12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8" y="48"/>
                  </a:lnTo>
                  <a:lnTo>
                    <a:pt x="88" y="66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/>
            </a:p>
          </p:txBody>
        </p:sp>
        <p:sp>
          <p:nvSpPr>
            <p:cNvPr id="38" name="Freeform 36"/>
            <p:cNvSpPr>
              <a:spLocks/>
            </p:cNvSpPr>
            <p:nvPr/>
          </p:nvSpPr>
          <p:spPr bwMode="ltGray">
            <a:xfrm>
              <a:off x="4169" y="1421"/>
              <a:ext cx="317" cy="138"/>
            </a:xfrm>
            <a:custGeom>
              <a:avLst/>
              <a:gdLst>
                <a:gd name="T0" fmla="*/ 161 w 316"/>
                <a:gd name="T1" fmla="*/ 0 h 138"/>
                <a:gd name="T2" fmla="*/ 227 w 316"/>
                <a:gd name="T3" fmla="*/ 6 h 138"/>
                <a:gd name="T4" fmla="*/ 275 w 316"/>
                <a:gd name="T5" fmla="*/ 36 h 138"/>
                <a:gd name="T6" fmla="*/ 304 w 316"/>
                <a:gd name="T7" fmla="*/ 78 h 138"/>
                <a:gd name="T8" fmla="*/ 316 w 316"/>
                <a:gd name="T9" fmla="*/ 138 h 138"/>
                <a:gd name="T10" fmla="*/ 0 w 316"/>
                <a:gd name="T11" fmla="*/ 138 h 138"/>
                <a:gd name="T12" fmla="*/ 11 w 316"/>
                <a:gd name="T13" fmla="*/ 78 h 138"/>
                <a:gd name="T14" fmla="*/ 47 w 316"/>
                <a:gd name="T15" fmla="*/ 36 h 138"/>
                <a:gd name="T16" fmla="*/ 95 w 316"/>
                <a:gd name="T17" fmla="*/ 6 h 138"/>
                <a:gd name="T18" fmla="*/ 161 w 316"/>
                <a:gd name="T19" fmla="*/ 0 h 138"/>
                <a:gd name="T20" fmla="*/ 161 w 316"/>
                <a:gd name="T21" fmla="*/ 0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6" h="138">
                  <a:moveTo>
                    <a:pt x="161" y="0"/>
                  </a:moveTo>
                  <a:lnTo>
                    <a:pt x="227" y="6"/>
                  </a:lnTo>
                  <a:lnTo>
                    <a:pt x="275" y="36"/>
                  </a:lnTo>
                  <a:lnTo>
                    <a:pt x="304" y="78"/>
                  </a:lnTo>
                  <a:lnTo>
                    <a:pt x="316" y="138"/>
                  </a:lnTo>
                  <a:lnTo>
                    <a:pt x="0" y="138"/>
                  </a:lnTo>
                  <a:lnTo>
                    <a:pt x="11" y="78"/>
                  </a:lnTo>
                  <a:lnTo>
                    <a:pt x="47" y="36"/>
                  </a:lnTo>
                  <a:lnTo>
                    <a:pt x="95" y="6"/>
                  </a:lnTo>
                  <a:lnTo>
                    <a:pt x="161" y="0"/>
                  </a:lnTo>
                  <a:lnTo>
                    <a:pt x="16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/>
            </a:p>
          </p:txBody>
        </p:sp>
      </p:grpSp>
      <p:sp>
        <p:nvSpPr>
          <p:cNvPr id="234535" name="Rectangle 39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charset="0"/>
              <a:buNone/>
              <a:defRPr/>
            </a:lvl1pPr>
          </a:lstStyle>
          <a:p>
            <a:pPr lvl="0"/>
            <a:r>
              <a:rPr lang="ja-JP" altLang="en-US" noProof="0"/>
              <a:t>マスタ</a:t>
            </a:r>
            <a:r>
              <a:rPr lang="en-US" altLang="ja-JP" noProof="0"/>
              <a:t> </a:t>
            </a:r>
            <a:r>
              <a:rPr lang="ja-JP" altLang="en-US" noProof="0"/>
              <a:t>サブタイトルの書式設定</a:t>
            </a:r>
          </a:p>
        </p:txBody>
      </p:sp>
      <p:sp>
        <p:nvSpPr>
          <p:cNvPr id="234536" name="Rectangle 40"/>
          <p:cNvSpPr>
            <a:spLocks noGrp="1" noChangeArrowheads="1"/>
          </p:cNvSpPr>
          <p:nvPr>
            <p:ph type="ctrTitle"/>
          </p:nvPr>
        </p:nvSpPr>
        <p:spPr>
          <a:xfrm>
            <a:off x="685800" y="1768475"/>
            <a:ext cx="77724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pPr lvl="0"/>
            <a:r>
              <a:rPr lang="ja-JP" altLang="en-US" noProof="0"/>
              <a:t>マスタ</a:t>
            </a:r>
            <a:r>
              <a:rPr lang="en-US" altLang="ja-JP" noProof="0"/>
              <a:t> </a:t>
            </a:r>
            <a:r>
              <a:rPr lang="ja-JP" altLang="en-US" noProof="0"/>
              <a:t>タイトルの書式設定</a:t>
            </a:r>
          </a:p>
        </p:txBody>
      </p:sp>
      <p:sp>
        <p:nvSpPr>
          <p:cNvPr id="39" name="Rectangle 3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0" name="Rectangle 3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1" name="Rectangle 4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5AA8E0-B37E-264F-BD86-75C661215A9A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505468017"/>
      </p:ext>
    </p:extLst>
  </p:cSld>
  <p:clrMapOvr>
    <a:masterClrMapping/>
  </p:clrMapOvr>
  <p:transition spd="slow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BAC539-C210-D94F-9E62-D6151C9EEB15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356370345"/>
      </p:ext>
    </p:extLst>
  </p:cSld>
  <p:clrMapOvr>
    <a:masterClrMapping/>
  </p:clrMapOvr>
  <p:transition spd="slow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3B43FB-16AB-D648-8B2E-C3E333BFE532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210614739"/>
      </p:ext>
    </p:extLst>
  </p:cSld>
  <p:clrMapOvr>
    <a:masterClrMapping/>
  </p:clrMapOvr>
  <p:transition spd="slow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フリーフォーム 3"/>
          <p:cNvSpPr>
            <a:spLocks/>
          </p:cNvSpPr>
          <p:nvPr/>
        </p:nvSpPr>
        <p:spPr bwMode="auto">
          <a:xfrm>
            <a:off x="0" y="4040188"/>
            <a:ext cx="9134475" cy="490537"/>
          </a:xfrm>
          <a:custGeom>
            <a:avLst/>
            <a:gdLst/>
            <a:ahLst/>
            <a:cxnLst>
              <a:cxn ang="0">
                <a:pos x="0" y="340"/>
              </a:cxn>
              <a:cxn ang="0">
                <a:pos x="332" y="365"/>
              </a:cxn>
              <a:cxn ang="0">
                <a:pos x="713" y="382"/>
              </a:cxn>
              <a:cxn ang="0">
                <a:pos x="1186" y="390"/>
              </a:cxn>
              <a:cxn ang="0">
                <a:pos x="1742" y="398"/>
              </a:cxn>
              <a:cxn ang="0">
                <a:pos x="2365" y="390"/>
              </a:cxn>
              <a:cxn ang="0">
                <a:pos x="2689" y="382"/>
              </a:cxn>
              <a:cxn ang="0">
                <a:pos x="3020" y="373"/>
              </a:cxn>
              <a:cxn ang="0">
                <a:pos x="3344" y="348"/>
              </a:cxn>
              <a:cxn ang="0">
                <a:pos x="3676" y="324"/>
              </a:cxn>
              <a:cxn ang="0">
                <a:pos x="4058" y="257"/>
              </a:cxn>
              <a:cxn ang="0">
                <a:pos x="4481" y="199"/>
              </a:cxn>
              <a:cxn ang="0">
                <a:pos x="4996" y="133"/>
              </a:cxn>
              <a:cxn ang="0">
                <a:pos x="5535" y="66"/>
              </a:cxn>
              <a:cxn ang="0">
                <a:pos x="6075" y="25"/>
              </a:cxn>
              <a:cxn ang="0">
                <a:pos x="6332" y="8"/>
              </a:cxn>
              <a:cxn ang="0">
                <a:pos x="6564" y="0"/>
              </a:cxn>
              <a:cxn ang="0">
                <a:pos x="6763" y="0"/>
              </a:cxn>
              <a:cxn ang="0">
                <a:pos x="6946" y="17"/>
              </a:cxn>
              <a:cxn ang="0">
                <a:pos x="7137" y="41"/>
              </a:cxn>
              <a:cxn ang="0">
                <a:pos x="7295" y="58"/>
              </a:cxn>
              <a:cxn ang="0">
                <a:pos x="7411" y="66"/>
              </a:cxn>
            </a:cxnLst>
            <a:rect l="0" t="0" r="0" b="0"/>
            <a:pathLst>
              <a:path w="7411" h="398">
                <a:moveTo>
                  <a:pt x="0" y="340"/>
                </a:moveTo>
                <a:lnTo>
                  <a:pt x="332" y="365"/>
                </a:lnTo>
                <a:lnTo>
                  <a:pt x="713" y="382"/>
                </a:lnTo>
                <a:lnTo>
                  <a:pt x="1186" y="390"/>
                </a:lnTo>
                <a:lnTo>
                  <a:pt x="1742" y="398"/>
                </a:lnTo>
                <a:lnTo>
                  <a:pt x="2365" y="390"/>
                </a:lnTo>
                <a:lnTo>
                  <a:pt x="2689" y="382"/>
                </a:lnTo>
                <a:lnTo>
                  <a:pt x="3020" y="373"/>
                </a:lnTo>
                <a:lnTo>
                  <a:pt x="3344" y="348"/>
                </a:lnTo>
                <a:lnTo>
                  <a:pt x="3676" y="324"/>
                </a:lnTo>
                <a:lnTo>
                  <a:pt x="4058" y="257"/>
                </a:lnTo>
                <a:lnTo>
                  <a:pt x="4481" y="199"/>
                </a:lnTo>
                <a:lnTo>
                  <a:pt x="4996" y="133"/>
                </a:lnTo>
                <a:lnTo>
                  <a:pt x="5535" y="66"/>
                </a:lnTo>
                <a:lnTo>
                  <a:pt x="6075" y="25"/>
                </a:lnTo>
                <a:lnTo>
                  <a:pt x="6332" y="8"/>
                </a:lnTo>
                <a:lnTo>
                  <a:pt x="6564" y="0"/>
                </a:lnTo>
                <a:lnTo>
                  <a:pt x="6763" y="0"/>
                </a:lnTo>
                <a:lnTo>
                  <a:pt x="6946" y="17"/>
                </a:lnTo>
                <a:lnTo>
                  <a:pt x="7137" y="41"/>
                </a:lnTo>
                <a:lnTo>
                  <a:pt x="7295" y="58"/>
                </a:lnTo>
                <a:lnTo>
                  <a:pt x="7411" y="66"/>
                </a:lnTo>
              </a:path>
            </a:pathLst>
          </a:custGeom>
          <a:noFill/>
          <a:ln w="9525" cap="flat" cmpd="sng" algn="ctr">
            <a:solidFill>
              <a:schemeClr val="accent1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ja-JP" altLang="en-US"/>
          </a:p>
        </p:txBody>
      </p:sp>
      <p:sp>
        <p:nvSpPr>
          <p:cNvPr id="5" name="フリーフォーム 4"/>
          <p:cNvSpPr>
            <a:spLocks/>
          </p:cNvSpPr>
          <p:nvPr/>
        </p:nvSpPr>
        <p:spPr bwMode="auto">
          <a:xfrm>
            <a:off x="0" y="3071813"/>
            <a:ext cx="9144000" cy="1116012"/>
          </a:xfrm>
          <a:custGeom>
            <a:avLst/>
            <a:gdLst/>
            <a:ahLst/>
            <a:cxnLst>
              <a:cxn ang="0">
                <a:pos x="0" y="887"/>
              </a:cxn>
              <a:cxn ang="0">
                <a:pos x="240" y="896"/>
              </a:cxn>
              <a:cxn ang="0">
                <a:pos x="888" y="904"/>
              </a:cxn>
              <a:cxn ang="0">
                <a:pos x="1327" y="896"/>
              </a:cxn>
              <a:cxn ang="0">
                <a:pos x="1817" y="887"/>
              </a:cxn>
              <a:cxn ang="0">
                <a:pos x="2381" y="879"/>
              </a:cxn>
              <a:cxn ang="0">
                <a:pos x="2971" y="846"/>
              </a:cxn>
              <a:cxn ang="0">
                <a:pos x="3585" y="804"/>
              </a:cxn>
              <a:cxn ang="0">
                <a:pos x="4199" y="755"/>
              </a:cxn>
              <a:cxn ang="0">
                <a:pos x="4821" y="680"/>
              </a:cxn>
              <a:cxn ang="0">
                <a:pos x="5128" y="638"/>
              </a:cxn>
              <a:cxn ang="0">
                <a:pos x="5427" y="589"/>
              </a:cxn>
              <a:cxn ang="0">
                <a:pos x="5718" y="539"/>
              </a:cxn>
              <a:cxn ang="0">
                <a:pos x="6000" y="481"/>
              </a:cxn>
              <a:cxn ang="0">
                <a:pos x="6274" y="414"/>
              </a:cxn>
              <a:cxn ang="0">
                <a:pos x="6531" y="340"/>
              </a:cxn>
              <a:cxn ang="0">
                <a:pos x="6780" y="257"/>
              </a:cxn>
              <a:cxn ang="0">
                <a:pos x="7004" y="190"/>
              </a:cxn>
              <a:cxn ang="0">
                <a:pos x="7220" y="91"/>
              </a:cxn>
              <a:cxn ang="0">
                <a:pos x="7411" y="0"/>
              </a:cxn>
            </a:cxnLst>
            <a:rect l="0" t="0" r="0" b="0"/>
            <a:pathLst>
              <a:path w="7411" h="904">
                <a:moveTo>
                  <a:pt x="0" y="887"/>
                </a:moveTo>
                <a:lnTo>
                  <a:pt x="240" y="896"/>
                </a:lnTo>
                <a:lnTo>
                  <a:pt x="888" y="904"/>
                </a:lnTo>
                <a:lnTo>
                  <a:pt x="1327" y="896"/>
                </a:lnTo>
                <a:lnTo>
                  <a:pt x="1817" y="887"/>
                </a:lnTo>
                <a:lnTo>
                  <a:pt x="2381" y="879"/>
                </a:lnTo>
                <a:lnTo>
                  <a:pt x="2971" y="846"/>
                </a:lnTo>
                <a:lnTo>
                  <a:pt x="3585" y="804"/>
                </a:lnTo>
                <a:lnTo>
                  <a:pt x="4199" y="755"/>
                </a:lnTo>
                <a:lnTo>
                  <a:pt x="4821" y="680"/>
                </a:lnTo>
                <a:lnTo>
                  <a:pt x="5128" y="638"/>
                </a:lnTo>
                <a:lnTo>
                  <a:pt x="5427" y="589"/>
                </a:lnTo>
                <a:lnTo>
                  <a:pt x="5718" y="539"/>
                </a:lnTo>
                <a:lnTo>
                  <a:pt x="6000" y="481"/>
                </a:lnTo>
                <a:lnTo>
                  <a:pt x="6274" y="414"/>
                </a:lnTo>
                <a:lnTo>
                  <a:pt x="6531" y="340"/>
                </a:lnTo>
                <a:lnTo>
                  <a:pt x="6780" y="257"/>
                </a:lnTo>
                <a:lnTo>
                  <a:pt x="7004" y="190"/>
                </a:lnTo>
                <a:lnTo>
                  <a:pt x="7220" y="91"/>
                </a:lnTo>
                <a:lnTo>
                  <a:pt x="7411" y="0"/>
                </a:lnTo>
              </a:path>
            </a:pathLst>
          </a:custGeom>
          <a:noFill/>
          <a:ln w="12700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ja-JP" altLang="en-US"/>
          </a:p>
        </p:txBody>
      </p:sp>
      <p:sp>
        <p:nvSpPr>
          <p:cNvPr id="6" name="フリーフォーム 5"/>
          <p:cNvSpPr>
            <a:spLocks/>
          </p:cNvSpPr>
          <p:nvPr/>
        </p:nvSpPr>
        <p:spPr bwMode="auto">
          <a:xfrm>
            <a:off x="0" y="3952875"/>
            <a:ext cx="9144000" cy="368300"/>
          </a:xfrm>
          <a:custGeom>
            <a:avLst/>
            <a:gdLst/>
            <a:ahLst/>
            <a:cxnLst>
              <a:cxn ang="0">
                <a:pos x="0" y="17"/>
              </a:cxn>
              <a:cxn ang="0">
                <a:pos x="581" y="33"/>
              </a:cxn>
              <a:cxn ang="0">
                <a:pos x="1933" y="75"/>
              </a:cxn>
              <a:cxn ang="0">
                <a:pos x="2747" y="116"/>
              </a:cxn>
              <a:cxn ang="0">
                <a:pos x="3552" y="141"/>
              </a:cxn>
              <a:cxn ang="0">
                <a:pos x="4265" y="182"/>
              </a:cxn>
              <a:cxn ang="0">
                <a:pos x="4581" y="216"/>
              </a:cxn>
              <a:cxn ang="0">
                <a:pos x="4838" y="241"/>
              </a:cxn>
              <a:cxn ang="0">
                <a:pos x="5145" y="274"/>
              </a:cxn>
              <a:cxn ang="0">
                <a:pos x="5477" y="290"/>
              </a:cxn>
              <a:cxn ang="0">
                <a:pos x="5875" y="299"/>
              </a:cxn>
              <a:cxn ang="0">
                <a:pos x="6083" y="299"/>
              </a:cxn>
              <a:cxn ang="0">
                <a:pos x="6290" y="290"/>
              </a:cxn>
              <a:cxn ang="0">
                <a:pos x="6514" y="265"/>
              </a:cxn>
              <a:cxn ang="0">
                <a:pos x="6722" y="232"/>
              </a:cxn>
              <a:cxn ang="0">
                <a:pos x="6921" y="199"/>
              </a:cxn>
              <a:cxn ang="0">
                <a:pos x="7104" y="141"/>
              </a:cxn>
              <a:cxn ang="0">
                <a:pos x="7187" y="116"/>
              </a:cxn>
              <a:cxn ang="0">
                <a:pos x="7270" y="83"/>
              </a:cxn>
              <a:cxn ang="0">
                <a:pos x="7344" y="41"/>
              </a:cxn>
              <a:cxn ang="0">
                <a:pos x="7411" y="0"/>
              </a:cxn>
            </a:cxnLst>
            <a:rect l="0" t="0" r="0" b="0"/>
            <a:pathLst>
              <a:path w="7411" h="299">
                <a:moveTo>
                  <a:pt x="0" y="17"/>
                </a:moveTo>
                <a:lnTo>
                  <a:pt x="581" y="33"/>
                </a:lnTo>
                <a:lnTo>
                  <a:pt x="1933" y="75"/>
                </a:lnTo>
                <a:lnTo>
                  <a:pt x="2747" y="116"/>
                </a:lnTo>
                <a:lnTo>
                  <a:pt x="3552" y="141"/>
                </a:lnTo>
                <a:lnTo>
                  <a:pt x="4265" y="182"/>
                </a:lnTo>
                <a:lnTo>
                  <a:pt x="4581" y="216"/>
                </a:lnTo>
                <a:lnTo>
                  <a:pt x="4838" y="241"/>
                </a:lnTo>
                <a:lnTo>
                  <a:pt x="5145" y="274"/>
                </a:lnTo>
                <a:lnTo>
                  <a:pt x="5477" y="290"/>
                </a:lnTo>
                <a:lnTo>
                  <a:pt x="5875" y="299"/>
                </a:lnTo>
                <a:lnTo>
                  <a:pt x="6083" y="299"/>
                </a:lnTo>
                <a:lnTo>
                  <a:pt x="6290" y="290"/>
                </a:lnTo>
                <a:lnTo>
                  <a:pt x="6514" y="265"/>
                </a:lnTo>
                <a:lnTo>
                  <a:pt x="6722" y="232"/>
                </a:lnTo>
                <a:lnTo>
                  <a:pt x="6921" y="199"/>
                </a:lnTo>
                <a:lnTo>
                  <a:pt x="7104" y="141"/>
                </a:lnTo>
                <a:lnTo>
                  <a:pt x="7187" y="116"/>
                </a:lnTo>
                <a:lnTo>
                  <a:pt x="7270" y="83"/>
                </a:lnTo>
                <a:lnTo>
                  <a:pt x="7344" y="41"/>
                </a:lnTo>
                <a:lnTo>
                  <a:pt x="7411" y="0"/>
                </a:lnTo>
              </a:path>
            </a:pathLst>
          </a:custGeom>
          <a:noFill/>
          <a:ln w="9525" cap="flat" cmpd="sng" algn="ctr">
            <a:solidFill>
              <a:schemeClr val="accent1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ja-JP" altLang="en-US"/>
          </a:p>
        </p:txBody>
      </p:sp>
      <p:sp>
        <p:nvSpPr>
          <p:cNvPr id="7" name="フリーフォーム 6"/>
          <p:cNvSpPr>
            <a:spLocks/>
          </p:cNvSpPr>
          <p:nvPr/>
        </p:nvSpPr>
        <p:spPr bwMode="auto">
          <a:xfrm>
            <a:off x="0" y="3810000"/>
            <a:ext cx="9144000" cy="490538"/>
          </a:xfrm>
          <a:custGeom>
            <a:avLst/>
            <a:gdLst/>
            <a:ahLst/>
            <a:cxnLst>
              <a:cxn ang="0">
                <a:pos x="0" y="340"/>
              </a:cxn>
              <a:cxn ang="0">
                <a:pos x="332" y="365"/>
              </a:cxn>
              <a:cxn ang="0">
                <a:pos x="713" y="382"/>
              </a:cxn>
              <a:cxn ang="0">
                <a:pos x="1186" y="390"/>
              </a:cxn>
              <a:cxn ang="0">
                <a:pos x="1742" y="398"/>
              </a:cxn>
              <a:cxn ang="0">
                <a:pos x="2365" y="390"/>
              </a:cxn>
              <a:cxn ang="0">
                <a:pos x="2689" y="382"/>
              </a:cxn>
              <a:cxn ang="0">
                <a:pos x="3020" y="373"/>
              </a:cxn>
              <a:cxn ang="0">
                <a:pos x="3344" y="348"/>
              </a:cxn>
              <a:cxn ang="0">
                <a:pos x="3676" y="324"/>
              </a:cxn>
              <a:cxn ang="0">
                <a:pos x="4058" y="257"/>
              </a:cxn>
              <a:cxn ang="0">
                <a:pos x="4481" y="199"/>
              </a:cxn>
              <a:cxn ang="0">
                <a:pos x="4996" y="133"/>
              </a:cxn>
              <a:cxn ang="0">
                <a:pos x="5535" y="66"/>
              </a:cxn>
              <a:cxn ang="0">
                <a:pos x="6075" y="25"/>
              </a:cxn>
              <a:cxn ang="0">
                <a:pos x="6332" y="8"/>
              </a:cxn>
              <a:cxn ang="0">
                <a:pos x="6564" y="0"/>
              </a:cxn>
              <a:cxn ang="0">
                <a:pos x="6763" y="0"/>
              </a:cxn>
              <a:cxn ang="0">
                <a:pos x="6946" y="17"/>
              </a:cxn>
              <a:cxn ang="0">
                <a:pos x="7137" y="41"/>
              </a:cxn>
              <a:cxn ang="0">
                <a:pos x="7295" y="58"/>
              </a:cxn>
              <a:cxn ang="0">
                <a:pos x="7411" y="66"/>
              </a:cxn>
            </a:cxnLst>
            <a:rect l="0" t="0" r="0" b="0"/>
            <a:pathLst>
              <a:path w="7411" h="398">
                <a:moveTo>
                  <a:pt x="0" y="340"/>
                </a:moveTo>
                <a:lnTo>
                  <a:pt x="332" y="365"/>
                </a:lnTo>
                <a:lnTo>
                  <a:pt x="713" y="382"/>
                </a:lnTo>
                <a:lnTo>
                  <a:pt x="1186" y="390"/>
                </a:lnTo>
                <a:lnTo>
                  <a:pt x="1742" y="398"/>
                </a:lnTo>
                <a:lnTo>
                  <a:pt x="2365" y="390"/>
                </a:lnTo>
                <a:lnTo>
                  <a:pt x="2689" y="382"/>
                </a:lnTo>
                <a:lnTo>
                  <a:pt x="3020" y="373"/>
                </a:lnTo>
                <a:lnTo>
                  <a:pt x="3344" y="348"/>
                </a:lnTo>
                <a:lnTo>
                  <a:pt x="3676" y="324"/>
                </a:lnTo>
                <a:lnTo>
                  <a:pt x="4058" y="257"/>
                </a:lnTo>
                <a:lnTo>
                  <a:pt x="4481" y="199"/>
                </a:lnTo>
                <a:lnTo>
                  <a:pt x="4996" y="133"/>
                </a:lnTo>
                <a:lnTo>
                  <a:pt x="5535" y="66"/>
                </a:lnTo>
                <a:lnTo>
                  <a:pt x="6075" y="25"/>
                </a:lnTo>
                <a:lnTo>
                  <a:pt x="6332" y="8"/>
                </a:lnTo>
                <a:lnTo>
                  <a:pt x="6564" y="0"/>
                </a:lnTo>
                <a:lnTo>
                  <a:pt x="6763" y="0"/>
                </a:lnTo>
                <a:lnTo>
                  <a:pt x="6946" y="17"/>
                </a:lnTo>
                <a:lnTo>
                  <a:pt x="7137" y="41"/>
                </a:lnTo>
                <a:lnTo>
                  <a:pt x="7295" y="58"/>
                </a:lnTo>
                <a:lnTo>
                  <a:pt x="7411" y="66"/>
                </a:lnTo>
              </a:path>
            </a:pathLst>
          </a:custGeom>
          <a:noFill/>
          <a:ln w="9525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ja-JP" altLang="en-US"/>
          </a:p>
        </p:txBody>
      </p:sp>
      <p:sp>
        <p:nvSpPr>
          <p:cNvPr id="8" name="フリーフォーム 7"/>
          <p:cNvSpPr>
            <a:spLocks/>
          </p:cNvSpPr>
          <p:nvPr/>
        </p:nvSpPr>
        <p:spPr bwMode="auto">
          <a:xfrm>
            <a:off x="0" y="4090988"/>
            <a:ext cx="9144000" cy="481012"/>
          </a:xfrm>
          <a:custGeom>
            <a:avLst/>
            <a:gdLst/>
            <a:ahLst/>
            <a:cxnLst>
              <a:cxn ang="0">
                <a:pos x="0" y="92"/>
              </a:cxn>
              <a:cxn ang="0">
                <a:pos x="265" y="141"/>
              </a:cxn>
              <a:cxn ang="0">
                <a:pos x="589" y="191"/>
              </a:cxn>
              <a:cxn ang="0">
                <a:pos x="1029" y="249"/>
              </a:cxn>
              <a:cxn ang="0">
                <a:pos x="1585" y="307"/>
              </a:cxn>
              <a:cxn ang="0">
                <a:pos x="1883" y="332"/>
              </a:cxn>
              <a:cxn ang="0">
                <a:pos x="2224" y="349"/>
              </a:cxn>
              <a:cxn ang="0">
                <a:pos x="2589" y="374"/>
              </a:cxn>
              <a:cxn ang="0">
                <a:pos x="2979" y="382"/>
              </a:cxn>
              <a:cxn ang="0">
                <a:pos x="3386" y="390"/>
              </a:cxn>
              <a:cxn ang="0">
                <a:pos x="3809" y="390"/>
              </a:cxn>
              <a:cxn ang="0">
                <a:pos x="4199" y="382"/>
              </a:cxn>
              <a:cxn ang="0">
                <a:pos x="5120" y="349"/>
              </a:cxn>
              <a:cxn ang="0">
                <a:pos x="5651" y="332"/>
              </a:cxn>
              <a:cxn ang="0">
                <a:pos x="6174" y="299"/>
              </a:cxn>
              <a:cxn ang="0">
                <a:pos x="6639" y="258"/>
              </a:cxn>
              <a:cxn ang="0">
                <a:pos x="6830" y="233"/>
              </a:cxn>
              <a:cxn ang="0">
                <a:pos x="6987" y="216"/>
              </a:cxn>
              <a:cxn ang="0">
                <a:pos x="7046" y="191"/>
              </a:cxn>
              <a:cxn ang="0">
                <a:pos x="7178" y="141"/>
              </a:cxn>
              <a:cxn ang="0">
                <a:pos x="7253" y="108"/>
              </a:cxn>
              <a:cxn ang="0">
                <a:pos x="7319" y="67"/>
              </a:cxn>
              <a:cxn ang="0">
                <a:pos x="7378" y="34"/>
              </a:cxn>
              <a:cxn ang="0">
                <a:pos x="7411" y="0"/>
              </a:cxn>
            </a:cxnLst>
            <a:rect l="0" t="0" r="0" b="0"/>
            <a:pathLst>
              <a:path w="7411" h="390">
                <a:moveTo>
                  <a:pt x="0" y="92"/>
                </a:moveTo>
                <a:lnTo>
                  <a:pt x="265" y="141"/>
                </a:lnTo>
                <a:lnTo>
                  <a:pt x="589" y="191"/>
                </a:lnTo>
                <a:lnTo>
                  <a:pt x="1029" y="249"/>
                </a:lnTo>
                <a:lnTo>
                  <a:pt x="1585" y="307"/>
                </a:lnTo>
                <a:lnTo>
                  <a:pt x="1883" y="332"/>
                </a:lnTo>
                <a:lnTo>
                  <a:pt x="2224" y="349"/>
                </a:lnTo>
                <a:lnTo>
                  <a:pt x="2589" y="374"/>
                </a:lnTo>
                <a:lnTo>
                  <a:pt x="2979" y="382"/>
                </a:lnTo>
                <a:lnTo>
                  <a:pt x="3386" y="390"/>
                </a:lnTo>
                <a:lnTo>
                  <a:pt x="3809" y="390"/>
                </a:lnTo>
                <a:lnTo>
                  <a:pt x="4199" y="382"/>
                </a:lnTo>
                <a:lnTo>
                  <a:pt x="5120" y="349"/>
                </a:lnTo>
                <a:lnTo>
                  <a:pt x="5651" y="332"/>
                </a:lnTo>
                <a:lnTo>
                  <a:pt x="6174" y="299"/>
                </a:lnTo>
                <a:lnTo>
                  <a:pt x="6639" y="258"/>
                </a:lnTo>
                <a:lnTo>
                  <a:pt x="6830" y="233"/>
                </a:lnTo>
                <a:lnTo>
                  <a:pt x="6987" y="216"/>
                </a:lnTo>
                <a:lnTo>
                  <a:pt x="7046" y="191"/>
                </a:lnTo>
                <a:lnTo>
                  <a:pt x="7178" y="141"/>
                </a:lnTo>
                <a:lnTo>
                  <a:pt x="7253" y="108"/>
                </a:lnTo>
                <a:lnTo>
                  <a:pt x="7319" y="67"/>
                </a:lnTo>
                <a:lnTo>
                  <a:pt x="7378" y="34"/>
                </a:lnTo>
                <a:lnTo>
                  <a:pt x="7411" y="0"/>
                </a:lnTo>
              </a:path>
            </a:pathLst>
          </a:custGeom>
          <a:noFill/>
          <a:ln w="9525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ja-JP" altLang="en-US"/>
          </a:p>
        </p:txBody>
      </p:sp>
      <p:sp>
        <p:nvSpPr>
          <p:cNvPr id="9" name="フリーフォーム 8"/>
          <p:cNvSpPr>
            <a:spLocks/>
          </p:cNvSpPr>
          <p:nvPr/>
        </p:nvSpPr>
        <p:spPr bwMode="auto">
          <a:xfrm>
            <a:off x="0" y="4325938"/>
            <a:ext cx="9144000" cy="552450"/>
          </a:xfrm>
          <a:custGeom>
            <a:avLst/>
            <a:gdLst/>
            <a:ahLst/>
            <a:cxnLst>
              <a:cxn ang="0">
                <a:pos x="0" y="448"/>
              </a:cxn>
              <a:cxn ang="0">
                <a:pos x="896" y="349"/>
              </a:cxn>
              <a:cxn ang="0">
                <a:pos x="1850" y="258"/>
              </a:cxn>
              <a:cxn ang="0">
                <a:pos x="3012" y="150"/>
              </a:cxn>
              <a:cxn ang="0">
                <a:pos x="3635" y="108"/>
              </a:cxn>
              <a:cxn ang="0">
                <a:pos x="4257" y="67"/>
              </a:cxn>
              <a:cxn ang="0">
                <a:pos x="4879" y="34"/>
              </a:cxn>
              <a:cxn ang="0">
                <a:pos x="5477" y="9"/>
              </a:cxn>
              <a:cxn ang="0">
                <a:pos x="6050" y="0"/>
              </a:cxn>
              <a:cxn ang="0">
                <a:pos x="6572" y="9"/>
              </a:cxn>
              <a:cxn ang="0">
                <a:pos x="6813" y="17"/>
              </a:cxn>
              <a:cxn ang="0">
                <a:pos x="7029" y="34"/>
              </a:cxn>
              <a:cxn ang="0">
                <a:pos x="7228" y="50"/>
              </a:cxn>
              <a:cxn ang="0">
                <a:pos x="7411" y="83"/>
              </a:cxn>
            </a:cxnLst>
            <a:rect l="0" t="0" r="0" b="0"/>
            <a:pathLst>
              <a:path w="7411" h="448">
                <a:moveTo>
                  <a:pt x="0" y="448"/>
                </a:moveTo>
                <a:lnTo>
                  <a:pt x="896" y="349"/>
                </a:lnTo>
                <a:lnTo>
                  <a:pt x="1850" y="258"/>
                </a:lnTo>
                <a:lnTo>
                  <a:pt x="3012" y="150"/>
                </a:lnTo>
                <a:lnTo>
                  <a:pt x="3635" y="108"/>
                </a:lnTo>
                <a:lnTo>
                  <a:pt x="4257" y="67"/>
                </a:lnTo>
                <a:lnTo>
                  <a:pt x="4879" y="34"/>
                </a:lnTo>
                <a:lnTo>
                  <a:pt x="5477" y="9"/>
                </a:lnTo>
                <a:lnTo>
                  <a:pt x="6050" y="0"/>
                </a:lnTo>
                <a:lnTo>
                  <a:pt x="6572" y="9"/>
                </a:lnTo>
                <a:lnTo>
                  <a:pt x="6813" y="17"/>
                </a:lnTo>
                <a:lnTo>
                  <a:pt x="7029" y="34"/>
                </a:lnTo>
                <a:lnTo>
                  <a:pt x="7228" y="50"/>
                </a:lnTo>
                <a:lnTo>
                  <a:pt x="7411" y="83"/>
                </a:lnTo>
              </a:path>
            </a:pathLst>
          </a:custGeom>
          <a:noFill/>
          <a:ln w="12700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ja-JP" altLang="en-US"/>
          </a:p>
        </p:txBody>
      </p:sp>
      <p:sp>
        <p:nvSpPr>
          <p:cNvPr id="10" name="フリーフォーム 9"/>
          <p:cNvSpPr>
            <a:spLocks/>
          </p:cNvSpPr>
          <p:nvPr/>
        </p:nvSpPr>
        <p:spPr bwMode="auto">
          <a:xfrm>
            <a:off x="142875" y="4071938"/>
            <a:ext cx="9001125" cy="492125"/>
          </a:xfrm>
          <a:custGeom>
            <a:avLst/>
            <a:gdLst/>
            <a:ahLst/>
            <a:cxnLst>
              <a:cxn ang="0">
                <a:pos x="0" y="340"/>
              </a:cxn>
              <a:cxn ang="0">
                <a:pos x="332" y="365"/>
              </a:cxn>
              <a:cxn ang="0">
                <a:pos x="713" y="382"/>
              </a:cxn>
              <a:cxn ang="0">
                <a:pos x="1186" y="390"/>
              </a:cxn>
              <a:cxn ang="0">
                <a:pos x="1742" y="398"/>
              </a:cxn>
              <a:cxn ang="0">
                <a:pos x="2365" y="390"/>
              </a:cxn>
              <a:cxn ang="0">
                <a:pos x="2689" y="382"/>
              </a:cxn>
              <a:cxn ang="0">
                <a:pos x="3020" y="373"/>
              </a:cxn>
              <a:cxn ang="0">
                <a:pos x="3344" y="348"/>
              </a:cxn>
              <a:cxn ang="0">
                <a:pos x="3676" y="324"/>
              </a:cxn>
              <a:cxn ang="0">
                <a:pos x="4058" y="257"/>
              </a:cxn>
              <a:cxn ang="0">
                <a:pos x="4481" y="199"/>
              </a:cxn>
              <a:cxn ang="0">
                <a:pos x="4996" y="133"/>
              </a:cxn>
              <a:cxn ang="0">
                <a:pos x="5535" y="66"/>
              </a:cxn>
              <a:cxn ang="0">
                <a:pos x="6075" y="25"/>
              </a:cxn>
              <a:cxn ang="0">
                <a:pos x="6332" y="8"/>
              </a:cxn>
              <a:cxn ang="0">
                <a:pos x="6564" y="0"/>
              </a:cxn>
              <a:cxn ang="0">
                <a:pos x="6763" y="0"/>
              </a:cxn>
              <a:cxn ang="0">
                <a:pos x="6946" y="17"/>
              </a:cxn>
              <a:cxn ang="0">
                <a:pos x="7137" y="41"/>
              </a:cxn>
              <a:cxn ang="0">
                <a:pos x="7295" y="58"/>
              </a:cxn>
              <a:cxn ang="0">
                <a:pos x="7411" y="66"/>
              </a:cxn>
            </a:cxnLst>
            <a:rect l="0" t="0" r="0" b="0"/>
            <a:pathLst>
              <a:path w="7411" h="398">
                <a:moveTo>
                  <a:pt x="0" y="340"/>
                </a:moveTo>
                <a:lnTo>
                  <a:pt x="332" y="365"/>
                </a:lnTo>
                <a:lnTo>
                  <a:pt x="713" y="382"/>
                </a:lnTo>
                <a:lnTo>
                  <a:pt x="1186" y="390"/>
                </a:lnTo>
                <a:lnTo>
                  <a:pt x="1742" y="398"/>
                </a:lnTo>
                <a:lnTo>
                  <a:pt x="2365" y="390"/>
                </a:lnTo>
                <a:lnTo>
                  <a:pt x="2689" y="382"/>
                </a:lnTo>
                <a:lnTo>
                  <a:pt x="3020" y="373"/>
                </a:lnTo>
                <a:lnTo>
                  <a:pt x="3344" y="348"/>
                </a:lnTo>
                <a:lnTo>
                  <a:pt x="3676" y="324"/>
                </a:lnTo>
                <a:lnTo>
                  <a:pt x="4058" y="257"/>
                </a:lnTo>
                <a:lnTo>
                  <a:pt x="4481" y="199"/>
                </a:lnTo>
                <a:lnTo>
                  <a:pt x="4996" y="133"/>
                </a:lnTo>
                <a:lnTo>
                  <a:pt x="5535" y="66"/>
                </a:lnTo>
                <a:lnTo>
                  <a:pt x="6075" y="25"/>
                </a:lnTo>
                <a:lnTo>
                  <a:pt x="6332" y="8"/>
                </a:lnTo>
                <a:lnTo>
                  <a:pt x="6564" y="0"/>
                </a:lnTo>
                <a:lnTo>
                  <a:pt x="6763" y="0"/>
                </a:lnTo>
                <a:lnTo>
                  <a:pt x="6946" y="17"/>
                </a:lnTo>
                <a:lnTo>
                  <a:pt x="7137" y="41"/>
                </a:lnTo>
                <a:lnTo>
                  <a:pt x="7295" y="58"/>
                </a:lnTo>
                <a:lnTo>
                  <a:pt x="7411" y="66"/>
                </a:lnTo>
              </a:path>
            </a:pathLst>
          </a:custGeom>
          <a:noFill/>
          <a:ln w="9525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ja-JP" altLang="en-US"/>
          </a:p>
        </p:txBody>
      </p:sp>
      <p:sp>
        <p:nvSpPr>
          <p:cNvPr id="11" name="フリーフォーム 10"/>
          <p:cNvSpPr>
            <a:spLocks/>
          </p:cNvSpPr>
          <p:nvPr/>
        </p:nvSpPr>
        <p:spPr bwMode="auto">
          <a:xfrm>
            <a:off x="152400" y="4019550"/>
            <a:ext cx="8991600" cy="481013"/>
          </a:xfrm>
          <a:custGeom>
            <a:avLst/>
            <a:gdLst/>
            <a:ahLst/>
            <a:cxnLst>
              <a:cxn ang="0">
                <a:pos x="0" y="92"/>
              </a:cxn>
              <a:cxn ang="0">
                <a:pos x="265" y="141"/>
              </a:cxn>
              <a:cxn ang="0">
                <a:pos x="589" y="191"/>
              </a:cxn>
              <a:cxn ang="0">
                <a:pos x="1029" y="249"/>
              </a:cxn>
              <a:cxn ang="0">
                <a:pos x="1585" y="307"/>
              </a:cxn>
              <a:cxn ang="0">
                <a:pos x="1883" y="332"/>
              </a:cxn>
              <a:cxn ang="0">
                <a:pos x="2224" y="349"/>
              </a:cxn>
              <a:cxn ang="0">
                <a:pos x="2589" y="374"/>
              </a:cxn>
              <a:cxn ang="0">
                <a:pos x="2979" y="382"/>
              </a:cxn>
              <a:cxn ang="0">
                <a:pos x="3386" y="390"/>
              </a:cxn>
              <a:cxn ang="0">
                <a:pos x="3809" y="390"/>
              </a:cxn>
              <a:cxn ang="0">
                <a:pos x="4199" y="382"/>
              </a:cxn>
              <a:cxn ang="0">
                <a:pos x="5120" y="349"/>
              </a:cxn>
              <a:cxn ang="0">
                <a:pos x="5651" y="332"/>
              </a:cxn>
              <a:cxn ang="0">
                <a:pos x="6174" y="299"/>
              </a:cxn>
              <a:cxn ang="0">
                <a:pos x="6639" y="258"/>
              </a:cxn>
              <a:cxn ang="0">
                <a:pos x="6830" y="233"/>
              </a:cxn>
              <a:cxn ang="0">
                <a:pos x="6987" y="216"/>
              </a:cxn>
              <a:cxn ang="0">
                <a:pos x="7046" y="191"/>
              </a:cxn>
              <a:cxn ang="0">
                <a:pos x="7178" y="141"/>
              </a:cxn>
              <a:cxn ang="0">
                <a:pos x="7253" y="108"/>
              </a:cxn>
              <a:cxn ang="0">
                <a:pos x="7319" y="67"/>
              </a:cxn>
              <a:cxn ang="0">
                <a:pos x="7378" y="34"/>
              </a:cxn>
              <a:cxn ang="0">
                <a:pos x="7411" y="0"/>
              </a:cxn>
            </a:cxnLst>
            <a:rect l="0" t="0" r="0" b="0"/>
            <a:pathLst>
              <a:path w="7411" h="390">
                <a:moveTo>
                  <a:pt x="0" y="92"/>
                </a:moveTo>
                <a:lnTo>
                  <a:pt x="265" y="141"/>
                </a:lnTo>
                <a:lnTo>
                  <a:pt x="589" y="191"/>
                </a:lnTo>
                <a:lnTo>
                  <a:pt x="1029" y="249"/>
                </a:lnTo>
                <a:lnTo>
                  <a:pt x="1585" y="307"/>
                </a:lnTo>
                <a:lnTo>
                  <a:pt x="1883" y="332"/>
                </a:lnTo>
                <a:lnTo>
                  <a:pt x="2224" y="349"/>
                </a:lnTo>
                <a:lnTo>
                  <a:pt x="2589" y="374"/>
                </a:lnTo>
                <a:lnTo>
                  <a:pt x="2979" y="382"/>
                </a:lnTo>
                <a:lnTo>
                  <a:pt x="3386" y="390"/>
                </a:lnTo>
                <a:lnTo>
                  <a:pt x="3809" y="390"/>
                </a:lnTo>
                <a:lnTo>
                  <a:pt x="4199" y="382"/>
                </a:lnTo>
                <a:lnTo>
                  <a:pt x="5120" y="349"/>
                </a:lnTo>
                <a:lnTo>
                  <a:pt x="5651" y="332"/>
                </a:lnTo>
                <a:lnTo>
                  <a:pt x="6174" y="299"/>
                </a:lnTo>
                <a:lnTo>
                  <a:pt x="6639" y="258"/>
                </a:lnTo>
                <a:lnTo>
                  <a:pt x="6830" y="233"/>
                </a:lnTo>
                <a:lnTo>
                  <a:pt x="6987" y="216"/>
                </a:lnTo>
                <a:lnTo>
                  <a:pt x="7046" y="191"/>
                </a:lnTo>
                <a:lnTo>
                  <a:pt x="7178" y="141"/>
                </a:lnTo>
                <a:lnTo>
                  <a:pt x="7253" y="108"/>
                </a:lnTo>
                <a:lnTo>
                  <a:pt x="7319" y="67"/>
                </a:lnTo>
                <a:lnTo>
                  <a:pt x="7378" y="34"/>
                </a:lnTo>
                <a:lnTo>
                  <a:pt x="7411" y="0"/>
                </a:lnTo>
              </a:path>
            </a:pathLst>
          </a:custGeom>
          <a:noFill/>
          <a:ln w="9525" cap="flat" cmpd="sng" algn="ctr">
            <a:solidFill>
              <a:schemeClr val="accent1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ja-JP" altLang="en-US"/>
          </a:p>
        </p:txBody>
      </p:sp>
      <p:sp>
        <p:nvSpPr>
          <p:cNvPr id="12" name="フリーフォーム 11"/>
          <p:cNvSpPr>
            <a:spLocks/>
          </p:cNvSpPr>
          <p:nvPr/>
        </p:nvSpPr>
        <p:spPr bwMode="auto">
          <a:xfrm>
            <a:off x="142875" y="3714750"/>
            <a:ext cx="9001125" cy="492125"/>
          </a:xfrm>
          <a:custGeom>
            <a:avLst/>
            <a:gdLst/>
            <a:ahLst/>
            <a:cxnLst>
              <a:cxn ang="0">
                <a:pos x="0" y="340"/>
              </a:cxn>
              <a:cxn ang="0">
                <a:pos x="332" y="365"/>
              </a:cxn>
              <a:cxn ang="0">
                <a:pos x="713" y="382"/>
              </a:cxn>
              <a:cxn ang="0">
                <a:pos x="1186" y="390"/>
              </a:cxn>
              <a:cxn ang="0">
                <a:pos x="1742" y="398"/>
              </a:cxn>
              <a:cxn ang="0">
                <a:pos x="2365" y="390"/>
              </a:cxn>
              <a:cxn ang="0">
                <a:pos x="2689" y="382"/>
              </a:cxn>
              <a:cxn ang="0">
                <a:pos x="3020" y="373"/>
              </a:cxn>
              <a:cxn ang="0">
                <a:pos x="3344" y="348"/>
              </a:cxn>
              <a:cxn ang="0">
                <a:pos x="3676" y="324"/>
              </a:cxn>
              <a:cxn ang="0">
                <a:pos x="4058" y="257"/>
              </a:cxn>
              <a:cxn ang="0">
                <a:pos x="4481" y="199"/>
              </a:cxn>
              <a:cxn ang="0">
                <a:pos x="4996" y="133"/>
              </a:cxn>
              <a:cxn ang="0">
                <a:pos x="5535" y="66"/>
              </a:cxn>
              <a:cxn ang="0">
                <a:pos x="6075" y="25"/>
              </a:cxn>
              <a:cxn ang="0">
                <a:pos x="6332" y="8"/>
              </a:cxn>
              <a:cxn ang="0">
                <a:pos x="6564" y="0"/>
              </a:cxn>
              <a:cxn ang="0">
                <a:pos x="6763" y="0"/>
              </a:cxn>
              <a:cxn ang="0">
                <a:pos x="6946" y="17"/>
              </a:cxn>
              <a:cxn ang="0">
                <a:pos x="7137" y="41"/>
              </a:cxn>
              <a:cxn ang="0">
                <a:pos x="7295" y="58"/>
              </a:cxn>
              <a:cxn ang="0">
                <a:pos x="7411" y="66"/>
              </a:cxn>
            </a:cxnLst>
            <a:rect l="0" t="0" r="0" b="0"/>
            <a:pathLst>
              <a:path w="7411" h="398">
                <a:moveTo>
                  <a:pt x="0" y="340"/>
                </a:moveTo>
                <a:lnTo>
                  <a:pt x="332" y="365"/>
                </a:lnTo>
                <a:lnTo>
                  <a:pt x="713" y="382"/>
                </a:lnTo>
                <a:lnTo>
                  <a:pt x="1186" y="390"/>
                </a:lnTo>
                <a:lnTo>
                  <a:pt x="1742" y="398"/>
                </a:lnTo>
                <a:lnTo>
                  <a:pt x="2365" y="390"/>
                </a:lnTo>
                <a:lnTo>
                  <a:pt x="2689" y="382"/>
                </a:lnTo>
                <a:lnTo>
                  <a:pt x="3020" y="373"/>
                </a:lnTo>
                <a:lnTo>
                  <a:pt x="3344" y="348"/>
                </a:lnTo>
                <a:lnTo>
                  <a:pt x="3676" y="324"/>
                </a:lnTo>
                <a:lnTo>
                  <a:pt x="4058" y="257"/>
                </a:lnTo>
                <a:lnTo>
                  <a:pt x="4481" y="199"/>
                </a:lnTo>
                <a:lnTo>
                  <a:pt x="4996" y="133"/>
                </a:lnTo>
                <a:lnTo>
                  <a:pt x="5535" y="66"/>
                </a:lnTo>
                <a:lnTo>
                  <a:pt x="6075" y="25"/>
                </a:lnTo>
                <a:lnTo>
                  <a:pt x="6332" y="8"/>
                </a:lnTo>
                <a:lnTo>
                  <a:pt x="6564" y="0"/>
                </a:lnTo>
                <a:lnTo>
                  <a:pt x="6763" y="0"/>
                </a:lnTo>
                <a:lnTo>
                  <a:pt x="6946" y="17"/>
                </a:lnTo>
                <a:lnTo>
                  <a:pt x="7137" y="41"/>
                </a:lnTo>
                <a:lnTo>
                  <a:pt x="7295" y="58"/>
                </a:lnTo>
                <a:lnTo>
                  <a:pt x="7411" y="66"/>
                </a:lnTo>
              </a:path>
            </a:pathLst>
          </a:custGeom>
          <a:noFill/>
          <a:ln w="9525" cap="flat" cmpd="sng" algn="ctr">
            <a:solidFill>
              <a:schemeClr val="accent1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ja-JP" altLang="en-US"/>
          </a:p>
        </p:txBody>
      </p:sp>
      <p:sp>
        <p:nvSpPr>
          <p:cNvPr id="14" name="フリーフォーム 13"/>
          <p:cNvSpPr>
            <a:spLocks/>
          </p:cNvSpPr>
          <p:nvPr/>
        </p:nvSpPr>
        <p:spPr bwMode="auto">
          <a:xfrm>
            <a:off x="152400" y="3881438"/>
            <a:ext cx="8991600" cy="481012"/>
          </a:xfrm>
          <a:custGeom>
            <a:avLst/>
            <a:gdLst/>
            <a:ahLst/>
            <a:cxnLst>
              <a:cxn ang="0">
                <a:pos x="0" y="92"/>
              </a:cxn>
              <a:cxn ang="0">
                <a:pos x="265" y="141"/>
              </a:cxn>
              <a:cxn ang="0">
                <a:pos x="589" y="191"/>
              </a:cxn>
              <a:cxn ang="0">
                <a:pos x="1029" y="249"/>
              </a:cxn>
              <a:cxn ang="0">
                <a:pos x="1585" y="307"/>
              </a:cxn>
              <a:cxn ang="0">
                <a:pos x="1883" y="332"/>
              </a:cxn>
              <a:cxn ang="0">
                <a:pos x="2224" y="349"/>
              </a:cxn>
              <a:cxn ang="0">
                <a:pos x="2589" y="374"/>
              </a:cxn>
              <a:cxn ang="0">
                <a:pos x="2979" y="382"/>
              </a:cxn>
              <a:cxn ang="0">
                <a:pos x="3386" y="390"/>
              </a:cxn>
              <a:cxn ang="0">
                <a:pos x="3809" y="390"/>
              </a:cxn>
              <a:cxn ang="0">
                <a:pos x="4199" y="382"/>
              </a:cxn>
              <a:cxn ang="0">
                <a:pos x="5120" y="349"/>
              </a:cxn>
              <a:cxn ang="0">
                <a:pos x="5651" y="332"/>
              </a:cxn>
              <a:cxn ang="0">
                <a:pos x="6174" y="299"/>
              </a:cxn>
              <a:cxn ang="0">
                <a:pos x="6639" y="258"/>
              </a:cxn>
              <a:cxn ang="0">
                <a:pos x="6830" y="233"/>
              </a:cxn>
              <a:cxn ang="0">
                <a:pos x="6987" y="216"/>
              </a:cxn>
              <a:cxn ang="0">
                <a:pos x="7046" y="191"/>
              </a:cxn>
              <a:cxn ang="0">
                <a:pos x="7178" y="141"/>
              </a:cxn>
              <a:cxn ang="0">
                <a:pos x="7253" y="108"/>
              </a:cxn>
              <a:cxn ang="0">
                <a:pos x="7319" y="67"/>
              </a:cxn>
              <a:cxn ang="0">
                <a:pos x="7378" y="34"/>
              </a:cxn>
              <a:cxn ang="0">
                <a:pos x="7411" y="0"/>
              </a:cxn>
            </a:cxnLst>
            <a:rect l="0" t="0" r="0" b="0"/>
            <a:pathLst>
              <a:path w="7411" h="390">
                <a:moveTo>
                  <a:pt x="0" y="92"/>
                </a:moveTo>
                <a:lnTo>
                  <a:pt x="265" y="141"/>
                </a:lnTo>
                <a:lnTo>
                  <a:pt x="589" y="191"/>
                </a:lnTo>
                <a:lnTo>
                  <a:pt x="1029" y="249"/>
                </a:lnTo>
                <a:lnTo>
                  <a:pt x="1585" y="307"/>
                </a:lnTo>
                <a:lnTo>
                  <a:pt x="1883" y="332"/>
                </a:lnTo>
                <a:lnTo>
                  <a:pt x="2224" y="349"/>
                </a:lnTo>
                <a:lnTo>
                  <a:pt x="2589" y="374"/>
                </a:lnTo>
                <a:lnTo>
                  <a:pt x="2979" y="382"/>
                </a:lnTo>
                <a:lnTo>
                  <a:pt x="3386" y="390"/>
                </a:lnTo>
                <a:lnTo>
                  <a:pt x="3809" y="390"/>
                </a:lnTo>
                <a:lnTo>
                  <a:pt x="4199" y="382"/>
                </a:lnTo>
                <a:lnTo>
                  <a:pt x="5120" y="349"/>
                </a:lnTo>
                <a:lnTo>
                  <a:pt x="5651" y="332"/>
                </a:lnTo>
                <a:lnTo>
                  <a:pt x="6174" y="299"/>
                </a:lnTo>
                <a:lnTo>
                  <a:pt x="6639" y="258"/>
                </a:lnTo>
                <a:lnTo>
                  <a:pt x="6830" y="233"/>
                </a:lnTo>
                <a:lnTo>
                  <a:pt x="6987" y="216"/>
                </a:lnTo>
                <a:lnTo>
                  <a:pt x="7046" y="191"/>
                </a:lnTo>
                <a:lnTo>
                  <a:pt x="7178" y="141"/>
                </a:lnTo>
                <a:lnTo>
                  <a:pt x="7253" y="108"/>
                </a:lnTo>
                <a:lnTo>
                  <a:pt x="7319" y="67"/>
                </a:lnTo>
                <a:lnTo>
                  <a:pt x="7378" y="34"/>
                </a:lnTo>
                <a:lnTo>
                  <a:pt x="7411" y="0"/>
                </a:lnTo>
              </a:path>
            </a:pathLst>
          </a:custGeom>
          <a:noFill/>
          <a:ln w="9525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ja-JP" altLang="en-US"/>
          </a:p>
        </p:txBody>
      </p:sp>
      <p:grpSp>
        <p:nvGrpSpPr>
          <p:cNvPr id="15" name="図形グループ 14"/>
          <p:cNvGrpSpPr/>
          <p:nvPr/>
        </p:nvGrpSpPr>
        <p:grpSpPr>
          <a:xfrm>
            <a:off x="7530770" y="3871493"/>
            <a:ext cx="1541824" cy="1424221"/>
            <a:chOff x="7286645" y="3871493"/>
            <a:chExt cx="1541824" cy="1424221"/>
          </a:xfrm>
          <a:gradFill>
            <a:gsLst>
              <a:gs pos="0">
                <a:schemeClr val="accent1">
                  <a:alpha val="20000"/>
                </a:schemeClr>
              </a:gs>
              <a:gs pos="100000">
                <a:schemeClr val="accent1"/>
              </a:gs>
            </a:gsLst>
            <a:lin ang="5400000" scaled="1"/>
          </a:gradFill>
        </p:grpSpPr>
        <p:sp>
          <p:nvSpPr>
            <p:cNvPr id="16" name="フリーフォーム 15"/>
            <p:cNvSpPr>
              <a:spLocks/>
            </p:cNvSpPr>
            <p:nvPr/>
          </p:nvSpPr>
          <p:spPr bwMode="auto">
            <a:xfrm>
              <a:off x="7286645" y="3890348"/>
              <a:ext cx="908413" cy="891012"/>
            </a:xfrm>
            <a:custGeom>
              <a:avLst/>
              <a:gdLst>
                <a:gd name="T0" fmla="*/ 530225 w 507"/>
                <a:gd name="T1" fmla="*/ 0 h 501"/>
                <a:gd name="T2" fmla="*/ 692150 w 507"/>
                <a:gd name="T3" fmla="*/ 0 h 501"/>
                <a:gd name="T4" fmla="*/ 758825 w 507"/>
                <a:gd name="T5" fmla="*/ 0 h 501"/>
                <a:gd name="T6" fmla="*/ 804863 w 507"/>
                <a:gd name="T7" fmla="*/ 20638 h 501"/>
                <a:gd name="T8" fmla="*/ 804863 w 507"/>
                <a:gd name="T9" fmla="*/ 33338 h 501"/>
                <a:gd name="T10" fmla="*/ 738188 w 507"/>
                <a:gd name="T11" fmla="*/ 11113 h 501"/>
                <a:gd name="T12" fmla="*/ 701675 w 507"/>
                <a:gd name="T13" fmla="*/ 0 h 501"/>
                <a:gd name="T14" fmla="*/ 655638 w 507"/>
                <a:gd name="T15" fmla="*/ 0 h 501"/>
                <a:gd name="T16" fmla="*/ 552450 w 507"/>
                <a:gd name="T17" fmla="*/ 33338 h 501"/>
                <a:gd name="T18" fmla="*/ 460375 w 507"/>
                <a:gd name="T19" fmla="*/ 79375 h 501"/>
                <a:gd name="T20" fmla="*/ 414338 w 507"/>
                <a:gd name="T21" fmla="*/ 115888 h 501"/>
                <a:gd name="T22" fmla="*/ 493713 w 507"/>
                <a:gd name="T23" fmla="*/ 79375 h 501"/>
                <a:gd name="T24" fmla="*/ 542925 w 507"/>
                <a:gd name="T25" fmla="*/ 66675 h 501"/>
                <a:gd name="T26" fmla="*/ 563563 w 507"/>
                <a:gd name="T27" fmla="*/ 66675 h 501"/>
                <a:gd name="T28" fmla="*/ 460375 w 507"/>
                <a:gd name="T29" fmla="*/ 115888 h 501"/>
                <a:gd name="T30" fmla="*/ 403225 w 507"/>
                <a:gd name="T31" fmla="*/ 160338 h 501"/>
                <a:gd name="T32" fmla="*/ 334963 w 507"/>
                <a:gd name="T33" fmla="*/ 206375 h 501"/>
                <a:gd name="T34" fmla="*/ 277813 w 507"/>
                <a:gd name="T35" fmla="*/ 252413 h 501"/>
                <a:gd name="T36" fmla="*/ 219075 w 507"/>
                <a:gd name="T37" fmla="*/ 309563 h 501"/>
                <a:gd name="T38" fmla="*/ 182563 w 507"/>
                <a:gd name="T39" fmla="*/ 355600 h 501"/>
                <a:gd name="T40" fmla="*/ 161925 w 507"/>
                <a:gd name="T41" fmla="*/ 425450 h 501"/>
                <a:gd name="T42" fmla="*/ 138113 w 507"/>
                <a:gd name="T43" fmla="*/ 550863 h 501"/>
                <a:gd name="T44" fmla="*/ 128588 w 507"/>
                <a:gd name="T45" fmla="*/ 769938 h 501"/>
                <a:gd name="T46" fmla="*/ 115888 w 507"/>
                <a:gd name="T47" fmla="*/ 633413 h 501"/>
                <a:gd name="T48" fmla="*/ 103188 w 507"/>
                <a:gd name="T49" fmla="*/ 530225 h 501"/>
                <a:gd name="T50" fmla="*/ 92075 w 507"/>
                <a:gd name="T51" fmla="*/ 493713 h 501"/>
                <a:gd name="T52" fmla="*/ 69850 w 507"/>
                <a:gd name="T53" fmla="*/ 541338 h 501"/>
                <a:gd name="T54" fmla="*/ 58738 w 507"/>
                <a:gd name="T55" fmla="*/ 608013 h 501"/>
                <a:gd name="T56" fmla="*/ 46038 w 507"/>
                <a:gd name="T57" fmla="*/ 795338 h 501"/>
                <a:gd name="T58" fmla="*/ 33338 w 507"/>
                <a:gd name="T59" fmla="*/ 679450 h 501"/>
                <a:gd name="T60" fmla="*/ 25400 w 507"/>
                <a:gd name="T61" fmla="*/ 620713 h 501"/>
                <a:gd name="T62" fmla="*/ 12700 w 507"/>
                <a:gd name="T63" fmla="*/ 633413 h 501"/>
                <a:gd name="T64" fmla="*/ 0 w 507"/>
                <a:gd name="T65" fmla="*/ 646113 h 501"/>
                <a:gd name="T66" fmla="*/ 0 w 507"/>
                <a:gd name="T67" fmla="*/ 574675 h 501"/>
                <a:gd name="T68" fmla="*/ 12700 w 507"/>
                <a:gd name="T69" fmla="*/ 517525 h 501"/>
                <a:gd name="T70" fmla="*/ 25400 w 507"/>
                <a:gd name="T71" fmla="*/ 458788 h 501"/>
                <a:gd name="T72" fmla="*/ 82550 w 507"/>
                <a:gd name="T73" fmla="*/ 331788 h 501"/>
                <a:gd name="T74" fmla="*/ 149225 w 507"/>
                <a:gd name="T75" fmla="*/ 219075 h 501"/>
                <a:gd name="T76" fmla="*/ 231775 w 507"/>
                <a:gd name="T77" fmla="*/ 123825 h 501"/>
                <a:gd name="T78" fmla="*/ 311150 w 507"/>
                <a:gd name="T79" fmla="*/ 57150 h 501"/>
                <a:gd name="T80" fmla="*/ 403225 w 507"/>
                <a:gd name="T81" fmla="*/ 20638 h 501"/>
                <a:gd name="T82" fmla="*/ 519113 w 507"/>
                <a:gd name="T83" fmla="*/ 0 h 501"/>
                <a:gd name="T84" fmla="*/ 530225 w 507"/>
                <a:gd name="T85" fmla="*/ 0 h 501"/>
                <a:gd name="T86" fmla="*/ 0 1 256"/>
                <a:gd name="T87" fmla="*/ 0 1 256"/>
                <a:gd name="T88" fmla="*/ 0 1 256"/>
                <a:gd name="T89" fmla="*/ 0 1 256"/>
                <a:gd name="T90" fmla="*/ 0 1 256"/>
                <a:gd name="T91" fmla="*/ 0 1 256"/>
                <a:gd name="T92" fmla="*/ 0 1 256"/>
                <a:gd name="T93" fmla="*/ 0 1 256"/>
                <a:gd name="T94" fmla="*/ 0 1 256"/>
                <a:gd name="T95" fmla="*/ 0 1 256"/>
                <a:gd name="T96" fmla="*/ 0 1 256"/>
                <a:gd name="T97" fmla="*/ 0 1 256"/>
                <a:gd name="T98" fmla="*/ 0 1 256"/>
                <a:gd name="T99" fmla="*/ 0 1 256"/>
                <a:gd name="T100" fmla="*/ 0 1 256"/>
                <a:gd name="T101" fmla="*/ 0 1 256"/>
                <a:gd name="T102" fmla="*/ 0 1 256"/>
                <a:gd name="T103" fmla="*/ 0 1 256"/>
                <a:gd name="T104" fmla="*/ 0 1 256"/>
                <a:gd name="T105" fmla="*/ 0 1 256"/>
                <a:gd name="T106" fmla="*/ 0 1 256"/>
                <a:gd name="T107" fmla="*/ 0 1 256"/>
                <a:gd name="T108" fmla="*/ 0 1 256"/>
                <a:gd name="T109" fmla="*/ 0 1 256"/>
                <a:gd name="T110" fmla="*/ 0 1 256"/>
                <a:gd name="T111" fmla="*/ 0 1 256"/>
                <a:gd name="T112" fmla="*/ 0 1 256"/>
                <a:gd name="T113" fmla="*/ 0 1 256"/>
                <a:gd name="T114" fmla="*/ 0 1 256"/>
                <a:gd name="T115" fmla="*/ 0 1 256"/>
                <a:gd name="T116" fmla="*/ 0 1 256"/>
                <a:gd name="T117" fmla="*/ 0 1 256"/>
                <a:gd name="T118" fmla="*/ 0 1 256"/>
                <a:gd name="T119" fmla="*/ 0 1 256"/>
                <a:gd name="T120" fmla="*/ 0 1 256"/>
                <a:gd name="T121" fmla="*/ 0 1 256"/>
                <a:gd name="T122" fmla="*/ 0 1 256"/>
                <a:gd name="T123" fmla="*/ 0 1 256"/>
                <a:gd name="T124" fmla="*/ 0 1 256"/>
                <a:gd name="T125" fmla="*/ 0 1 256"/>
                <a:gd name="T126" fmla="*/ 0 1 256"/>
                <a:gd name="T127" fmla="*/ 0 1 256"/>
                <a:gd name="T128" fmla="*/ 0 1 256"/>
                <a:gd name="T129" fmla="*/ 0 w 507"/>
                <a:gd name="T130" fmla="*/ 0 h 501"/>
                <a:gd name="T131" fmla="*/ 0 w 507"/>
                <a:gd name="T132" fmla="*/ 0 h 501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507" h="501">
                  <a:moveTo>
                    <a:pt x="334" y="0"/>
                  </a:moveTo>
                  <a:lnTo>
                    <a:pt x="436" y="0"/>
                  </a:lnTo>
                  <a:lnTo>
                    <a:pt x="478" y="0"/>
                  </a:lnTo>
                  <a:lnTo>
                    <a:pt x="507" y="13"/>
                  </a:lnTo>
                  <a:lnTo>
                    <a:pt x="507" y="21"/>
                  </a:lnTo>
                  <a:lnTo>
                    <a:pt x="465" y="7"/>
                  </a:lnTo>
                  <a:lnTo>
                    <a:pt x="442" y="0"/>
                  </a:lnTo>
                  <a:lnTo>
                    <a:pt x="413" y="0"/>
                  </a:lnTo>
                  <a:lnTo>
                    <a:pt x="348" y="21"/>
                  </a:lnTo>
                  <a:lnTo>
                    <a:pt x="290" y="50"/>
                  </a:lnTo>
                  <a:lnTo>
                    <a:pt x="261" y="73"/>
                  </a:lnTo>
                  <a:lnTo>
                    <a:pt x="311" y="50"/>
                  </a:lnTo>
                  <a:lnTo>
                    <a:pt x="342" y="42"/>
                  </a:lnTo>
                  <a:lnTo>
                    <a:pt x="355" y="42"/>
                  </a:lnTo>
                  <a:lnTo>
                    <a:pt x="290" y="73"/>
                  </a:lnTo>
                  <a:lnTo>
                    <a:pt x="254" y="101"/>
                  </a:lnTo>
                  <a:lnTo>
                    <a:pt x="211" y="130"/>
                  </a:lnTo>
                  <a:lnTo>
                    <a:pt x="175" y="159"/>
                  </a:lnTo>
                  <a:lnTo>
                    <a:pt x="138" y="195"/>
                  </a:lnTo>
                  <a:lnTo>
                    <a:pt x="115" y="224"/>
                  </a:lnTo>
                  <a:lnTo>
                    <a:pt x="102" y="268"/>
                  </a:lnTo>
                  <a:lnTo>
                    <a:pt x="87" y="347"/>
                  </a:lnTo>
                  <a:lnTo>
                    <a:pt x="81" y="485"/>
                  </a:lnTo>
                  <a:lnTo>
                    <a:pt x="73" y="399"/>
                  </a:lnTo>
                  <a:lnTo>
                    <a:pt x="65" y="334"/>
                  </a:lnTo>
                  <a:lnTo>
                    <a:pt x="58" y="311"/>
                  </a:lnTo>
                  <a:lnTo>
                    <a:pt x="44" y="341"/>
                  </a:lnTo>
                  <a:lnTo>
                    <a:pt x="37" y="383"/>
                  </a:lnTo>
                  <a:lnTo>
                    <a:pt x="29" y="501"/>
                  </a:lnTo>
                  <a:lnTo>
                    <a:pt x="21" y="428"/>
                  </a:lnTo>
                  <a:lnTo>
                    <a:pt x="16" y="391"/>
                  </a:lnTo>
                  <a:lnTo>
                    <a:pt x="8" y="399"/>
                  </a:lnTo>
                  <a:lnTo>
                    <a:pt x="0" y="407"/>
                  </a:lnTo>
                  <a:lnTo>
                    <a:pt x="0" y="362"/>
                  </a:lnTo>
                  <a:lnTo>
                    <a:pt x="8" y="326"/>
                  </a:lnTo>
                  <a:lnTo>
                    <a:pt x="16" y="289"/>
                  </a:lnTo>
                  <a:lnTo>
                    <a:pt x="52" y="209"/>
                  </a:lnTo>
                  <a:lnTo>
                    <a:pt x="94" y="138"/>
                  </a:lnTo>
                  <a:lnTo>
                    <a:pt x="146" y="78"/>
                  </a:lnTo>
                  <a:lnTo>
                    <a:pt x="196" y="36"/>
                  </a:lnTo>
                  <a:lnTo>
                    <a:pt x="254" y="13"/>
                  </a:lnTo>
                  <a:lnTo>
                    <a:pt x="327" y="0"/>
                  </a:lnTo>
                  <a:lnTo>
                    <a:pt x="334" y="0"/>
                  </a:lnTo>
                  <a:close/>
                </a:path>
              </a:pathLst>
            </a:custGeom>
            <a:grpFill/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solidFill>
                  <a:srgbClr val="FF0000">
                    <a:alpha val="100000"/>
                  </a:srgbClr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7" name="フリーフォーム 16"/>
            <p:cNvSpPr>
              <a:spLocks/>
            </p:cNvSpPr>
            <p:nvPr/>
          </p:nvSpPr>
          <p:spPr bwMode="auto">
            <a:xfrm>
              <a:off x="7421610" y="3871493"/>
              <a:ext cx="1406859" cy="1424221"/>
            </a:xfrm>
            <a:custGeom>
              <a:avLst/>
              <a:gdLst>
                <a:gd name="T0" fmla="*/ 1276350 w 804"/>
                <a:gd name="T1" fmla="*/ 795338 h 820"/>
                <a:gd name="T2" fmla="*/ 1209675 w 804"/>
                <a:gd name="T3" fmla="*/ 449263 h 820"/>
                <a:gd name="T4" fmla="*/ 1003300 w 804"/>
                <a:gd name="T5" fmla="*/ 149225 h 820"/>
                <a:gd name="T6" fmla="*/ 828675 w 804"/>
                <a:gd name="T7" fmla="*/ 46038 h 820"/>
                <a:gd name="T8" fmla="*/ 1003300 w 804"/>
                <a:gd name="T9" fmla="*/ 241300 h 820"/>
                <a:gd name="T10" fmla="*/ 758825 w 804"/>
                <a:gd name="T11" fmla="*/ 92075 h 820"/>
                <a:gd name="T12" fmla="*/ 506413 w 804"/>
                <a:gd name="T13" fmla="*/ 46038 h 820"/>
                <a:gd name="T14" fmla="*/ 401638 w 804"/>
                <a:gd name="T15" fmla="*/ 79375 h 820"/>
                <a:gd name="T16" fmla="*/ 149225 w 804"/>
                <a:gd name="T17" fmla="*/ 220663 h 820"/>
                <a:gd name="T18" fmla="*/ 33338 w 804"/>
                <a:gd name="T19" fmla="*/ 427038 h 820"/>
                <a:gd name="T20" fmla="*/ 33338 w 804"/>
                <a:gd name="T21" fmla="*/ 817563 h 820"/>
                <a:gd name="T22" fmla="*/ 241300 w 804"/>
                <a:gd name="T23" fmla="*/ 1119188 h 820"/>
                <a:gd name="T24" fmla="*/ 206375 w 804"/>
                <a:gd name="T25" fmla="*/ 1165225 h 820"/>
                <a:gd name="T26" fmla="*/ 473075 w 804"/>
                <a:gd name="T27" fmla="*/ 1243013 h 820"/>
                <a:gd name="T28" fmla="*/ 642938 w 804"/>
                <a:gd name="T29" fmla="*/ 1255713 h 820"/>
                <a:gd name="T30" fmla="*/ 252413 w 804"/>
                <a:gd name="T31" fmla="*/ 1268413 h 820"/>
                <a:gd name="T32" fmla="*/ 539750 w 804"/>
                <a:gd name="T33" fmla="*/ 1301750 h 820"/>
                <a:gd name="T34" fmla="*/ 841375 w 804"/>
                <a:gd name="T35" fmla="*/ 1255713 h 820"/>
                <a:gd name="T36" fmla="*/ 1047750 w 804"/>
                <a:gd name="T37" fmla="*/ 1139825 h 820"/>
                <a:gd name="T38" fmla="*/ 1160463 w 804"/>
                <a:gd name="T39" fmla="*/ 977900 h 820"/>
                <a:gd name="T40" fmla="*/ 1160463 w 804"/>
                <a:gd name="T41" fmla="*/ 795338 h 820"/>
                <a:gd name="T42" fmla="*/ 1173163 w 804"/>
                <a:gd name="T43" fmla="*/ 725488 h 820"/>
                <a:gd name="T44" fmla="*/ 1219200 w 804"/>
                <a:gd name="T45" fmla="*/ 784225 h 820"/>
                <a:gd name="T46" fmla="*/ 1160463 w 804"/>
                <a:gd name="T47" fmla="*/ 635000 h 820"/>
                <a:gd name="T48" fmla="*/ 1209675 w 804"/>
                <a:gd name="T49" fmla="*/ 646113 h 820"/>
                <a:gd name="T50" fmla="*/ 1255713 w 804"/>
                <a:gd name="T51" fmla="*/ 795338 h 820"/>
                <a:gd name="T52" fmla="*/ 1231900 w 804"/>
                <a:gd name="T53" fmla="*/ 1003300 h 820"/>
                <a:gd name="T54" fmla="*/ 815975 w 804"/>
                <a:gd name="T55" fmla="*/ 887413 h 820"/>
                <a:gd name="T56" fmla="*/ 633413 w 804"/>
                <a:gd name="T57" fmla="*/ 1016000 h 820"/>
                <a:gd name="T58" fmla="*/ 344488 w 804"/>
                <a:gd name="T59" fmla="*/ 920750 h 820"/>
                <a:gd name="T60" fmla="*/ 219075 w 804"/>
                <a:gd name="T61" fmla="*/ 738188 h 820"/>
                <a:gd name="T62" fmla="*/ 206375 w 804"/>
                <a:gd name="T63" fmla="*/ 530225 h 820"/>
                <a:gd name="T64" fmla="*/ 265113 w 804"/>
                <a:gd name="T65" fmla="*/ 381000 h 820"/>
                <a:gd name="T66" fmla="*/ 473075 w 804"/>
                <a:gd name="T67" fmla="*/ 254000 h 820"/>
                <a:gd name="T68" fmla="*/ 311150 w 804"/>
                <a:gd name="T69" fmla="*/ 311150 h 820"/>
                <a:gd name="T70" fmla="*/ 182563 w 804"/>
                <a:gd name="T71" fmla="*/ 439738 h 820"/>
                <a:gd name="T72" fmla="*/ 252413 w 804"/>
                <a:gd name="T73" fmla="*/ 300038 h 820"/>
                <a:gd name="T74" fmla="*/ 434975 w 804"/>
                <a:gd name="T75" fmla="*/ 195263 h 820"/>
                <a:gd name="T76" fmla="*/ 587375 w 804"/>
                <a:gd name="T77" fmla="*/ 149225 h 820"/>
                <a:gd name="T78" fmla="*/ 493713 w 804"/>
                <a:gd name="T79" fmla="*/ 115888 h 820"/>
                <a:gd name="T80" fmla="*/ 655638 w 804"/>
                <a:gd name="T81" fmla="*/ 104775 h 820"/>
                <a:gd name="T82" fmla="*/ 758825 w 804"/>
                <a:gd name="T83" fmla="*/ 231775 h 820"/>
                <a:gd name="T84" fmla="*/ 804863 w 804"/>
                <a:gd name="T85" fmla="*/ 287338 h 820"/>
                <a:gd name="T86" fmla="*/ 758825 w 804"/>
                <a:gd name="T87" fmla="*/ 381000 h 820"/>
                <a:gd name="T88" fmla="*/ 815975 w 804"/>
                <a:gd name="T89" fmla="*/ 403225 h 820"/>
                <a:gd name="T90" fmla="*/ 862013 w 804"/>
                <a:gd name="T91" fmla="*/ 427038 h 820"/>
                <a:gd name="T92" fmla="*/ 898525 w 804"/>
                <a:gd name="T93" fmla="*/ 601663 h 820"/>
                <a:gd name="T94" fmla="*/ 0 1 256"/>
                <a:gd name="T95" fmla="*/ 0 1 256"/>
                <a:gd name="T96" fmla="*/ 0 1 256"/>
                <a:gd name="T97" fmla="*/ 0 1 256"/>
                <a:gd name="T98" fmla="*/ 0 1 256"/>
                <a:gd name="T99" fmla="*/ 0 1 256"/>
                <a:gd name="T100" fmla="*/ 0 1 256"/>
                <a:gd name="T101" fmla="*/ 0 1 256"/>
                <a:gd name="T102" fmla="*/ 0 1 256"/>
                <a:gd name="T103" fmla="*/ 0 1 256"/>
                <a:gd name="T104" fmla="*/ 0 1 256"/>
                <a:gd name="T105" fmla="*/ 0 1 256"/>
                <a:gd name="T106" fmla="*/ 0 1 256"/>
                <a:gd name="T107" fmla="*/ 0 1 256"/>
                <a:gd name="T108" fmla="*/ 0 1 256"/>
                <a:gd name="T109" fmla="*/ 0 1 256"/>
                <a:gd name="T110" fmla="*/ 0 1 256"/>
                <a:gd name="T111" fmla="*/ 0 1 256"/>
                <a:gd name="T112" fmla="*/ 0 1 256"/>
                <a:gd name="T113" fmla="*/ 0 1 256"/>
                <a:gd name="T114" fmla="*/ 0 1 256"/>
                <a:gd name="T115" fmla="*/ 0 1 256"/>
                <a:gd name="T116" fmla="*/ 0 1 256"/>
                <a:gd name="T117" fmla="*/ 0 1 256"/>
                <a:gd name="T118" fmla="*/ 0 1 256"/>
                <a:gd name="T119" fmla="*/ 0 1 256"/>
                <a:gd name="T120" fmla="*/ 0 1 256"/>
                <a:gd name="T121" fmla="*/ 0 1 256"/>
                <a:gd name="T122" fmla="*/ 0 1 256"/>
                <a:gd name="T123" fmla="*/ 0 1 256"/>
                <a:gd name="T124" fmla="*/ 0 1 256"/>
                <a:gd name="T125" fmla="*/ 0 1 256"/>
                <a:gd name="T126" fmla="*/ 0 1 256"/>
                <a:gd name="T127" fmla="*/ 0 1 256"/>
                <a:gd name="T128" fmla="*/ 0 1 256"/>
                <a:gd name="T129" fmla="*/ 0 1 256"/>
                <a:gd name="T130" fmla="*/ 0 1 256"/>
                <a:gd name="T131" fmla="*/ 0 1 256"/>
                <a:gd name="T132" fmla="*/ 0 1 256"/>
                <a:gd name="T133" fmla="*/ 0 1 256"/>
                <a:gd name="T134" fmla="*/ 0 1 256"/>
                <a:gd name="T135" fmla="*/ 0 1 256"/>
                <a:gd name="T136" fmla="*/ 0 1 256"/>
                <a:gd name="T137" fmla="*/ 0 1 256"/>
                <a:gd name="T138" fmla="*/ 0 1 256"/>
                <a:gd name="T139" fmla="*/ 0 1 256"/>
                <a:gd name="T140" fmla="*/ 0 1 256"/>
                <a:gd name="T141" fmla="*/ 0 w 804"/>
                <a:gd name="T142" fmla="*/ 0 h 820"/>
                <a:gd name="T143" fmla="*/ 0 w 804"/>
                <a:gd name="T144" fmla="*/ 0 h 820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804" h="820">
                  <a:moveTo>
                    <a:pt x="776" y="632"/>
                  </a:moveTo>
                  <a:lnTo>
                    <a:pt x="797" y="559"/>
                  </a:lnTo>
                  <a:lnTo>
                    <a:pt x="804" y="501"/>
                  </a:lnTo>
                  <a:lnTo>
                    <a:pt x="804" y="444"/>
                  </a:lnTo>
                  <a:lnTo>
                    <a:pt x="791" y="379"/>
                  </a:lnTo>
                  <a:lnTo>
                    <a:pt x="762" y="283"/>
                  </a:lnTo>
                  <a:lnTo>
                    <a:pt x="710" y="204"/>
                  </a:lnTo>
                  <a:lnTo>
                    <a:pt x="660" y="123"/>
                  </a:lnTo>
                  <a:lnTo>
                    <a:pt x="632" y="94"/>
                  </a:lnTo>
                  <a:lnTo>
                    <a:pt x="595" y="66"/>
                  </a:lnTo>
                  <a:lnTo>
                    <a:pt x="559" y="50"/>
                  </a:lnTo>
                  <a:lnTo>
                    <a:pt x="522" y="29"/>
                  </a:lnTo>
                  <a:lnTo>
                    <a:pt x="442" y="0"/>
                  </a:lnTo>
                  <a:lnTo>
                    <a:pt x="543" y="73"/>
                  </a:lnTo>
                  <a:lnTo>
                    <a:pt x="632" y="152"/>
                  </a:lnTo>
                  <a:lnTo>
                    <a:pt x="551" y="102"/>
                  </a:lnTo>
                  <a:lnTo>
                    <a:pt x="478" y="50"/>
                  </a:lnTo>
                  <a:lnTo>
                    <a:pt x="478" y="58"/>
                  </a:lnTo>
                  <a:lnTo>
                    <a:pt x="478" y="73"/>
                  </a:lnTo>
                  <a:lnTo>
                    <a:pt x="376" y="45"/>
                  </a:lnTo>
                  <a:lnTo>
                    <a:pt x="319" y="29"/>
                  </a:lnTo>
                  <a:lnTo>
                    <a:pt x="246" y="29"/>
                  </a:lnTo>
                  <a:lnTo>
                    <a:pt x="246" y="45"/>
                  </a:lnTo>
                  <a:lnTo>
                    <a:pt x="253" y="50"/>
                  </a:lnTo>
                  <a:lnTo>
                    <a:pt x="188" y="81"/>
                  </a:lnTo>
                  <a:lnTo>
                    <a:pt x="138" y="102"/>
                  </a:lnTo>
                  <a:lnTo>
                    <a:pt x="94" y="139"/>
                  </a:lnTo>
                  <a:lnTo>
                    <a:pt x="58" y="189"/>
                  </a:lnTo>
                  <a:lnTo>
                    <a:pt x="36" y="233"/>
                  </a:lnTo>
                  <a:lnTo>
                    <a:pt x="21" y="269"/>
                  </a:lnTo>
                  <a:lnTo>
                    <a:pt x="0" y="348"/>
                  </a:lnTo>
                  <a:lnTo>
                    <a:pt x="0" y="436"/>
                  </a:lnTo>
                  <a:lnTo>
                    <a:pt x="21" y="515"/>
                  </a:lnTo>
                  <a:lnTo>
                    <a:pt x="50" y="588"/>
                  </a:lnTo>
                  <a:lnTo>
                    <a:pt x="102" y="653"/>
                  </a:lnTo>
                  <a:lnTo>
                    <a:pt x="152" y="705"/>
                  </a:lnTo>
                  <a:lnTo>
                    <a:pt x="217" y="741"/>
                  </a:lnTo>
                  <a:lnTo>
                    <a:pt x="180" y="741"/>
                  </a:lnTo>
                  <a:lnTo>
                    <a:pt x="130" y="734"/>
                  </a:lnTo>
                  <a:lnTo>
                    <a:pt x="175" y="755"/>
                  </a:lnTo>
                  <a:lnTo>
                    <a:pt x="217" y="770"/>
                  </a:lnTo>
                  <a:lnTo>
                    <a:pt x="298" y="783"/>
                  </a:lnTo>
                  <a:lnTo>
                    <a:pt x="370" y="783"/>
                  </a:lnTo>
                  <a:lnTo>
                    <a:pt x="457" y="770"/>
                  </a:lnTo>
                  <a:lnTo>
                    <a:pt x="405" y="791"/>
                  </a:lnTo>
                  <a:lnTo>
                    <a:pt x="355" y="806"/>
                  </a:lnTo>
                  <a:lnTo>
                    <a:pt x="274" y="806"/>
                  </a:lnTo>
                  <a:lnTo>
                    <a:pt x="159" y="799"/>
                  </a:lnTo>
                  <a:lnTo>
                    <a:pt x="196" y="814"/>
                  </a:lnTo>
                  <a:lnTo>
                    <a:pt x="240" y="820"/>
                  </a:lnTo>
                  <a:lnTo>
                    <a:pt x="340" y="820"/>
                  </a:lnTo>
                  <a:lnTo>
                    <a:pt x="405" y="820"/>
                  </a:lnTo>
                  <a:lnTo>
                    <a:pt x="470" y="806"/>
                  </a:lnTo>
                  <a:lnTo>
                    <a:pt x="530" y="791"/>
                  </a:lnTo>
                  <a:lnTo>
                    <a:pt x="572" y="770"/>
                  </a:lnTo>
                  <a:lnTo>
                    <a:pt x="624" y="755"/>
                  </a:lnTo>
                  <a:lnTo>
                    <a:pt x="660" y="718"/>
                  </a:lnTo>
                  <a:lnTo>
                    <a:pt x="697" y="682"/>
                  </a:lnTo>
                  <a:lnTo>
                    <a:pt x="726" y="640"/>
                  </a:lnTo>
                  <a:lnTo>
                    <a:pt x="731" y="616"/>
                  </a:lnTo>
                  <a:lnTo>
                    <a:pt x="739" y="574"/>
                  </a:lnTo>
                  <a:lnTo>
                    <a:pt x="739" y="522"/>
                  </a:lnTo>
                  <a:lnTo>
                    <a:pt x="731" y="501"/>
                  </a:lnTo>
                  <a:lnTo>
                    <a:pt x="726" y="480"/>
                  </a:lnTo>
                  <a:lnTo>
                    <a:pt x="726" y="450"/>
                  </a:lnTo>
                  <a:lnTo>
                    <a:pt x="739" y="457"/>
                  </a:lnTo>
                  <a:lnTo>
                    <a:pt x="747" y="465"/>
                  </a:lnTo>
                  <a:lnTo>
                    <a:pt x="762" y="538"/>
                  </a:lnTo>
                  <a:lnTo>
                    <a:pt x="768" y="494"/>
                  </a:lnTo>
                  <a:lnTo>
                    <a:pt x="762" y="450"/>
                  </a:lnTo>
                  <a:lnTo>
                    <a:pt x="747" y="421"/>
                  </a:lnTo>
                  <a:lnTo>
                    <a:pt x="731" y="400"/>
                  </a:lnTo>
                  <a:lnTo>
                    <a:pt x="731" y="392"/>
                  </a:lnTo>
                  <a:lnTo>
                    <a:pt x="739" y="400"/>
                  </a:lnTo>
                  <a:lnTo>
                    <a:pt x="762" y="407"/>
                  </a:lnTo>
                  <a:lnTo>
                    <a:pt x="768" y="421"/>
                  </a:lnTo>
                  <a:lnTo>
                    <a:pt x="783" y="457"/>
                  </a:lnTo>
                  <a:lnTo>
                    <a:pt x="791" y="501"/>
                  </a:lnTo>
                  <a:lnTo>
                    <a:pt x="783" y="545"/>
                  </a:lnTo>
                  <a:lnTo>
                    <a:pt x="783" y="632"/>
                  </a:lnTo>
                  <a:lnTo>
                    <a:pt x="776" y="632"/>
                  </a:lnTo>
                  <a:lnTo>
                    <a:pt x="559" y="421"/>
                  </a:lnTo>
                  <a:lnTo>
                    <a:pt x="543" y="501"/>
                  </a:lnTo>
                  <a:lnTo>
                    <a:pt x="514" y="559"/>
                  </a:lnTo>
                  <a:lnTo>
                    <a:pt x="501" y="580"/>
                  </a:lnTo>
                  <a:lnTo>
                    <a:pt x="470" y="603"/>
                  </a:lnTo>
                  <a:lnTo>
                    <a:pt x="399" y="640"/>
                  </a:lnTo>
                  <a:lnTo>
                    <a:pt x="334" y="632"/>
                  </a:lnTo>
                  <a:lnTo>
                    <a:pt x="269" y="611"/>
                  </a:lnTo>
                  <a:lnTo>
                    <a:pt x="217" y="580"/>
                  </a:lnTo>
                  <a:lnTo>
                    <a:pt x="180" y="545"/>
                  </a:lnTo>
                  <a:lnTo>
                    <a:pt x="159" y="501"/>
                  </a:lnTo>
                  <a:lnTo>
                    <a:pt x="138" y="465"/>
                  </a:lnTo>
                  <a:lnTo>
                    <a:pt x="130" y="428"/>
                  </a:lnTo>
                  <a:lnTo>
                    <a:pt x="130" y="392"/>
                  </a:lnTo>
                  <a:lnTo>
                    <a:pt x="130" y="334"/>
                  </a:lnTo>
                  <a:lnTo>
                    <a:pt x="138" y="298"/>
                  </a:lnTo>
                  <a:lnTo>
                    <a:pt x="152" y="261"/>
                  </a:lnTo>
                  <a:lnTo>
                    <a:pt x="167" y="240"/>
                  </a:lnTo>
                  <a:lnTo>
                    <a:pt x="217" y="204"/>
                  </a:lnTo>
                  <a:lnTo>
                    <a:pt x="282" y="160"/>
                  </a:lnTo>
                  <a:lnTo>
                    <a:pt x="298" y="160"/>
                  </a:lnTo>
                  <a:lnTo>
                    <a:pt x="298" y="152"/>
                  </a:lnTo>
                  <a:lnTo>
                    <a:pt x="240" y="167"/>
                  </a:lnTo>
                  <a:lnTo>
                    <a:pt x="196" y="196"/>
                  </a:lnTo>
                  <a:lnTo>
                    <a:pt x="152" y="233"/>
                  </a:lnTo>
                  <a:lnTo>
                    <a:pt x="115" y="269"/>
                  </a:lnTo>
                  <a:lnTo>
                    <a:pt x="115" y="277"/>
                  </a:lnTo>
                  <a:lnTo>
                    <a:pt x="109" y="277"/>
                  </a:lnTo>
                  <a:lnTo>
                    <a:pt x="130" y="233"/>
                  </a:lnTo>
                  <a:lnTo>
                    <a:pt x="159" y="189"/>
                  </a:lnTo>
                  <a:lnTo>
                    <a:pt x="196" y="160"/>
                  </a:lnTo>
                  <a:lnTo>
                    <a:pt x="240" y="139"/>
                  </a:lnTo>
                  <a:lnTo>
                    <a:pt x="274" y="123"/>
                  </a:lnTo>
                  <a:lnTo>
                    <a:pt x="319" y="110"/>
                  </a:lnTo>
                  <a:lnTo>
                    <a:pt x="376" y="102"/>
                  </a:lnTo>
                  <a:lnTo>
                    <a:pt x="370" y="94"/>
                  </a:lnTo>
                  <a:lnTo>
                    <a:pt x="347" y="87"/>
                  </a:lnTo>
                  <a:lnTo>
                    <a:pt x="326" y="81"/>
                  </a:lnTo>
                  <a:lnTo>
                    <a:pt x="311" y="73"/>
                  </a:lnTo>
                  <a:lnTo>
                    <a:pt x="340" y="66"/>
                  </a:lnTo>
                  <a:lnTo>
                    <a:pt x="370" y="58"/>
                  </a:lnTo>
                  <a:lnTo>
                    <a:pt x="413" y="66"/>
                  </a:lnTo>
                  <a:lnTo>
                    <a:pt x="493" y="94"/>
                  </a:lnTo>
                  <a:lnTo>
                    <a:pt x="486" y="123"/>
                  </a:lnTo>
                  <a:lnTo>
                    <a:pt x="478" y="146"/>
                  </a:lnTo>
                  <a:lnTo>
                    <a:pt x="478" y="181"/>
                  </a:lnTo>
                  <a:lnTo>
                    <a:pt x="501" y="175"/>
                  </a:lnTo>
                  <a:lnTo>
                    <a:pt x="507" y="181"/>
                  </a:lnTo>
                  <a:lnTo>
                    <a:pt x="478" y="212"/>
                  </a:lnTo>
                  <a:lnTo>
                    <a:pt x="449" y="233"/>
                  </a:lnTo>
                  <a:lnTo>
                    <a:pt x="478" y="240"/>
                  </a:lnTo>
                  <a:lnTo>
                    <a:pt x="501" y="240"/>
                  </a:lnTo>
                  <a:lnTo>
                    <a:pt x="514" y="248"/>
                  </a:lnTo>
                  <a:lnTo>
                    <a:pt x="514" y="254"/>
                  </a:lnTo>
                  <a:lnTo>
                    <a:pt x="522" y="261"/>
                  </a:lnTo>
                  <a:lnTo>
                    <a:pt x="530" y="261"/>
                  </a:lnTo>
                  <a:lnTo>
                    <a:pt x="543" y="269"/>
                  </a:lnTo>
                  <a:lnTo>
                    <a:pt x="551" y="290"/>
                  </a:lnTo>
                  <a:lnTo>
                    <a:pt x="566" y="327"/>
                  </a:lnTo>
                  <a:lnTo>
                    <a:pt x="566" y="379"/>
                  </a:lnTo>
                  <a:lnTo>
                    <a:pt x="559" y="421"/>
                  </a:lnTo>
                  <a:lnTo>
                    <a:pt x="776" y="632"/>
                  </a:lnTo>
                  <a:close/>
                </a:path>
              </a:pathLst>
            </a:custGeom>
            <a:grpFill/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solidFill>
                  <a:srgbClr val="FF0000">
                    <a:alpha val="100000"/>
                  </a:srgbClr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8" name="フリーフォーム 17"/>
            <p:cNvSpPr>
              <a:spLocks/>
            </p:cNvSpPr>
            <p:nvPr/>
          </p:nvSpPr>
          <p:spPr bwMode="auto">
            <a:xfrm>
              <a:off x="7358082" y="4714884"/>
              <a:ext cx="251974" cy="453319"/>
            </a:xfrm>
            <a:custGeom>
              <a:avLst/>
              <a:gdLst>
                <a:gd name="T0" fmla="*/ 0 w 144"/>
                <a:gd name="T1" fmla="*/ 0 h 261"/>
                <a:gd name="T2" fmla="*/ 66675 w 144"/>
                <a:gd name="T3" fmla="*/ 149225 h 261"/>
                <a:gd name="T4" fmla="*/ 138113 w 144"/>
                <a:gd name="T5" fmla="*/ 274638 h 261"/>
                <a:gd name="T6" fmla="*/ 207963 w 144"/>
                <a:gd name="T7" fmla="*/ 357188 h 261"/>
                <a:gd name="T8" fmla="*/ 228600 w 144"/>
                <a:gd name="T9" fmla="*/ 414338 h 261"/>
                <a:gd name="T10" fmla="*/ 125413 w 144"/>
                <a:gd name="T11" fmla="*/ 331788 h 261"/>
                <a:gd name="T12" fmla="*/ 92075 w 144"/>
                <a:gd name="T13" fmla="*/ 274638 h 261"/>
                <a:gd name="T14" fmla="*/ 46038 w 144"/>
                <a:gd name="T15" fmla="*/ 195263 h 261"/>
                <a:gd name="T16" fmla="*/ 12700 w 144"/>
                <a:gd name="T17" fmla="*/ 103188 h 261"/>
                <a:gd name="T18" fmla="*/ 12700 w 144"/>
                <a:gd name="T19" fmla="*/ 0 h 261"/>
                <a:gd name="T20" fmla="*/ 0 w 144"/>
                <a:gd name="T21" fmla="*/ 0 h 261"/>
                <a:gd name="T22" fmla="*/ 0 1 256"/>
                <a:gd name="T23" fmla="*/ 0 1 256"/>
                <a:gd name="T24" fmla="*/ 0 1 256"/>
                <a:gd name="T25" fmla="*/ 0 1 256"/>
                <a:gd name="T26" fmla="*/ 0 1 256"/>
                <a:gd name="T27" fmla="*/ 0 1 256"/>
                <a:gd name="T28" fmla="*/ 0 1 256"/>
                <a:gd name="T29" fmla="*/ 0 1 256"/>
                <a:gd name="T30" fmla="*/ 0 1 256"/>
                <a:gd name="T31" fmla="*/ 0 1 256"/>
                <a:gd name="T32" fmla="*/ 0 1 256"/>
                <a:gd name="T33" fmla="*/ 0 w 144"/>
                <a:gd name="T34" fmla="*/ 0 h 261"/>
                <a:gd name="T35" fmla="*/ 0 w 144"/>
                <a:gd name="T36" fmla="*/ 0 h 26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44" h="261">
                  <a:moveTo>
                    <a:pt x="0" y="0"/>
                  </a:moveTo>
                  <a:lnTo>
                    <a:pt x="42" y="94"/>
                  </a:lnTo>
                  <a:lnTo>
                    <a:pt x="87" y="173"/>
                  </a:lnTo>
                  <a:lnTo>
                    <a:pt x="131" y="225"/>
                  </a:lnTo>
                  <a:lnTo>
                    <a:pt x="144" y="261"/>
                  </a:lnTo>
                  <a:lnTo>
                    <a:pt x="79" y="209"/>
                  </a:lnTo>
                  <a:lnTo>
                    <a:pt x="58" y="173"/>
                  </a:lnTo>
                  <a:lnTo>
                    <a:pt x="29" y="123"/>
                  </a:lnTo>
                  <a:lnTo>
                    <a:pt x="8" y="65"/>
                  </a:lnTo>
                  <a:lnTo>
                    <a:pt x="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solidFill>
                  <a:srgbClr val="FF0000">
                    <a:alpha val="100000"/>
                  </a:srgbClr>
                </a:solidFill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29" name="タイトル 28"/>
          <p:cNvSpPr>
            <a:spLocks noGrp="1"/>
          </p:cNvSpPr>
          <p:nvPr>
            <p:ph type="ctrTitle"/>
          </p:nvPr>
        </p:nvSpPr>
        <p:spPr>
          <a:xfrm>
            <a:off x="857224" y="1214425"/>
            <a:ext cx="7358114" cy="1470025"/>
          </a:xfrm>
        </p:spPr>
        <p:txBody>
          <a:bodyPr/>
          <a:lstStyle>
            <a:lvl1pPr>
              <a:defRPr sz="4300">
                <a:solidFill>
                  <a:schemeClr val="tx2"/>
                </a:solidFill>
                <a:effectLst>
                  <a:glow rad="101600">
                    <a:schemeClr val="bg2">
                      <a:tint val="20000"/>
                      <a:alpha val="60000"/>
                    </a:schemeClr>
                  </a:glow>
                  <a:outerShdw blurRad="50800" dist="50800" dir="2700000" algn="tl" rotWithShape="0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13" name="サブタイトル 12"/>
          <p:cNvSpPr>
            <a:spLocks noGrp="1"/>
          </p:cNvSpPr>
          <p:nvPr>
            <p:ph type="subTitle" idx="1"/>
          </p:nvPr>
        </p:nvSpPr>
        <p:spPr>
          <a:xfrm>
            <a:off x="857224" y="2708272"/>
            <a:ext cx="7358114" cy="928694"/>
          </a:xfrm>
        </p:spPr>
        <p:txBody>
          <a:bodyPr/>
          <a:lstStyle>
            <a:lvl1pPr marL="0" indent="0" algn="ctr">
              <a:buNone/>
              <a:defRPr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/>
              <a:t>マスター サブタイトルの書式設定</a:t>
            </a:r>
            <a:endParaRPr lang="en-US"/>
          </a:p>
        </p:txBody>
      </p:sp>
      <p:sp>
        <p:nvSpPr>
          <p:cNvPr id="19" name="日付プレースホルダー 24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2135188" cy="36036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20" name="フッター プレースホルダー 3"/>
          <p:cNvSpPr>
            <a:spLocks noGrp="1"/>
          </p:cNvSpPr>
          <p:nvPr>
            <p:ph type="ftr" sz="quarter" idx="11"/>
          </p:nvPr>
        </p:nvSpPr>
        <p:spPr>
          <a:xfrm>
            <a:off x="2200275" y="0"/>
            <a:ext cx="4498975" cy="36036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21" name="スライド番号プレースホルダー 2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5CEE62A7-E9B0-A04F-A17C-90FA0C5F8E24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8175279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28596" y="428604"/>
            <a:ext cx="8229600" cy="1143000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28596" y="1614477"/>
            <a:ext cx="8229600" cy="46872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>
          <a:xfrm>
            <a:off x="2200275" y="0"/>
            <a:ext cx="4498975" cy="36036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EB93AD54-211F-BA42-9A93-4A0A47B0FF4F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8699942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図形グループ 25"/>
          <p:cNvGrpSpPr>
            <a:grpSpLocks/>
          </p:cNvGrpSpPr>
          <p:nvPr/>
        </p:nvGrpSpPr>
        <p:grpSpPr bwMode="auto">
          <a:xfrm>
            <a:off x="-15875" y="0"/>
            <a:ext cx="9144000" cy="6858000"/>
            <a:chOff x="-129" y="-42"/>
            <a:chExt cx="6177" cy="4355"/>
          </a:xfrm>
        </p:grpSpPr>
        <p:sp>
          <p:nvSpPr>
            <p:cNvPr id="5" name="フリーフォーム 4"/>
            <p:cNvSpPr>
              <a:spLocks/>
            </p:cNvSpPr>
            <p:nvPr/>
          </p:nvSpPr>
          <p:spPr bwMode="auto">
            <a:xfrm>
              <a:off x="-121" y="-42"/>
              <a:ext cx="5810" cy="4091"/>
            </a:xfrm>
            <a:custGeom>
              <a:avLst/>
              <a:gdLst/>
              <a:ahLst/>
              <a:cxnLst>
                <a:cxn ang="0">
                  <a:pos x="0" y="4069"/>
                </a:cxn>
                <a:cxn ang="0">
                  <a:pos x="161" y="4084"/>
                </a:cxn>
                <a:cxn ang="0">
                  <a:pos x="344" y="4084"/>
                </a:cxn>
                <a:cxn ang="0">
                  <a:pos x="593" y="4091"/>
                </a:cxn>
                <a:cxn ang="0">
                  <a:pos x="893" y="4084"/>
                </a:cxn>
                <a:cxn ang="0">
                  <a:pos x="1230" y="4069"/>
                </a:cxn>
                <a:cxn ang="0">
                  <a:pos x="1588" y="4033"/>
                </a:cxn>
                <a:cxn ang="0">
                  <a:pos x="1991" y="3996"/>
                </a:cxn>
                <a:cxn ang="0">
                  <a:pos x="2196" y="3959"/>
                </a:cxn>
                <a:cxn ang="0">
                  <a:pos x="2408" y="3923"/>
                </a:cxn>
                <a:cxn ang="0">
                  <a:pos x="2613" y="3879"/>
                </a:cxn>
                <a:cxn ang="0">
                  <a:pos x="2832" y="3828"/>
                </a:cxn>
                <a:cxn ang="0">
                  <a:pos x="3052" y="3776"/>
                </a:cxn>
                <a:cxn ang="0">
                  <a:pos x="3257" y="3718"/>
                </a:cxn>
                <a:cxn ang="0">
                  <a:pos x="3469" y="3645"/>
                </a:cxn>
                <a:cxn ang="0">
                  <a:pos x="3681" y="3572"/>
                </a:cxn>
                <a:cxn ang="0">
                  <a:pos x="3886" y="3484"/>
                </a:cxn>
                <a:cxn ang="0">
                  <a:pos x="4084" y="3381"/>
                </a:cxn>
                <a:cxn ang="0">
                  <a:pos x="4274" y="3279"/>
                </a:cxn>
                <a:cxn ang="0">
                  <a:pos x="4465" y="3169"/>
                </a:cxn>
                <a:cxn ang="0">
                  <a:pos x="4648" y="3037"/>
                </a:cxn>
                <a:cxn ang="0">
                  <a:pos x="4816" y="2898"/>
                </a:cxn>
                <a:cxn ang="0">
                  <a:pos x="4970" y="2759"/>
                </a:cxn>
                <a:cxn ang="0">
                  <a:pos x="5123" y="2591"/>
                </a:cxn>
                <a:cxn ang="0">
                  <a:pos x="5189" y="2510"/>
                </a:cxn>
                <a:cxn ang="0">
                  <a:pos x="5262" y="2415"/>
                </a:cxn>
                <a:cxn ang="0">
                  <a:pos x="5350" y="2269"/>
                </a:cxn>
                <a:cxn ang="0">
                  <a:pos x="5453" y="2093"/>
                </a:cxn>
                <a:cxn ang="0">
                  <a:pos x="5555" y="1873"/>
                </a:cxn>
                <a:cxn ang="0">
                  <a:pos x="5606" y="1756"/>
                </a:cxn>
                <a:cxn ang="0">
                  <a:pos x="5658" y="1625"/>
                </a:cxn>
                <a:cxn ang="0">
                  <a:pos x="5709" y="1485"/>
                </a:cxn>
                <a:cxn ang="0">
                  <a:pos x="5745" y="1332"/>
                </a:cxn>
                <a:cxn ang="0">
                  <a:pos x="5775" y="1207"/>
                </a:cxn>
                <a:cxn ang="0">
                  <a:pos x="5789" y="1068"/>
                </a:cxn>
                <a:cxn ang="0">
                  <a:pos x="5804" y="893"/>
                </a:cxn>
                <a:cxn ang="0">
                  <a:pos x="5811" y="790"/>
                </a:cxn>
                <a:cxn ang="0">
                  <a:pos x="5804" y="695"/>
                </a:cxn>
                <a:cxn ang="0">
                  <a:pos x="5797" y="578"/>
                </a:cxn>
                <a:cxn ang="0">
                  <a:pos x="5782" y="461"/>
                </a:cxn>
                <a:cxn ang="0">
                  <a:pos x="5760" y="344"/>
                </a:cxn>
                <a:cxn ang="0">
                  <a:pos x="5738" y="227"/>
                </a:cxn>
                <a:cxn ang="0">
                  <a:pos x="5694" y="109"/>
                </a:cxn>
                <a:cxn ang="0">
                  <a:pos x="5643" y="0"/>
                </a:cxn>
              </a:cxnLst>
              <a:rect l="0" t="0" r="0" b="0"/>
              <a:pathLst>
                <a:path w="5811" h="4091">
                  <a:moveTo>
                    <a:pt x="0" y="4069"/>
                  </a:moveTo>
                  <a:lnTo>
                    <a:pt x="161" y="4084"/>
                  </a:lnTo>
                  <a:lnTo>
                    <a:pt x="344" y="4084"/>
                  </a:lnTo>
                  <a:lnTo>
                    <a:pt x="593" y="4091"/>
                  </a:lnTo>
                  <a:lnTo>
                    <a:pt x="893" y="4084"/>
                  </a:lnTo>
                  <a:lnTo>
                    <a:pt x="1230" y="4069"/>
                  </a:lnTo>
                  <a:lnTo>
                    <a:pt x="1588" y="4033"/>
                  </a:lnTo>
                  <a:lnTo>
                    <a:pt x="1991" y="3996"/>
                  </a:lnTo>
                  <a:lnTo>
                    <a:pt x="2196" y="3959"/>
                  </a:lnTo>
                  <a:lnTo>
                    <a:pt x="2408" y="3923"/>
                  </a:lnTo>
                  <a:lnTo>
                    <a:pt x="2613" y="3879"/>
                  </a:lnTo>
                  <a:lnTo>
                    <a:pt x="2832" y="3828"/>
                  </a:lnTo>
                  <a:lnTo>
                    <a:pt x="3052" y="3776"/>
                  </a:lnTo>
                  <a:lnTo>
                    <a:pt x="3257" y="3718"/>
                  </a:lnTo>
                  <a:lnTo>
                    <a:pt x="3469" y="3645"/>
                  </a:lnTo>
                  <a:lnTo>
                    <a:pt x="3681" y="3572"/>
                  </a:lnTo>
                  <a:lnTo>
                    <a:pt x="3886" y="3484"/>
                  </a:lnTo>
                  <a:lnTo>
                    <a:pt x="4084" y="3381"/>
                  </a:lnTo>
                  <a:lnTo>
                    <a:pt x="4274" y="3279"/>
                  </a:lnTo>
                  <a:lnTo>
                    <a:pt x="4465" y="3169"/>
                  </a:lnTo>
                  <a:lnTo>
                    <a:pt x="4648" y="3037"/>
                  </a:lnTo>
                  <a:lnTo>
                    <a:pt x="4816" y="2898"/>
                  </a:lnTo>
                  <a:lnTo>
                    <a:pt x="4970" y="2759"/>
                  </a:lnTo>
                  <a:lnTo>
                    <a:pt x="5123" y="2591"/>
                  </a:lnTo>
                  <a:lnTo>
                    <a:pt x="5189" y="2510"/>
                  </a:lnTo>
                  <a:lnTo>
                    <a:pt x="5262" y="2415"/>
                  </a:lnTo>
                  <a:lnTo>
                    <a:pt x="5350" y="2269"/>
                  </a:lnTo>
                  <a:lnTo>
                    <a:pt x="5453" y="2093"/>
                  </a:lnTo>
                  <a:lnTo>
                    <a:pt x="5555" y="1873"/>
                  </a:lnTo>
                  <a:lnTo>
                    <a:pt x="5606" y="1756"/>
                  </a:lnTo>
                  <a:lnTo>
                    <a:pt x="5658" y="1625"/>
                  </a:lnTo>
                  <a:lnTo>
                    <a:pt x="5709" y="1485"/>
                  </a:lnTo>
                  <a:lnTo>
                    <a:pt x="5745" y="1332"/>
                  </a:lnTo>
                  <a:lnTo>
                    <a:pt x="5775" y="1207"/>
                  </a:lnTo>
                  <a:lnTo>
                    <a:pt x="5789" y="1068"/>
                  </a:lnTo>
                  <a:lnTo>
                    <a:pt x="5804" y="893"/>
                  </a:lnTo>
                  <a:lnTo>
                    <a:pt x="5811" y="790"/>
                  </a:lnTo>
                  <a:lnTo>
                    <a:pt x="5804" y="695"/>
                  </a:lnTo>
                  <a:lnTo>
                    <a:pt x="5797" y="578"/>
                  </a:lnTo>
                  <a:lnTo>
                    <a:pt x="5782" y="461"/>
                  </a:lnTo>
                  <a:lnTo>
                    <a:pt x="5760" y="344"/>
                  </a:lnTo>
                  <a:lnTo>
                    <a:pt x="5738" y="227"/>
                  </a:lnTo>
                  <a:lnTo>
                    <a:pt x="5694" y="109"/>
                  </a:lnTo>
                  <a:lnTo>
                    <a:pt x="5643" y="0"/>
                  </a:lnTo>
                </a:path>
              </a:pathLst>
            </a:custGeom>
            <a:noFill/>
            <a:ln w="3175" cap="flat" cmpd="sng" algn="ctr">
              <a:solidFill>
                <a:schemeClr val="accent1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ja-JP" altLang="en-US"/>
            </a:p>
          </p:txBody>
        </p:sp>
        <p:sp>
          <p:nvSpPr>
            <p:cNvPr id="6" name="フリーフォーム 5"/>
            <p:cNvSpPr>
              <a:spLocks/>
            </p:cNvSpPr>
            <p:nvPr/>
          </p:nvSpPr>
          <p:spPr bwMode="auto">
            <a:xfrm>
              <a:off x="-129" y="-42"/>
              <a:ext cx="6177" cy="4245"/>
            </a:xfrm>
            <a:custGeom>
              <a:avLst/>
              <a:gdLst/>
              <a:ahLst/>
              <a:cxnLst>
                <a:cxn ang="0">
                  <a:pos x="0" y="4238"/>
                </a:cxn>
                <a:cxn ang="0">
                  <a:pos x="161" y="4245"/>
                </a:cxn>
                <a:cxn ang="0">
                  <a:pos x="607" y="4245"/>
                </a:cxn>
                <a:cxn ang="0">
                  <a:pos x="915" y="4238"/>
                </a:cxn>
                <a:cxn ang="0">
                  <a:pos x="1266" y="4223"/>
                </a:cxn>
                <a:cxn ang="0">
                  <a:pos x="1632" y="4208"/>
                </a:cxn>
                <a:cxn ang="0">
                  <a:pos x="2034" y="4172"/>
                </a:cxn>
                <a:cxn ang="0">
                  <a:pos x="2459" y="4135"/>
                </a:cxn>
                <a:cxn ang="0">
                  <a:pos x="2891" y="4069"/>
                </a:cxn>
                <a:cxn ang="0">
                  <a:pos x="3096" y="4033"/>
                </a:cxn>
                <a:cxn ang="0">
                  <a:pos x="3308" y="4003"/>
                </a:cxn>
                <a:cxn ang="0">
                  <a:pos x="3513" y="3952"/>
                </a:cxn>
                <a:cxn ang="0">
                  <a:pos x="3718" y="3901"/>
                </a:cxn>
                <a:cxn ang="0">
                  <a:pos x="3915" y="3850"/>
                </a:cxn>
                <a:cxn ang="0">
                  <a:pos x="4098" y="3791"/>
                </a:cxn>
                <a:cxn ang="0">
                  <a:pos x="4289" y="3725"/>
                </a:cxn>
                <a:cxn ang="0">
                  <a:pos x="4464" y="3652"/>
                </a:cxn>
                <a:cxn ang="0">
                  <a:pos x="4625" y="3586"/>
                </a:cxn>
                <a:cxn ang="0">
                  <a:pos x="4779" y="3498"/>
                </a:cxn>
                <a:cxn ang="0">
                  <a:pos x="4925" y="3410"/>
                </a:cxn>
                <a:cxn ang="0">
                  <a:pos x="5050" y="3308"/>
                </a:cxn>
                <a:cxn ang="0">
                  <a:pos x="5094" y="3271"/>
                </a:cxn>
                <a:cxn ang="0">
                  <a:pos x="5204" y="3154"/>
                </a:cxn>
                <a:cxn ang="0">
                  <a:pos x="5372" y="2971"/>
                </a:cxn>
                <a:cxn ang="0">
                  <a:pos x="5467" y="2862"/>
                </a:cxn>
                <a:cxn ang="0">
                  <a:pos x="5562" y="2722"/>
                </a:cxn>
                <a:cxn ang="0">
                  <a:pos x="5665" y="2583"/>
                </a:cxn>
                <a:cxn ang="0">
                  <a:pos x="5760" y="2422"/>
                </a:cxn>
                <a:cxn ang="0">
                  <a:pos x="5855" y="2247"/>
                </a:cxn>
                <a:cxn ang="0">
                  <a:pos x="5943" y="2071"/>
                </a:cxn>
                <a:cxn ang="0">
                  <a:pos x="6023" y="1881"/>
                </a:cxn>
                <a:cxn ang="0">
                  <a:pos x="6089" y="1683"/>
                </a:cxn>
                <a:cxn ang="0">
                  <a:pos x="6118" y="1573"/>
                </a:cxn>
                <a:cxn ang="0">
                  <a:pos x="6140" y="1471"/>
                </a:cxn>
                <a:cxn ang="0">
                  <a:pos x="6162" y="1361"/>
                </a:cxn>
                <a:cxn ang="0">
                  <a:pos x="6170" y="1244"/>
                </a:cxn>
                <a:cxn ang="0">
                  <a:pos x="6177" y="1105"/>
                </a:cxn>
                <a:cxn ang="0">
                  <a:pos x="6177" y="944"/>
                </a:cxn>
                <a:cxn ang="0">
                  <a:pos x="6170" y="754"/>
                </a:cxn>
                <a:cxn ang="0">
                  <a:pos x="6155" y="658"/>
                </a:cxn>
                <a:cxn ang="0">
                  <a:pos x="6133" y="549"/>
                </a:cxn>
                <a:cxn ang="0">
                  <a:pos x="6104" y="446"/>
                </a:cxn>
                <a:cxn ang="0">
                  <a:pos x="6075" y="344"/>
                </a:cxn>
                <a:cxn ang="0">
                  <a:pos x="6031" y="241"/>
                </a:cxn>
                <a:cxn ang="0">
                  <a:pos x="5987" y="153"/>
                </a:cxn>
                <a:cxn ang="0">
                  <a:pos x="5928" y="73"/>
                </a:cxn>
                <a:cxn ang="0">
                  <a:pos x="5862" y="0"/>
                </a:cxn>
              </a:cxnLst>
              <a:rect l="0" t="0" r="0" b="0"/>
              <a:pathLst>
                <a:path w="6177" h="4245">
                  <a:moveTo>
                    <a:pt x="0" y="4238"/>
                  </a:moveTo>
                  <a:lnTo>
                    <a:pt x="161" y="4245"/>
                  </a:lnTo>
                  <a:lnTo>
                    <a:pt x="607" y="4245"/>
                  </a:lnTo>
                  <a:lnTo>
                    <a:pt x="915" y="4238"/>
                  </a:lnTo>
                  <a:lnTo>
                    <a:pt x="1266" y="4223"/>
                  </a:lnTo>
                  <a:lnTo>
                    <a:pt x="1632" y="4208"/>
                  </a:lnTo>
                  <a:lnTo>
                    <a:pt x="2034" y="4172"/>
                  </a:lnTo>
                  <a:lnTo>
                    <a:pt x="2459" y="4135"/>
                  </a:lnTo>
                  <a:lnTo>
                    <a:pt x="2891" y="4069"/>
                  </a:lnTo>
                  <a:lnTo>
                    <a:pt x="3096" y="4033"/>
                  </a:lnTo>
                  <a:lnTo>
                    <a:pt x="3308" y="4003"/>
                  </a:lnTo>
                  <a:lnTo>
                    <a:pt x="3513" y="3952"/>
                  </a:lnTo>
                  <a:lnTo>
                    <a:pt x="3718" y="3901"/>
                  </a:lnTo>
                  <a:lnTo>
                    <a:pt x="3915" y="3850"/>
                  </a:lnTo>
                  <a:lnTo>
                    <a:pt x="4098" y="3791"/>
                  </a:lnTo>
                  <a:lnTo>
                    <a:pt x="4289" y="3725"/>
                  </a:lnTo>
                  <a:lnTo>
                    <a:pt x="4464" y="3652"/>
                  </a:lnTo>
                  <a:lnTo>
                    <a:pt x="4625" y="3586"/>
                  </a:lnTo>
                  <a:lnTo>
                    <a:pt x="4779" y="3498"/>
                  </a:lnTo>
                  <a:lnTo>
                    <a:pt x="4925" y="3410"/>
                  </a:lnTo>
                  <a:lnTo>
                    <a:pt x="5050" y="3308"/>
                  </a:lnTo>
                  <a:lnTo>
                    <a:pt x="5094" y="3271"/>
                  </a:lnTo>
                  <a:lnTo>
                    <a:pt x="5204" y="3154"/>
                  </a:lnTo>
                  <a:lnTo>
                    <a:pt x="5372" y="2971"/>
                  </a:lnTo>
                  <a:lnTo>
                    <a:pt x="5467" y="2862"/>
                  </a:lnTo>
                  <a:lnTo>
                    <a:pt x="5562" y="2722"/>
                  </a:lnTo>
                  <a:lnTo>
                    <a:pt x="5665" y="2583"/>
                  </a:lnTo>
                  <a:lnTo>
                    <a:pt x="5760" y="2422"/>
                  </a:lnTo>
                  <a:lnTo>
                    <a:pt x="5855" y="2247"/>
                  </a:lnTo>
                  <a:lnTo>
                    <a:pt x="5943" y="2071"/>
                  </a:lnTo>
                  <a:lnTo>
                    <a:pt x="6023" y="1881"/>
                  </a:lnTo>
                  <a:lnTo>
                    <a:pt x="6089" y="1683"/>
                  </a:lnTo>
                  <a:lnTo>
                    <a:pt x="6118" y="1573"/>
                  </a:lnTo>
                  <a:lnTo>
                    <a:pt x="6140" y="1471"/>
                  </a:lnTo>
                  <a:lnTo>
                    <a:pt x="6162" y="1361"/>
                  </a:lnTo>
                  <a:lnTo>
                    <a:pt x="6170" y="1244"/>
                  </a:lnTo>
                  <a:lnTo>
                    <a:pt x="6177" y="1105"/>
                  </a:lnTo>
                  <a:lnTo>
                    <a:pt x="6177" y="944"/>
                  </a:lnTo>
                  <a:lnTo>
                    <a:pt x="6170" y="754"/>
                  </a:lnTo>
                  <a:lnTo>
                    <a:pt x="6155" y="658"/>
                  </a:lnTo>
                  <a:lnTo>
                    <a:pt x="6133" y="549"/>
                  </a:lnTo>
                  <a:lnTo>
                    <a:pt x="6104" y="446"/>
                  </a:lnTo>
                  <a:lnTo>
                    <a:pt x="6075" y="344"/>
                  </a:lnTo>
                  <a:lnTo>
                    <a:pt x="6031" y="241"/>
                  </a:lnTo>
                  <a:lnTo>
                    <a:pt x="5987" y="153"/>
                  </a:lnTo>
                  <a:lnTo>
                    <a:pt x="5928" y="73"/>
                  </a:lnTo>
                  <a:lnTo>
                    <a:pt x="5862" y="0"/>
                  </a:lnTo>
                </a:path>
              </a:pathLst>
            </a:custGeom>
            <a:noFill/>
            <a:ln w="3175" cap="flat" cmpd="sng" algn="ctr">
              <a:solidFill>
                <a:schemeClr val="accent1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ja-JP" altLang="en-US"/>
            </a:p>
          </p:txBody>
        </p:sp>
        <p:sp>
          <p:nvSpPr>
            <p:cNvPr id="7" name="フリーフォーム 6"/>
            <p:cNvSpPr>
              <a:spLocks/>
            </p:cNvSpPr>
            <p:nvPr/>
          </p:nvSpPr>
          <p:spPr bwMode="auto">
            <a:xfrm>
              <a:off x="-129" y="1692"/>
              <a:ext cx="6169" cy="2416"/>
            </a:xfrm>
            <a:custGeom>
              <a:avLst/>
              <a:gdLst/>
              <a:ahLst/>
              <a:cxnLst>
                <a:cxn ang="0">
                  <a:pos x="0" y="2203"/>
                </a:cxn>
                <a:cxn ang="0">
                  <a:pos x="161" y="2233"/>
                </a:cxn>
                <a:cxn ang="0">
                  <a:pos x="600" y="2299"/>
                </a:cxn>
                <a:cxn ang="0">
                  <a:pos x="907" y="2335"/>
                </a:cxn>
                <a:cxn ang="0">
                  <a:pos x="1251" y="2365"/>
                </a:cxn>
                <a:cxn ang="0">
                  <a:pos x="1624" y="2394"/>
                </a:cxn>
                <a:cxn ang="0">
                  <a:pos x="2034" y="2408"/>
                </a:cxn>
                <a:cxn ang="0">
                  <a:pos x="2452" y="2416"/>
                </a:cxn>
                <a:cxn ang="0">
                  <a:pos x="2671" y="2416"/>
                </a:cxn>
                <a:cxn ang="0">
                  <a:pos x="2883" y="2401"/>
                </a:cxn>
                <a:cxn ang="0">
                  <a:pos x="3096" y="2394"/>
                </a:cxn>
                <a:cxn ang="0">
                  <a:pos x="3308" y="2379"/>
                </a:cxn>
                <a:cxn ang="0">
                  <a:pos x="3520" y="2357"/>
                </a:cxn>
                <a:cxn ang="0">
                  <a:pos x="3725" y="2328"/>
                </a:cxn>
                <a:cxn ang="0">
                  <a:pos x="3930" y="2291"/>
                </a:cxn>
                <a:cxn ang="0">
                  <a:pos x="4128" y="2247"/>
                </a:cxn>
                <a:cxn ang="0">
                  <a:pos x="4318" y="2196"/>
                </a:cxn>
                <a:cxn ang="0">
                  <a:pos x="4501" y="2138"/>
                </a:cxn>
                <a:cxn ang="0">
                  <a:pos x="4677" y="2072"/>
                </a:cxn>
                <a:cxn ang="0">
                  <a:pos x="4838" y="1991"/>
                </a:cxn>
                <a:cxn ang="0">
                  <a:pos x="4991" y="1911"/>
                </a:cxn>
                <a:cxn ang="0">
                  <a:pos x="5130" y="1816"/>
                </a:cxn>
                <a:cxn ang="0">
                  <a:pos x="5167" y="1786"/>
                </a:cxn>
                <a:cxn ang="0">
                  <a:pos x="5269" y="1684"/>
                </a:cxn>
                <a:cxn ang="0">
                  <a:pos x="5430" y="1530"/>
                </a:cxn>
                <a:cxn ang="0">
                  <a:pos x="5511" y="1435"/>
                </a:cxn>
                <a:cxn ang="0">
                  <a:pos x="5613" y="1318"/>
                </a:cxn>
                <a:cxn ang="0">
                  <a:pos x="5701" y="1193"/>
                </a:cxn>
                <a:cxn ang="0">
                  <a:pos x="5789" y="1054"/>
                </a:cxn>
                <a:cxn ang="0">
                  <a:pos x="5884" y="908"/>
                </a:cxn>
                <a:cxn ang="0">
                  <a:pos x="5957" y="747"/>
                </a:cxn>
                <a:cxn ang="0">
                  <a:pos x="6031" y="571"/>
                </a:cxn>
                <a:cxn ang="0">
                  <a:pos x="6096" y="396"/>
                </a:cxn>
                <a:cxn ang="0">
                  <a:pos x="6140" y="205"/>
                </a:cxn>
                <a:cxn ang="0">
                  <a:pos x="6162" y="103"/>
                </a:cxn>
                <a:cxn ang="0">
                  <a:pos x="6170" y="0"/>
                </a:cxn>
              </a:cxnLst>
              <a:rect l="0" t="0" r="0" b="0"/>
              <a:pathLst>
                <a:path w="6170" h="2416">
                  <a:moveTo>
                    <a:pt x="0" y="2203"/>
                  </a:moveTo>
                  <a:lnTo>
                    <a:pt x="161" y="2233"/>
                  </a:lnTo>
                  <a:lnTo>
                    <a:pt x="600" y="2299"/>
                  </a:lnTo>
                  <a:lnTo>
                    <a:pt x="907" y="2335"/>
                  </a:lnTo>
                  <a:lnTo>
                    <a:pt x="1251" y="2365"/>
                  </a:lnTo>
                  <a:lnTo>
                    <a:pt x="1624" y="2394"/>
                  </a:lnTo>
                  <a:lnTo>
                    <a:pt x="2034" y="2408"/>
                  </a:lnTo>
                  <a:lnTo>
                    <a:pt x="2452" y="2416"/>
                  </a:lnTo>
                  <a:lnTo>
                    <a:pt x="2671" y="2416"/>
                  </a:lnTo>
                  <a:lnTo>
                    <a:pt x="2883" y="2401"/>
                  </a:lnTo>
                  <a:lnTo>
                    <a:pt x="3096" y="2394"/>
                  </a:lnTo>
                  <a:lnTo>
                    <a:pt x="3308" y="2379"/>
                  </a:lnTo>
                  <a:lnTo>
                    <a:pt x="3520" y="2357"/>
                  </a:lnTo>
                  <a:lnTo>
                    <a:pt x="3725" y="2328"/>
                  </a:lnTo>
                  <a:lnTo>
                    <a:pt x="3930" y="2291"/>
                  </a:lnTo>
                  <a:lnTo>
                    <a:pt x="4128" y="2247"/>
                  </a:lnTo>
                  <a:lnTo>
                    <a:pt x="4318" y="2196"/>
                  </a:lnTo>
                  <a:lnTo>
                    <a:pt x="4501" y="2138"/>
                  </a:lnTo>
                  <a:lnTo>
                    <a:pt x="4677" y="2072"/>
                  </a:lnTo>
                  <a:lnTo>
                    <a:pt x="4838" y="1991"/>
                  </a:lnTo>
                  <a:lnTo>
                    <a:pt x="4991" y="1911"/>
                  </a:lnTo>
                  <a:lnTo>
                    <a:pt x="5130" y="1816"/>
                  </a:lnTo>
                  <a:lnTo>
                    <a:pt x="5167" y="1786"/>
                  </a:lnTo>
                  <a:lnTo>
                    <a:pt x="5269" y="1684"/>
                  </a:lnTo>
                  <a:lnTo>
                    <a:pt x="5430" y="1530"/>
                  </a:lnTo>
                  <a:lnTo>
                    <a:pt x="5511" y="1435"/>
                  </a:lnTo>
                  <a:lnTo>
                    <a:pt x="5613" y="1318"/>
                  </a:lnTo>
                  <a:lnTo>
                    <a:pt x="5701" y="1193"/>
                  </a:lnTo>
                  <a:lnTo>
                    <a:pt x="5789" y="1054"/>
                  </a:lnTo>
                  <a:lnTo>
                    <a:pt x="5884" y="908"/>
                  </a:lnTo>
                  <a:lnTo>
                    <a:pt x="5957" y="747"/>
                  </a:lnTo>
                  <a:lnTo>
                    <a:pt x="6031" y="571"/>
                  </a:lnTo>
                  <a:lnTo>
                    <a:pt x="6096" y="396"/>
                  </a:lnTo>
                  <a:lnTo>
                    <a:pt x="6140" y="205"/>
                  </a:lnTo>
                  <a:lnTo>
                    <a:pt x="6162" y="103"/>
                  </a:lnTo>
                  <a:lnTo>
                    <a:pt x="6170" y="0"/>
                  </a:lnTo>
                </a:path>
              </a:pathLst>
            </a:custGeom>
            <a:noFill/>
            <a:ln w="3175" cap="flat" cmpd="sng" algn="ctr">
              <a:solidFill>
                <a:schemeClr val="accent1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ja-JP" altLang="en-US"/>
            </a:p>
          </p:txBody>
        </p:sp>
        <p:sp>
          <p:nvSpPr>
            <p:cNvPr id="8" name="フリーフォーム 7"/>
            <p:cNvSpPr>
              <a:spLocks/>
            </p:cNvSpPr>
            <p:nvPr/>
          </p:nvSpPr>
          <p:spPr bwMode="auto">
            <a:xfrm>
              <a:off x="3237" y="-42"/>
              <a:ext cx="2562" cy="4355"/>
            </a:xfrm>
            <a:custGeom>
              <a:avLst/>
              <a:gdLst/>
              <a:ahLst/>
              <a:cxnLst>
                <a:cxn ang="0">
                  <a:pos x="2108" y="0"/>
                </a:cxn>
                <a:cxn ang="0">
                  <a:pos x="2145" y="73"/>
                </a:cxn>
                <a:cxn ang="0">
                  <a:pos x="2196" y="175"/>
                </a:cxn>
                <a:cxn ang="0">
                  <a:pos x="2247" y="300"/>
                </a:cxn>
                <a:cxn ang="0">
                  <a:pos x="2321" y="453"/>
                </a:cxn>
                <a:cxn ang="0">
                  <a:pos x="2379" y="629"/>
                </a:cxn>
                <a:cxn ang="0">
                  <a:pos x="2438" y="827"/>
                </a:cxn>
                <a:cxn ang="0">
                  <a:pos x="2489" y="1054"/>
                </a:cxn>
                <a:cxn ang="0">
                  <a:pos x="2533" y="1288"/>
                </a:cxn>
                <a:cxn ang="0">
                  <a:pos x="2548" y="1412"/>
                </a:cxn>
                <a:cxn ang="0">
                  <a:pos x="2562" y="1537"/>
                </a:cxn>
                <a:cxn ang="0">
                  <a:pos x="2562" y="1668"/>
                </a:cxn>
                <a:cxn ang="0">
                  <a:pos x="2562" y="1793"/>
                </a:cxn>
                <a:cxn ang="0">
                  <a:pos x="2555" y="1932"/>
                </a:cxn>
                <a:cxn ang="0">
                  <a:pos x="2533" y="2064"/>
                </a:cxn>
                <a:cxn ang="0">
                  <a:pos x="2511" y="2195"/>
                </a:cxn>
                <a:cxn ang="0">
                  <a:pos x="2482" y="2327"/>
                </a:cxn>
                <a:cxn ang="0">
                  <a:pos x="2438" y="2459"/>
                </a:cxn>
                <a:cxn ang="0">
                  <a:pos x="2386" y="2591"/>
                </a:cxn>
                <a:cxn ang="0">
                  <a:pos x="2321" y="2730"/>
                </a:cxn>
                <a:cxn ang="0">
                  <a:pos x="2247" y="2862"/>
                </a:cxn>
                <a:cxn ang="0">
                  <a:pos x="2174" y="2993"/>
                </a:cxn>
                <a:cxn ang="0">
                  <a:pos x="2079" y="3118"/>
                </a:cxn>
                <a:cxn ang="0">
                  <a:pos x="2035" y="3169"/>
                </a:cxn>
                <a:cxn ang="0">
                  <a:pos x="1911" y="3293"/>
                </a:cxn>
                <a:cxn ang="0">
                  <a:pos x="1728" y="3484"/>
                </a:cxn>
                <a:cxn ang="0">
                  <a:pos x="1603" y="3586"/>
                </a:cxn>
                <a:cxn ang="0">
                  <a:pos x="1472" y="3689"/>
                </a:cxn>
                <a:cxn ang="0">
                  <a:pos x="1325" y="3791"/>
                </a:cxn>
                <a:cxn ang="0">
                  <a:pos x="1164" y="3908"/>
                </a:cxn>
                <a:cxn ang="0">
                  <a:pos x="996" y="4011"/>
                </a:cxn>
                <a:cxn ang="0">
                  <a:pos x="813" y="4106"/>
                </a:cxn>
                <a:cxn ang="0">
                  <a:pos x="623" y="4194"/>
                </a:cxn>
                <a:cxn ang="0">
                  <a:pos x="425" y="4267"/>
                </a:cxn>
                <a:cxn ang="0">
                  <a:pos x="322" y="4296"/>
                </a:cxn>
                <a:cxn ang="0">
                  <a:pos x="213" y="4318"/>
                </a:cxn>
                <a:cxn ang="0">
                  <a:pos x="110" y="4347"/>
                </a:cxn>
                <a:cxn ang="0">
                  <a:pos x="0" y="4355"/>
                </a:cxn>
              </a:cxnLst>
              <a:rect l="0" t="0" r="0" b="0"/>
              <a:pathLst>
                <a:path w="2562" h="4355">
                  <a:moveTo>
                    <a:pt x="2108" y="0"/>
                  </a:moveTo>
                  <a:lnTo>
                    <a:pt x="2145" y="73"/>
                  </a:lnTo>
                  <a:lnTo>
                    <a:pt x="2196" y="175"/>
                  </a:lnTo>
                  <a:lnTo>
                    <a:pt x="2247" y="300"/>
                  </a:lnTo>
                  <a:lnTo>
                    <a:pt x="2321" y="453"/>
                  </a:lnTo>
                  <a:lnTo>
                    <a:pt x="2379" y="629"/>
                  </a:lnTo>
                  <a:lnTo>
                    <a:pt x="2438" y="827"/>
                  </a:lnTo>
                  <a:lnTo>
                    <a:pt x="2489" y="1054"/>
                  </a:lnTo>
                  <a:lnTo>
                    <a:pt x="2533" y="1288"/>
                  </a:lnTo>
                  <a:lnTo>
                    <a:pt x="2548" y="1412"/>
                  </a:lnTo>
                  <a:lnTo>
                    <a:pt x="2562" y="1537"/>
                  </a:lnTo>
                  <a:lnTo>
                    <a:pt x="2562" y="1668"/>
                  </a:lnTo>
                  <a:lnTo>
                    <a:pt x="2562" y="1793"/>
                  </a:lnTo>
                  <a:lnTo>
                    <a:pt x="2555" y="1932"/>
                  </a:lnTo>
                  <a:lnTo>
                    <a:pt x="2533" y="2064"/>
                  </a:lnTo>
                  <a:lnTo>
                    <a:pt x="2511" y="2195"/>
                  </a:lnTo>
                  <a:lnTo>
                    <a:pt x="2482" y="2327"/>
                  </a:lnTo>
                  <a:lnTo>
                    <a:pt x="2438" y="2459"/>
                  </a:lnTo>
                  <a:lnTo>
                    <a:pt x="2386" y="2591"/>
                  </a:lnTo>
                  <a:lnTo>
                    <a:pt x="2321" y="2730"/>
                  </a:lnTo>
                  <a:lnTo>
                    <a:pt x="2247" y="2862"/>
                  </a:lnTo>
                  <a:lnTo>
                    <a:pt x="2174" y="2993"/>
                  </a:lnTo>
                  <a:lnTo>
                    <a:pt x="2079" y="3118"/>
                  </a:lnTo>
                  <a:lnTo>
                    <a:pt x="2035" y="3169"/>
                  </a:lnTo>
                  <a:lnTo>
                    <a:pt x="1911" y="3293"/>
                  </a:lnTo>
                  <a:lnTo>
                    <a:pt x="1728" y="3484"/>
                  </a:lnTo>
                  <a:lnTo>
                    <a:pt x="1603" y="3586"/>
                  </a:lnTo>
                  <a:lnTo>
                    <a:pt x="1472" y="3689"/>
                  </a:lnTo>
                  <a:lnTo>
                    <a:pt x="1325" y="3791"/>
                  </a:lnTo>
                  <a:lnTo>
                    <a:pt x="1164" y="3908"/>
                  </a:lnTo>
                  <a:lnTo>
                    <a:pt x="996" y="4011"/>
                  </a:lnTo>
                  <a:lnTo>
                    <a:pt x="813" y="4106"/>
                  </a:lnTo>
                  <a:lnTo>
                    <a:pt x="623" y="4194"/>
                  </a:lnTo>
                  <a:lnTo>
                    <a:pt x="425" y="4267"/>
                  </a:lnTo>
                  <a:lnTo>
                    <a:pt x="322" y="4296"/>
                  </a:lnTo>
                  <a:lnTo>
                    <a:pt x="213" y="4318"/>
                  </a:lnTo>
                  <a:lnTo>
                    <a:pt x="110" y="4347"/>
                  </a:lnTo>
                  <a:lnTo>
                    <a:pt x="0" y="4355"/>
                  </a:lnTo>
                </a:path>
              </a:pathLst>
            </a:custGeom>
            <a:noFill/>
            <a:ln w="3175" cap="flat" cmpd="sng" algn="ctr">
              <a:solidFill>
                <a:schemeClr val="accent1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ja-JP" altLang="en-US"/>
            </a:p>
          </p:txBody>
        </p:sp>
        <p:sp>
          <p:nvSpPr>
            <p:cNvPr id="9" name="フリーフォーム 8"/>
            <p:cNvSpPr>
              <a:spLocks/>
            </p:cNvSpPr>
            <p:nvPr/>
          </p:nvSpPr>
          <p:spPr bwMode="auto">
            <a:xfrm>
              <a:off x="4533" y="1949"/>
              <a:ext cx="1508" cy="2364"/>
            </a:xfrm>
            <a:custGeom>
              <a:avLst/>
              <a:gdLst/>
              <a:ahLst/>
              <a:cxnLst>
                <a:cxn ang="0">
                  <a:pos x="0" y="2364"/>
                </a:cxn>
                <a:cxn ang="0">
                  <a:pos x="58" y="2320"/>
                </a:cxn>
                <a:cxn ang="0">
                  <a:pos x="212" y="2181"/>
                </a:cxn>
                <a:cxn ang="0">
                  <a:pos x="322" y="2086"/>
                </a:cxn>
                <a:cxn ang="0">
                  <a:pos x="439" y="1976"/>
                </a:cxn>
                <a:cxn ang="0">
                  <a:pos x="564" y="1837"/>
                </a:cxn>
                <a:cxn ang="0">
                  <a:pos x="695" y="1683"/>
                </a:cxn>
                <a:cxn ang="0">
                  <a:pos x="827" y="1529"/>
                </a:cxn>
                <a:cxn ang="0">
                  <a:pos x="959" y="1339"/>
                </a:cxn>
                <a:cxn ang="0">
                  <a:pos x="1090" y="1149"/>
                </a:cxn>
                <a:cxn ang="0">
                  <a:pos x="1208" y="936"/>
                </a:cxn>
                <a:cxn ang="0">
                  <a:pos x="1266" y="827"/>
                </a:cxn>
                <a:cxn ang="0">
                  <a:pos x="1310" y="717"/>
                </a:cxn>
                <a:cxn ang="0">
                  <a:pos x="1361" y="600"/>
                </a:cxn>
                <a:cxn ang="0">
                  <a:pos x="1405" y="490"/>
                </a:cxn>
                <a:cxn ang="0">
                  <a:pos x="1434" y="365"/>
                </a:cxn>
                <a:cxn ang="0">
                  <a:pos x="1471" y="248"/>
                </a:cxn>
                <a:cxn ang="0">
                  <a:pos x="1493" y="124"/>
                </a:cxn>
                <a:cxn ang="0">
                  <a:pos x="1508" y="0"/>
                </a:cxn>
              </a:cxnLst>
              <a:rect l="0" t="0" r="0" b="0"/>
              <a:pathLst>
                <a:path w="1508" h="2364">
                  <a:moveTo>
                    <a:pt x="0" y="2364"/>
                  </a:moveTo>
                  <a:lnTo>
                    <a:pt x="58" y="2320"/>
                  </a:lnTo>
                  <a:lnTo>
                    <a:pt x="212" y="2181"/>
                  </a:lnTo>
                  <a:lnTo>
                    <a:pt x="322" y="2086"/>
                  </a:lnTo>
                  <a:lnTo>
                    <a:pt x="439" y="1976"/>
                  </a:lnTo>
                  <a:lnTo>
                    <a:pt x="564" y="1837"/>
                  </a:lnTo>
                  <a:lnTo>
                    <a:pt x="695" y="1683"/>
                  </a:lnTo>
                  <a:lnTo>
                    <a:pt x="827" y="1529"/>
                  </a:lnTo>
                  <a:lnTo>
                    <a:pt x="959" y="1339"/>
                  </a:lnTo>
                  <a:lnTo>
                    <a:pt x="1090" y="1149"/>
                  </a:lnTo>
                  <a:lnTo>
                    <a:pt x="1208" y="936"/>
                  </a:lnTo>
                  <a:lnTo>
                    <a:pt x="1266" y="827"/>
                  </a:lnTo>
                  <a:lnTo>
                    <a:pt x="1310" y="717"/>
                  </a:lnTo>
                  <a:lnTo>
                    <a:pt x="1361" y="600"/>
                  </a:lnTo>
                  <a:lnTo>
                    <a:pt x="1405" y="490"/>
                  </a:lnTo>
                  <a:lnTo>
                    <a:pt x="1434" y="365"/>
                  </a:lnTo>
                  <a:lnTo>
                    <a:pt x="1471" y="248"/>
                  </a:lnTo>
                  <a:lnTo>
                    <a:pt x="1493" y="124"/>
                  </a:lnTo>
                  <a:lnTo>
                    <a:pt x="1508" y="0"/>
                  </a:lnTo>
                </a:path>
              </a:pathLst>
            </a:custGeom>
            <a:noFill/>
            <a:ln w="3175" cap="flat" cmpd="sng" algn="ctr">
              <a:solidFill>
                <a:schemeClr val="accent1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ja-JP" altLang="en-US"/>
            </a:p>
          </p:txBody>
        </p:sp>
      </p:grpSp>
      <p:grpSp>
        <p:nvGrpSpPr>
          <p:cNvPr id="10" name="図形グループ 9"/>
          <p:cNvGrpSpPr/>
          <p:nvPr/>
        </p:nvGrpSpPr>
        <p:grpSpPr>
          <a:xfrm>
            <a:off x="7270629" y="3871493"/>
            <a:ext cx="1541824" cy="1424221"/>
            <a:chOff x="7286645" y="3871493"/>
            <a:chExt cx="1541824" cy="1424221"/>
          </a:xfrm>
          <a:gradFill>
            <a:gsLst>
              <a:gs pos="0">
                <a:schemeClr val="accent1">
                  <a:alpha val="2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</p:grpSpPr>
        <p:sp>
          <p:nvSpPr>
            <p:cNvPr id="11" name="フリーフォーム 10"/>
            <p:cNvSpPr>
              <a:spLocks/>
            </p:cNvSpPr>
            <p:nvPr/>
          </p:nvSpPr>
          <p:spPr bwMode="auto">
            <a:xfrm>
              <a:off x="7286645" y="3890348"/>
              <a:ext cx="908413" cy="891012"/>
            </a:xfrm>
            <a:custGeom>
              <a:avLst/>
              <a:gdLst>
                <a:gd name="T0" fmla="*/ 530225 w 507"/>
                <a:gd name="T1" fmla="*/ 0 h 501"/>
                <a:gd name="T2" fmla="*/ 692150 w 507"/>
                <a:gd name="T3" fmla="*/ 0 h 501"/>
                <a:gd name="T4" fmla="*/ 758825 w 507"/>
                <a:gd name="T5" fmla="*/ 0 h 501"/>
                <a:gd name="T6" fmla="*/ 804863 w 507"/>
                <a:gd name="T7" fmla="*/ 20638 h 501"/>
                <a:gd name="T8" fmla="*/ 804863 w 507"/>
                <a:gd name="T9" fmla="*/ 33338 h 501"/>
                <a:gd name="T10" fmla="*/ 738188 w 507"/>
                <a:gd name="T11" fmla="*/ 11113 h 501"/>
                <a:gd name="T12" fmla="*/ 701675 w 507"/>
                <a:gd name="T13" fmla="*/ 0 h 501"/>
                <a:gd name="T14" fmla="*/ 655638 w 507"/>
                <a:gd name="T15" fmla="*/ 0 h 501"/>
                <a:gd name="T16" fmla="*/ 552450 w 507"/>
                <a:gd name="T17" fmla="*/ 33338 h 501"/>
                <a:gd name="T18" fmla="*/ 460375 w 507"/>
                <a:gd name="T19" fmla="*/ 79375 h 501"/>
                <a:gd name="T20" fmla="*/ 414338 w 507"/>
                <a:gd name="T21" fmla="*/ 115888 h 501"/>
                <a:gd name="T22" fmla="*/ 493713 w 507"/>
                <a:gd name="T23" fmla="*/ 79375 h 501"/>
                <a:gd name="T24" fmla="*/ 542925 w 507"/>
                <a:gd name="T25" fmla="*/ 66675 h 501"/>
                <a:gd name="T26" fmla="*/ 563563 w 507"/>
                <a:gd name="T27" fmla="*/ 66675 h 501"/>
                <a:gd name="T28" fmla="*/ 460375 w 507"/>
                <a:gd name="T29" fmla="*/ 115888 h 501"/>
                <a:gd name="T30" fmla="*/ 403225 w 507"/>
                <a:gd name="T31" fmla="*/ 160338 h 501"/>
                <a:gd name="T32" fmla="*/ 334963 w 507"/>
                <a:gd name="T33" fmla="*/ 206375 h 501"/>
                <a:gd name="T34" fmla="*/ 277813 w 507"/>
                <a:gd name="T35" fmla="*/ 252413 h 501"/>
                <a:gd name="T36" fmla="*/ 219075 w 507"/>
                <a:gd name="T37" fmla="*/ 309563 h 501"/>
                <a:gd name="T38" fmla="*/ 182563 w 507"/>
                <a:gd name="T39" fmla="*/ 355600 h 501"/>
                <a:gd name="T40" fmla="*/ 161925 w 507"/>
                <a:gd name="T41" fmla="*/ 425450 h 501"/>
                <a:gd name="T42" fmla="*/ 138113 w 507"/>
                <a:gd name="T43" fmla="*/ 550863 h 501"/>
                <a:gd name="T44" fmla="*/ 128588 w 507"/>
                <a:gd name="T45" fmla="*/ 769938 h 501"/>
                <a:gd name="T46" fmla="*/ 115888 w 507"/>
                <a:gd name="T47" fmla="*/ 633413 h 501"/>
                <a:gd name="T48" fmla="*/ 103188 w 507"/>
                <a:gd name="T49" fmla="*/ 530225 h 501"/>
                <a:gd name="T50" fmla="*/ 92075 w 507"/>
                <a:gd name="T51" fmla="*/ 493713 h 501"/>
                <a:gd name="T52" fmla="*/ 69850 w 507"/>
                <a:gd name="T53" fmla="*/ 541338 h 501"/>
                <a:gd name="T54" fmla="*/ 58738 w 507"/>
                <a:gd name="T55" fmla="*/ 608013 h 501"/>
                <a:gd name="T56" fmla="*/ 46038 w 507"/>
                <a:gd name="T57" fmla="*/ 795338 h 501"/>
                <a:gd name="T58" fmla="*/ 33338 w 507"/>
                <a:gd name="T59" fmla="*/ 679450 h 501"/>
                <a:gd name="T60" fmla="*/ 25400 w 507"/>
                <a:gd name="T61" fmla="*/ 620713 h 501"/>
                <a:gd name="T62" fmla="*/ 12700 w 507"/>
                <a:gd name="T63" fmla="*/ 633413 h 501"/>
                <a:gd name="T64" fmla="*/ 0 w 507"/>
                <a:gd name="T65" fmla="*/ 646113 h 501"/>
                <a:gd name="T66" fmla="*/ 0 w 507"/>
                <a:gd name="T67" fmla="*/ 574675 h 501"/>
                <a:gd name="T68" fmla="*/ 12700 w 507"/>
                <a:gd name="T69" fmla="*/ 517525 h 501"/>
                <a:gd name="T70" fmla="*/ 25400 w 507"/>
                <a:gd name="T71" fmla="*/ 458788 h 501"/>
                <a:gd name="T72" fmla="*/ 82550 w 507"/>
                <a:gd name="T73" fmla="*/ 331788 h 501"/>
                <a:gd name="T74" fmla="*/ 149225 w 507"/>
                <a:gd name="T75" fmla="*/ 219075 h 501"/>
                <a:gd name="T76" fmla="*/ 231775 w 507"/>
                <a:gd name="T77" fmla="*/ 123825 h 501"/>
                <a:gd name="T78" fmla="*/ 311150 w 507"/>
                <a:gd name="T79" fmla="*/ 57150 h 501"/>
                <a:gd name="T80" fmla="*/ 403225 w 507"/>
                <a:gd name="T81" fmla="*/ 20638 h 501"/>
                <a:gd name="T82" fmla="*/ 519113 w 507"/>
                <a:gd name="T83" fmla="*/ 0 h 501"/>
                <a:gd name="T84" fmla="*/ 530225 w 507"/>
                <a:gd name="T85" fmla="*/ 0 h 501"/>
                <a:gd name="T86" fmla="*/ 0 1 256"/>
                <a:gd name="T87" fmla="*/ 0 1 256"/>
                <a:gd name="T88" fmla="*/ 0 1 256"/>
                <a:gd name="T89" fmla="*/ 0 1 256"/>
                <a:gd name="T90" fmla="*/ 0 1 256"/>
                <a:gd name="T91" fmla="*/ 0 1 256"/>
                <a:gd name="T92" fmla="*/ 0 1 256"/>
                <a:gd name="T93" fmla="*/ 0 1 256"/>
                <a:gd name="T94" fmla="*/ 0 1 256"/>
                <a:gd name="T95" fmla="*/ 0 1 256"/>
                <a:gd name="T96" fmla="*/ 0 1 256"/>
                <a:gd name="T97" fmla="*/ 0 1 256"/>
                <a:gd name="T98" fmla="*/ 0 1 256"/>
                <a:gd name="T99" fmla="*/ 0 1 256"/>
                <a:gd name="T100" fmla="*/ 0 1 256"/>
                <a:gd name="T101" fmla="*/ 0 1 256"/>
                <a:gd name="T102" fmla="*/ 0 1 256"/>
                <a:gd name="T103" fmla="*/ 0 1 256"/>
                <a:gd name="T104" fmla="*/ 0 1 256"/>
                <a:gd name="T105" fmla="*/ 0 1 256"/>
                <a:gd name="T106" fmla="*/ 0 1 256"/>
                <a:gd name="T107" fmla="*/ 0 1 256"/>
                <a:gd name="T108" fmla="*/ 0 1 256"/>
                <a:gd name="T109" fmla="*/ 0 1 256"/>
                <a:gd name="T110" fmla="*/ 0 1 256"/>
                <a:gd name="T111" fmla="*/ 0 1 256"/>
                <a:gd name="T112" fmla="*/ 0 1 256"/>
                <a:gd name="T113" fmla="*/ 0 1 256"/>
                <a:gd name="T114" fmla="*/ 0 1 256"/>
                <a:gd name="T115" fmla="*/ 0 1 256"/>
                <a:gd name="T116" fmla="*/ 0 1 256"/>
                <a:gd name="T117" fmla="*/ 0 1 256"/>
                <a:gd name="T118" fmla="*/ 0 1 256"/>
                <a:gd name="T119" fmla="*/ 0 1 256"/>
                <a:gd name="T120" fmla="*/ 0 1 256"/>
                <a:gd name="T121" fmla="*/ 0 1 256"/>
                <a:gd name="T122" fmla="*/ 0 1 256"/>
                <a:gd name="T123" fmla="*/ 0 1 256"/>
                <a:gd name="T124" fmla="*/ 0 1 256"/>
                <a:gd name="T125" fmla="*/ 0 1 256"/>
                <a:gd name="T126" fmla="*/ 0 1 256"/>
                <a:gd name="T127" fmla="*/ 0 1 256"/>
                <a:gd name="T128" fmla="*/ 0 1 256"/>
                <a:gd name="T129" fmla="*/ 0 w 507"/>
                <a:gd name="T130" fmla="*/ 0 h 501"/>
                <a:gd name="T131" fmla="*/ 0 w 507"/>
                <a:gd name="T132" fmla="*/ 0 h 501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507" h="501">
                  <a:moveTo>
                    <a:pt x="334" y="0"/>
                  </a:moveTo>
                  <a:lnTo>
                    <a:pt x="436" y="0"/>
                  </a:lnTo>
                  <a:lnTo>
                    <a:pt x="478" y="0"/>
                  </a:lnTo>
                  <a:lnTo>
                    <a:pt x="507" y="13"/>
                  </a:lnTo>
                  <a:lnTo>
                    <a:pt x="507" y="21"/>
                  </a:lnTo>
                  <a:lnTo>
                    <a:pt x="465" y="7"/>
                  </a:lnTo>
                  <a:lnTo>
                    <a:pt x="442" y="0"/>
                  </a:lnTo>
                  <a:lnTo>
                    <a:pt x="413" y="0"/>
                  </a:lnTo>
                  <a:lnTo>
                    <a:pt x="348" y="21"/>
                  </a:lnTo>
                  <a:lnTo>
                    <a:pt x="290" y="50"/>
                  </a:lnTo>
                  <a:lnTo>
                    <a:pt x="261" y="73"/>
                  </a:lnTo>
                  <a:lnTo>
                    <a:pt x="311" y="50"/>
                  </a:lnTo>
                  <a:lnTo>
                    <a:pt x="342" y="42"/>
                  </a:lnTo>
                  <a:lnTo>
                    <a:pt x="355" y="42"/>
                  </a:lnTo>
                  <a:lnTo>
                    <a:pt x="290" y="73"/>
                  </a:lnTo>
                  <a:lnTo>
                    <a:pt x="254" y="101"/>
                  </a:lnTo>
                  <a:lnTo>
                    <a:pt x="211" y="130"/>
                  </a:lnTo>
                  <a:lnTo>
                    <a:pt x="175" y="159"/>
                  </a:lnTo>
                  <a:lnTo>
                    <a:pt x="138" y="195"/>
                  </a:lnTo>
                  <a:lnTo>
                    <a:pt x="115" y="224"/>
                  </a:lnTo>
                  <a:lnTo>
                    <a:pt x="102" y="268"/>
                  </a:lnTo>
                  <a:lnTo>
                    <a:pt x="87" y="347"/>
                  </a:lnTo>
                  <a:lnTo>
                    <a:pt x="81" y="485"/>
                  </a:lnTo>
                  <a:lnTo>
                    <a:pt x="73" y="399"/>
                  </a:lnTo>
                  <a:lnTo>
                    <a:pt x="65" y="334"/>
                  </a:lnTo>
                  <a:lnTo>
                    <a:pt x="58" y="311"/>
                  </a:lnTo>
                  <a:lnTo>
                    <a:pt x="44" y="341"/>
                  </a:lnTo>
                  <a:lnTo>
                    <a:pt x="37" y="383"/>
                  </a:lnTo>
                  <a:lnTo>
                    <a:pt x="29" y="501"/>
                  </a:lnTo>
                  <a:lnTo>
                    <a:pt x="21" y="428"/>
                  </a:lnTo>
                  <a:lnTo>
                    <a:pt x="16" y="391"/>
                  </a:lnTo>
                  <a:lnTo>
                    <a:pt x="8" y="399"/>
                  </a:lnTo>
                  <a:lnTo>
                    <a:pt x="0" y="407"/>
                  </a:lnTo>
                  <a:lnTo>
                    <a:pt x="0" y="362"/>
                  </a:lnTo>
                  <a:lnTo>
                    <a:pt x="8" y="326"/>
                  </a:lnTo>
                  <a:lnTo>
                    <a:pt x="16" y="289"/>
                  </a:lnTo>
                  <a:lnTo>
                    <a:pt x="52" y="209"/>
                  </a:lnTo>
                  <a:lnTo>
                    <a:pt x="94" y="138"/>
                  </a:lnTo>
                  <a:lnTo>
                    <a:pt x="146" y="78"/>
                  </a:lnTo>
                  <a:lnTo>
                    <a:pt x="196" y="36"/>
                  </a:lnTo>
                  <a:lnTo>
                    <a:pt x="254" y="13"/>
                  </a:lnTo>
                  <a:lnTo>
                    <a:pt x="327" y="0"/>
                  </a:lnTo>
                  <a:lnTo>
                    <a:pt x="334" y="0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alpha val="2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5400000" scaled="1"/>
            </a:gra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solidFill>
                  <a:srgbClr val="FF0000">
                    <a:alpha val="100000"/>
                  </a:srgbClr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2" name="フリーフォーム 11"/>
            <p:cNvSpPr>
              <a:spLocks/>
            </p:cNvSpPr>
            <p:nvPr/>
          </p:nvSpPr>
          <p:spPr bwMode="auto">
            <a:xfrm>
              <a:off x="7421610" y="3871493"/>
              <a:ext cx="1406859" cy="1424221"/>
            </a:xfrm>
            <a:custGeom>
              <a:avLst/>
              <a:gdLst>
                <a:gd name="T0" fmla="*/ 1276350 w 804"/>
                <a:gd name="T1" fmla="*/ 795338 h 820"/>
                <a:gd name="T2" fmla="*/ 1209675 w 804"/>
                <a:gd name="T3" fmla="*/ 449263 h 820"/>
                <a:gd name="T4" fmla="*/ 1003300 w 804"/>
                <a:gd name="T5" fmla="*/ 149225 h 820"/>
                <a:gd name="T6" fmla="*/ 828675 w 804"/>
                <a:gd name="T7" fmla="*/ 46038 h 820"/>
                <a:gd name="T8" fmla="*/ 1003300 w 804"/>
                <a:gd name="T9" fmla="*/ 241300 h 820"/>
                <a:gd name="T10" fmla="*/ 758825 w 804"/>
                <a:gd name="T11" fmla="*/ 92075 h 820"/>
                <a:gd name="T12" fmla="*/ 506413 w 804"/>
                <a:gd name="T13" fmla="*/ 46038 h 820"/>
                <a:gd name="T14" fmla="*/ 401638 w 804"/>
                <a:gd name="T15" fmla="*/ 79375 h 820"/>
                <a:gd name="T16" fmla="*/ 149225 w 804"/>
                <a:gd name="T17" fmla="*/ 220663 h 820"/>
                <a:gd name="T18" fmla="*/ 33338 w 804"/>
                <a:gd name="T19" fmla="*/ 427038 h 820"/>
                <a:gd name="T20" fmla="*/ 33338 w 804"/>
                <a:gd name="T21" fmla="*/ 817563 h 820"/>
                <a:gd name="T22" fmla="*/ 241300 w 804"/>
                <a:gd name="T23" fmla="*/ 1119188 h 820"/>
                <a:gd name="T24" fmla="*/ 206375 w 804"/>
                <a:gd name="T25" fmla="*/ 1165225 h 820"/>
                <a:gd name="T26" fmla="*/ 473075 w 804"/>
                <a:gd name="T27" fmla="*/ 1243013 h 820"/>
                <a:gd name="T28" fmla="*/ 642938 w 804"/>
                <a:gd name="T29" fmla="*/ 1255713 h 820"/>
                <a:gd name="T30" fmla="*/ 252413 w 804"/>
                <a:gd name="T31" fmla="*/ 1268413 h 820"/>
                <a:gd name="T32" fmla="*/ 539750 w 804"/>
                <a:gd name="T33" fmla="*/ 1301750 h 820"/>
                <a:gd name="T34" fmla="*/ 841375 w 804"/>
                <a:gd name="T35" fmla="*/ 1255713 h 820"/>
                <a:gd name="T36" fmla="*/ 1047750 w 804"/>
                <a:gd name="T37" fmla="*/ 1139825 h 820"/>
                <a:gd name="T38" fmla="*/ 1160463 w 804"/>
                <a:gd name="T39" fmla="*/ 977900 h 820"/>
                <a:gd name="T40" fmla="*/ 1160463 w 804"/>
                <a:gd name="T41" fmla="*/ 795338 h 820"/>
                <a:gd name="T42" fmla="*/ 1173163 w 804"/>
                <a:gd name="T43" fmla="*/ 725488 h 820"/>
                <a:gd name="T44" fmla="*/ 1219200 w 804"/>
                <a:gd name="T45" fmla="*/ 784225 h 820"/>
                <a:gd name="T46" fmla="*/ 1160463 w 804"/>
                <a:gd name="T47" fmla="*/ 635000 h 820"/>
                <a:gd name="T48" fmla="*/ 1209675 w 804"/>
                <a:gd name="T49" fmla="*/ 646113 h 820"/>
                <a:gd name="T50" fmla="*/ 1255713 w 804"/>
                <a:gd name="T51" fmla="*/ 795338 h 820"/>
                <a:gd name="T52" fmla="*/ 1231900 w 804"/>
                <a:gd name="T53" fmla="*/ 1003300 h 820"/>
                <a:gd name="T54" fmla="*/ 815975 w 804"/>
                <a:gd name="T55" fmla="*/ 887413 h 820"/>
                <a:gd name="T56" fmla="*/ 633413 w 804"/>
                <a:gd name="T57" fmla="*/ 1016000 h 820"/>
                <a:gd name="T58" fmla="*/ 344488 w 804"/>
                <a:gd name="T59" fmla="*/ 920750 h 820"/>
                <a:gd name="T60" fmla="*/ 219075 w 804"/>
                <a:gd name="T61" fmla="*/ 738188 h 820"/>
                <a:gd name="T62" fmla="*/ 206375 w 804"/>
                <a:gd name="T63" fmla="*/ 530225 h 820"/>
                <a:gd name="T64" fmla="*/ 265113 w 804"/>
                <a:gd name="T65" fmla="*/ 381000 h 820"/>
                <a:gd name="T66" fmla="*/ 473075 w 804"/>
                <a:gd name="T67" fmla="*/ 254000 h 820"/>
                <a:gd name="T68" fmla="*/ 311150 w 804"/>
                <a:gd name="T69" fmla="*/ 311150 h 820"/>
                <a:gd name="T70" fmla="*/ 182563 w 804"/>
                <a:gd name="T71" fmla="*/ 439738 h 820"/>
                <a:gd name="T72" fmla="*/ 252413 w 804"/>
                <a:gd name="T73" fmla="*/ 300038 h 820"/>
                <a:gd name="T74" fmla="*/ 434975 w 804"/>
                <a:gd name="T75" fmla="*/ 195263 h 820"/>
                <a:gd name="T76" fmla="*/ 587375 w 804"/>
                <a:gd name="T77" fmla="*/ 149225 h 820"/>
                <a:gd name="T78" fmla="*/ 493713 w 804"/>
                <a:gd name="T79" fmla="*/ 115888 h 820"/>
                <a:gd name="T80" fmla="*/ 655638 w 804"/>
                <a:gd name="T81" fmla="*/ 104775 h 820"/>
                <a:gd name="T82" fmla="*/ 758825 w 804"/>
                <a:gd name="T83" fmla="*/ 231775 h 820"/>
                <a:gd name="T84" fmla="*/ 804863 w 804"/>
                <a:gd name="T85" fmla="*/ 287338 h 820"/>
                <a:gd name="T86" fmla="*/ 758825 w 804"/>
                <a:gd name="T87" fmla="*/ 381000 h 820"/>
                <a:gd name="T88" fmla="*/ 815975 w 804"/>
                <a:gd name="T89" fmla="*/ 403225 h 820"/>
                <a:gd name="T90" fmla="*/ 862013 w 804"/>
                <a:gd name="T91" fmla="*/ 427038 h 820"/>
                <a:gd name="T92" fmla="*/ 898525 w 804"/>
                <a:gd name="T93" fmla="*/ 601663 h 820"/>
                <a:gd name="T94" fmla="*/ 0 1 256"/>
                <a:gd name="T95" fmla="*/ 0 1 256"/>
                <a:gd name="T96" fmla="*/ 0 1 256"/>
                <a:gd name="T97" fmla="*/ 0 1 256"/>
                <a:gd name="T98" fmla="*/ 0 1 256"/>
                <a:gd name="T99" fmla="*/ 0 1 256"/>
                <a:gd name="T100" fmla="*/ 0 1 256"/>
                <a:gd name="T101" fmla="*/ 0 1 256"/>
                <a:gd name="T102" fmla="*/ 0 1 256"/>
                <a:gd name="T103" fmla="*/ 0 1 256"/>
                <a:gd name="T104" fmla="*/ 0 1 256"/>
                <a:gd name="T105" fmla="*/ 0 1 256"/>
                <a:gd name="T106" fmla="*/ 0 1 256"/>
                <a:gd name="T107" fmla="*/ 0 1 256"/>
                <a:gd name="T108" fmla="*/ 0 1 256"/>
                <a:gd name="T109" fmla="*/ 0 1 256"/>
                <a:gd name="T110" fmla="*/ 0 1 256"/>
                <a:gd name="T111" fmla="*/ 0 1 256"/>
                <a:gd name="T112" fmla="*/ 0 1 256"/>
                <a:gd name="T113" fmla="*/ 0 1 256"/>
                <a:gd name="T114" fmla="*/ 0 1 256"/>
                <a:gd name="T115" fmla="*/ 0 1 256"/>
                <a:gd name="T116" fmla="*/ 0 1 256"/>
                <a:gd name="T117" fmla="*/ 0 1 256"/>
                <a:gd name="T118" fmla="*/ 0 1 256"/>
                <a:gd name="T119" fmla="*/ 0 1 256"/>
                <a:gd name="T120" fmla="*/ 0 1 256"/>
                <a:gd name="T121" fmla="*/ 0 1 256"/>
                <a:gd name="T122" fmla="*/ 0 1 256"/>
                <a:gd name="T123" fmla="*/ 0 1 256"/>
                <a:gd name="T124" fmla="*/ 0 1 256"/>
                <a:gd name="T125" fmla="*/ 0 1 256"/>
                <a:gd name="T126" fmla="*/ 0 1 256"/>
                <a:gd name="T127" fmla="*/ 0 1 256"/>
                <a:gd name="T128" fmla="*/ 0 1 256"/>
                <a:gd name="T129" fmla="*/ 0 1 256"/>
                <a:gd name="T130" fmla="*/ 0 1 256"/>
                <a:gd name="T131" fmla="*/ 0 1 256"/>
                <a:gd name="T132" fmla="*/ 0 1 256"/>
                <a:gd name="T133" fmla="*/ 0 1 256"/>
                <a:gd name="T134" fmla="*/ 0 1 256"/>
                <a:gd name="T135" fmla="*/ 0 1 256"/>
                <a:gd name="T136" fmla="*/ 0 1 256"/>
                <a:gd name="T137" fmla="*/ 0 1 256"/>
                <a:gd name="T138" fmla="*/ 0 1 256"/>
                <a:gd name="T139" fmla="*/ 0 1 256"/>
                <a:gd name="T140" fmla="*/ 0 1 256"/>
                <a:gd name="T141" fmla="*/ 0 w 804"/>
                <a:gd name="T142" fmla="*/ 0 h 820"/>
                <a:gd name="T143" fmla="*/ 0 w 804"/>
                <a:gd name="T144" fmla="*/ 0 h 820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804" h="820">
                  <a:moveTo>
                    <a:pt x="776" y="632"/>
                  </a:moveTo>
                  <a:lnTo>
                    <a:pt x="797" y="559"/>
                  </a:lnTo>
                  <a:lnTo>
                    <a:pt x="804" y="501"/>
                  </a:lnTo>
                  <a:lnTo>
                    <a:pt x="804" y="444"/>
                  </a:lnTo>
                  <a:lnTo>
                    <a:pt x="791" y="379"/>
                  </a:lnTo>
                  <a:lnTo>
                    <a:pt x="762" y="283"/>
                  </a:lnTo>
                  <a:lnTo>
                    <a:pt x="710" y="204"/>
                  </a:lnTo>
                  <a:lnTo>
                    <a:pt x="660" y="123"/>
                  </a:lnTo>
                  <a:lnTo>
                    <a:pt x="632" y="94"/>
                  </a:lnTo>
                  <a:lnTo>
                    <a:pt x="595" y="66"/>
                  </a:lnTo>
                  <a:lnTo>
                    <a:pt x="559" y="50"/>
                  </a:lnTo>
                  <a:lnTo>
                    <a:pt x="522" y="29"/>
                  </a:lnTo>
                  <a:lnTo>
                    <a:pt x="442" y="0"/>
                  </a:lnTo>
                  <a:lnTo>
                    <a:pt x="543" y="73"/>
                  </a:lnTo>
                  <a:lnTo>
                    <a:pt x="632" y="152"/>
                  </a:lnTo>
                  <a:lnTo>
                    <a:pt x="551" y="102"/>
                  </a:lnTo>
                  <a:lnTo>
                    <a:pt x="478" y="50"/>
                  </a:lnTo>
                  <a:lnTo>
                    <a:pt x="478" y="58"/>
                  </a:lnTo>
                  <a:lnTo>
                    <a:pt x="478" y="73"/>
                  </a:lnTo>
                  <a:lnTo>
                    <a:pt x="376" y="45"/>
                  </a:lnTo>
                  <a:lnTo>
                    <a:pt x="319" y="29"/>
                  </a:lnTo>
                  <a:lnTo>
                    <a:pt x="246" y="29"/>
                  </a:lnTo>
                  <a:lnTo>
                    <a:pt x="246" y="45"/>
                  </a:lnTo>
                  <a:lnTo>
                    <a:pt x="253" y="50"/>
                  </a:lnTo>
                  <a:lnTo>
                    <a:pt x="188" y="81"/>
                  </a:lnTo>
                  <a:lnTo>
                    <a:pt x="138" y="102"/>
                  </a:lnTo>
                  <a:lnTo>
                    <a:pt x="94" y="139"/>
                  </a:lnTo>
                  <a:lnTo>
                    <a:pt x="58" y="189"/>
                  </a:lnTo>
                  <a:lnTo>
                    <a:pt x="36" y="233"/>
                  </a:lnTo>
                  <a:lnTo>
                    <a:pt x="21" y="269"/>
                  </a:lnTo>
                  <a:lnTo>
                    <a:pt x="0" y="348"/>
                  </a:lnTo>
                  <a:lnTo>
                    <a:pt x="0" y="436"/>
                  </a:lnTo>
                  <a:lnTo>
                    <a:pt x="21" y="515"/>
                  </a:lnTo>
                  <a:lnTo>
                    <a:pt x="50" y="588"/>
                  </a:lnTo>
                  <a:lnTo>
                    <a:pt x="102" y="653"/>
                  </a:lnTo>
                  <a:lnTo>
                    <a:pt x="152" y="705"/>
                  </a:lnTo>
                  <a:lnTo>
                    <a:pt x="217" y="741"/>
                  </a:lnTo>
                  <a:lnTo>
                    <a:pt x="180" y="741"/>
                  </a:lnTo>
                  <a:lnTo>
                    <a:pt x="130" y="734"/>
                  </a:lnTo>
                  <a:lnTo>
                    <a:pt x="175" y="755"/>
                  </a:lnTo>
                  <a:lnTo>
                    <a:pt x="217" y="770"/>
                  </a:lnTo>
                  <a:lnTo>
                    <a:pt x="298" y="783"/>
                  </a:lnTo>
                  <a:lnTo>
                    <a:pt x="370" y="783"/>
                  </a:lnTo>
                  <a:lnTo>
                    <a:pt x="457" y="770"/>
                  </a:lnTo>
                  <a:lnTo>
                    <a:pt x="405" y="791"/>
                  </a:lnTo>
                  <a:lnTo>
                    <a:pt x="355" y="806"/>
                  </a:lnTo>
                  <a:lnTo>
                    <a:pt x="274" y="806"/>
                  </a:lnTo>
                  <a:lnTo>
                    <a:pt x="159" y="799"/>
                  </a:lnTo>
                  <a:lnTo>
                    <a:pt x="196" y="814"/>
                  </a:lnTo>
                  <a:lnTo>
                    <a:pt x="240" y="820"/>
                  </a:lnTo>
                  <a:lnTo>
                    <a:pt x="340" y="820"/>
                  </a:lnTo>
                  <a:lnTo>
                    <a:pt x="405" y="820"/>
                  </a:lnTo>
                  <a:lnTo>
                    <a:pt x="470" y="806"/>
                  </a:lnTo>
                  <a:lnTo>
                    <a:pt x="530" y="791"/>
                  </a:lnTo>
                  <a:lnTo>
                    <a:pt x="572" y="770"/>
                  </a:lnTo>
                  <a:lnTo>
                    <a:pt x="624" y="755"/>
                  </a:lnTo>
                  <a:lnTo>
                    <a:pt x="660" y="718"/>
                  </a:lnTo>
                  <a:lnTo>
                    <a:pt x="697" y="682"/>
                  </a:lnTo>
                  <a:lnTo>
                    <a:pt x="726" y="640"/>
                  </a:lnTo>
                  <a:lnTo>
                    <a:pt x="731" y="616"/>
                  </a:lnTo>
                  <a:lnTo>
                    <a:pt x="739" y="574"/>
                  </a:lnTo>
                  <a:lnTo>
                    <a:pt x="739" y="522"/>
                  </a:lnTo>
                  <a:lnTo>
                    <a:pt x="731" y="501"/>
                  </a:lnTo>
                  <a:lnTo>
                    <a:pt x="726" y="480"/>
                  </a:lnTo>
                  <a:lnTo>
                    <a:pt x="726" y="450"/>
                  </a:lnTo>
                  <a:lnTo>
                    <a:pt x="739" y="457"/>
                  </a:lnTo>
                  <a:lnTo>
                    <a:pt x="747" y="465"/>
                  </a:lnTo>
                  <a:lnTo>
                    <a:pt x="762" y="538"/>
                  </a:lnTo>
                  <a:lnTo>
                    <a:pt x="768" y="494"/>
                  </a:lnTo>
                  <a:lnTo>
                    <a:pt x="762" y="450"/>
                  </a:lnTo>
                  <a:lnTo>
                    <a:pt x="747" y="421"/>
                  </a:lnTo>
                  <a:lnTo>
                    <a:pt x="731" y="400"/>
                  </a:lnTo>
                  <a:lnTo>
                    <a:pt x="731" y="392"/>
                  </a:lnTo>
                  <a:lnTo>
                    <a:pt x="739" y="400"/>
                  </a:lnTo>
                  <a:lnTo>
                    <a:pt x="762" y="407"/>
                  </a:lnTo>
                  <a:lnTo>
                    <a:pt x="768" y="421"/>
                  </a:lnTo>
                  <a:lnTo>
                    <a:pt x="783" y="457"/>
                  </a:lnTo>
                  <a:lnTo>
                    <a:pt x="791" y="501"/>
                  </a:lnTo>
                  <a:lnTo>
                    <a:pt x="783" y="545"/>
                  </a:lnTo>
                  <a:lnTo>
                    <a:pt x="783" y="632"/>
                  </a:lnTo>
                  <a:lnTo>
                    <a:pt x="776" y="632"/>
                  </a:lnTo>
                  <a:lnTo>
                    <a:pt x="559" y="421"/>
                  </a:lnTo>
                  <a:lnTo>
                    <a:pt x="543" y="501"/>
                  </a:lnTo>
                  <a:lnTo>
                    <a:pt x="514" y="559"/>
                  </a:lnTo>
                  <a:lnTo>
                    <a:pt x="501" y="580"/>
                  </a:lnTo>
                  <a:lnTo>
                    <a:pt x="470" y="603"/>
                  </a:lnTo>
                  <a:lnTo>
                    <a:pt x="399" y="640"/>
                  </a:lnTo>
                  <a:lnTo>
                    <a:pt x="334" y="632"/>
                  </a:lnTo>
                  <a:lnTo>
                    <a:pt x="269" y="611"/>
                  </a:lnTo>
                  <a:lnTo>
                    <a:pt x="217" y="580"/>
                  </a:lnTo>
                  <a:lnTo>
                    <a:pt x="180" y="545"/>
                  </a:lnTo>
                  <a:lnTo>
                    <a:pt x="159" y="501"/>
                  </a:lnTo>
                  <a:lnTo>
                    <a:pt x="138" y="465"/>
                  </a:lnTo>
                  <a:lnTo>
                    <a:pt x="130" y="428"/>
                  </a:lnTo>
                  <a:lnTo>
                    <a:pt x="130" y="392"/>
                  </a:lnTo>
                  <a:lnTo>
                    <a:pt x="130" y="334"/>
                  </a:lnTo>
                  <a:lnTo>
                    <a:pt x="138" y="298"/>
                  </a:lnTo>
                  <a:lnTo>
                    <a:pt x="152" y="261"/>
                  </a:lnTo>
                  <a:lnTo>
                    <a:pt x="167" y="240"/>
                  </a:lnTo>
                  <a:lnTo>
                    <a:pt x="217" y="204"/>
                  </a:lnTo>
                  <a:lnTo>
                    <a:pt x="282" y="160"/>
                  </a:lnTo>
                  <a:lnTo>
                    <a:pt x="298" y="160"/>
                  </a:lnTo>
                  <a:lnTo>
                    <a:pt x="298" y="152"/>
                  </a:lnTo>
                  <a:lnTo>
                    <a:pt x="240" y="167"/>
                  </a:lnTo>
                  <a:lnTo>
                    <a:pt x="196" y="196"/>
                  </a:lnTo>
                  <a:lnTo>
                    <a:pt x="152" y="233"/>
                  </a:lnTo>
                  <a:lnTo>
                    <a:pt x="115" y="269"/>
                  </a:lnTo>
                  <a:lnTo>
                    <a:pt x="115" y="277"/>
                  </a:lnTo>
                  <a:lnTo>
                    <a:pt x="109" y="277"/>
                  </a:lnTo>
                  <a:lnTo>
                    <a:pt x="130" y="233"/>
                  </a:lnTo>
                  <a:lnTo>
                    <a:pt x="159" y="189"/>
                  </a:lnTo>
                  <a:lnTo>
                    <a:pt x="196" y="160"/>
                  </a:lnTo>
                  <a:lnTo>
                    <a:pt x="240" y="139"/>
                  </a:lnTo>
                  <a:lnTo>
                    <a:pt x="274" y="123"/>
                  </a:lnTo>
                  <a:lnTo>
                    <a:pt x="319" y="110"/>
                  </a:lnTo>
                  <a:lnTo>
                    <a:pt x="376" y="102"/>
                  </a:lnTo>
                  <a:lnTo>
                    <a:pt x="370" y="94"/>
                  </a:lnTo>
                  <a:lnTo>
                    <a:pt x="347" y="87"/>
                  </a:lnTo>
                  <a:lnTo>
                    <a:pt x="326" y="81"/>
                  </a:lnTo>
                  <a:lnTo>
                    <a:pt x="311" y="73"/>
                  </a:lnTo>
                  <a:lnTo>
                    <a:pt x="340" y="66"/>
                  </a:lnTo>
                  <a:lnTo>
                    <a:pt x="370" y="58"/>
                  </a:lnTo>
                  <a:lnTo>
                    <a:pt x="413" y="66"/>
                  </a:lnTo>
                  <a:lnTo>
                    <a:pt x="493" y="94"/>
                  </a:lnTo>
                  <a:lnTo>
                    <a:pt x="486" y="123"/>
                  </a:lnTo>
                  <a:lnTo>
                    <a:pt x="478" y="146"/>
                  </a:lnTo>
                  <a:lnTo>
                    <a:pt x="478" y="181"/>
                  </a:lnTo>
                  <a:lnTo>
                    <a:pt x="501" y="175"/>
                  </a:lnTo>
                  <a:lnTo>
                    <a:pt x="507" y="181"/>
                  </a:lnTo>
                  <a:lnTo>
                    <a:pt x="478" y="212"/>
                  </a:lnTo>
                  <a:lnTo>
                    <a:pt x="449" y="233"/>
                  </a:lnTo>
                  <a:lnTo>
                    <a:pt x="478" y="240"/>
                  </a:lnTo>
                  <a:lnTo>
                    <a:pt x="501" y="240"/>
                  </a:lnTo>
                  <a:lnTo>
                    <a:pt x="514" y="248"/>
                  </a:lnTo>
                  <a:lnTo>
                    <a:pt x="514" y="254"/>
                  </a:lnTo>
                  <a:lnTo>
                    <a:pt x="522" y="261"/>
                  </a:lnTo>
                  <a:lnTo>
                    <a:pt x="530" y="261"/>
                  </a:lnTo>
                  <a:lnTo>
                    <a:pt x="543" y="269"/>
                  </a:lnTo>
                  <a:lnTo>
                    <a:pt x="551" y="290"/>
                  </a:lnTo>
                  <a:lnTo>
                    <a:pt x="566" y="327"/>
                  </a:lnTo>
                  <a:lnTo>
                    <a:pt x="566" y="379"/>
                  </a:lnTo>
                  <a:lnTo>
                    <a:pt x="559" y="421"/>
                  </a:lnTo>
                  <a:lnTo>
                    <a:pt x="776" y="632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alpha val="2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5400000" scaled="1"/>
            </a:gra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solidFill>
                  <a:srgbClr val="FF0000">
                    <a:alpha val="100000"/>
                  </a:srgbClr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3" name="フリーフォーム 12"/>
            <p:cNvSpPr>
              <a:spLocks/>
            </p:cNvSpPr>
            <p:nvPr/>
          </p:nvSpPr>
          <p:spPr bwMode="auto">
            <a:xfrm>
              <a:off x="7358082" y="4714884"/>
              <a:ext cx="251974" cy="453319"/>
            </a:xfrm>
            <a:custGeom>
              <a:avLst/>
              <a:gdLst>
                <a:gd name="T0" fmla="*/ 0 w 144"/>
                <a:gd name="T1" fmla="*/ 0 h 261"/>
                <a:gd name="T2" fmla="*/ 66675 w 144"/>
                <a:gd name="T3" fmla="*/ 149225 h 261"/>
                <a:gd name="T4" fmla="*/ 138113 w 144"/>
                <a:gd name="T5" fmla="*/ 274638 h 261"/>
                <a:gd name="T6" fmla="*/ 207963 w 144"/>
                <a:gd name="T7" fmla="*/ 357188 h 261"/>
                <a:gd name="T8" fmla="*/ 228600 w 144"/>
                <a:gd name="T9" fmla="*/ 414338 h 261"/>
                <a:gd name="T10" fmla="*/ 125413 w 144"/>
                <a:gd name="T11" fmla="*/ 331788 h 261"/>
                <a:gd name="T12" fmla="*/ 92075 w 144"/>
                <a:gd name="T13" fmla="*/ 274638 h 261"/>
                <a:gd name="T14" fmla="*/ 46038 w 144"/>
                <a:gd name="T15" fmla="*/ 195263 h 261"/>
                <a:gd name="T16" fmla="*/ 12700 w 144"/>
                <a:gd name="T17" fmla="*/ 103188 h 261"/>
                <a:gd name="T18" fmla="*/ 12700 w 144"/>
                <a:gd name="T19" fmla="*/ 0 h 261"/>
                <a:gd name="T20" fmla="*/ 0 w 144"/>
                <a:gd name="T21" fmla="*/ 0 h 261"/>
                <a:gd name="T22" fmla="*/ 0 1 256"/>
                <a:gd name="T23" fmla="*/ 0 1 256"/>
                <a:gd name="T24" fmla="*/ 0 1 256"/>
                <a:gd name="T25" fmla="*/ 0 1 256"/>
                <a:gd name="T26" fmla="*/ 0 1 256"/>
                <a:gd name="T27" fmla="*/ 0 1 256"/>
                <a:gd name="T28" fmla="*/ 0 1 256"/>
                <a:gd name="T29" fmla="*/ 0 1 256"/>
                <a:gd name="T30" fmla="*/ 0 1 256"/>
                <a:gd name="T31" fmla="*/ 0 1 256"/>
                <a:gd name="T32" fmla="*/ 0 1 256"/>
                <a:gd name="T33" fmla="*/ 0 w 144"/>
                <a:gd name="T34" fmla="*/ 0 h 261"/>
                <a:gd name="T35" fmla="*/ 0 w 144"/>
                <a:gd name="T36" fmla="*/ 0 h 26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44" h="261">
                  <a:moveTo>
                    <a:pt x="0" y="0"/>
                  </a:moveTo>
                  <a:lnTo>
                    <a:pt x="42" y="94"/>
                  </a:lnTo>
                  <a:lnTo>
                    <a:pt x="87" y="173"/>
                  </a:lnTo>
                  <a:lnTo>
                    <a:pt x="131" y="225"/>
                  </a:lnTo>
                  <a:lnTo>
                    <a:pt x="144" y="261"/>
                  </a:lnTo>
                  <a:lnTo>
                    <a:pt x="79" y="209"/>
                  </a:lnTo>
                  <a:lnTo>
                    <a:pt x="58" y="173"/>
                  </a:lnTo>
                  <a:lnTo>
                    <a:pt x="29" y="123"/>
                  </a:lnTo>
                  <a:lnTo>
                    <a:pt x="8" y="65"/>
                  </a:lnTo>
                  <a:lnTo>
                    <a:pt x="8" y="0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alpha val="2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5400000" scaled="1"/>
            </a:gra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solidFill>
                  <a:srgbClr val="FF0000">
                    <a:alpha val="100000"/>
                  </a:srgbClr>
                </a:solidFill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14" name="図形グループ 13"/>
          <p:cNvGrpSpPr/>
          <p:nvPr/>
        </p:nvGrpSpPr>
        <p:grpSpPr>
          <a:xfrm>
            <a:off x="6341934" y="5000636"/>
            <a:ext cx="1071570" cy="1036602"/>
            <a:chOff x="6357950" y="5000636"/>
            <a:chExt cx="1071570" cy="1036602"/>
          </a:xfrm>
          <a:gradFill>
            <a:gsLst>
              <a:gs pos="0">
                <a:schemeClr val="accent1">
                  <a:alpha val="2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</p:grpSpPr>
        <p:sp>
          <p:nvSpPr>
            <p:cNvPr id="15" name="フリーフォーム 14"/>
            <p:cNvSpPr>
              <a:spLocks/>
            </p:cNvSpPr>
            <p:nvPr/>
          </p:nvSpPr>
          <p:spPr bwMode="auto">
            <a:xfrm rot="21162566">
              <a:off x="6357950" y="5000636"/>
              <a:ext cx="1071570" cy="1036602"/>
            </a:xfrm>
            <a:custGeom>
              <a:avLst/>
              <a:gdLst>
                <a:gd name="T0" fmla="*/ 320675 w 551"/>
                <a:gd name="T1" fmla="*/ 11112 h 537"/>
                <a:gd name="T2" fmla="*/ 331787 w 551"/>
                <a:gd name="T3" fmla="*/ 11112 h 537"/>
                <a:gd name="T4" fmla="*/ 265112 w 551"/>
                <a:gd name="T5" fmla="*/ 93662 h 537"/>
                <a:gd name="T6" fmla="*/ 171450 w 551"/>
                <a:gd name="T7" fmla="*/ 185737 h 537"/>
                <a:gd name="T8" fmla="*/ 112712 w 551"/>
                <a:gd name="T9" fmla="*/ 334962 h 537"/>
                <a:gd name="T10" fmla="*/ 136525 w 551"/>
                <a:gd name="T11" fmla="*/ 495300 h 537"/>
                <a:gd name="T12" fmla="*/ 241300 w 551"/>
                <a:gd name="T13" fmla="*/ 633412 h 537"/>
                <a:gd name="T14" fmla="*/ 401637 w 551"/>
                <a:gd name="T15" fmla="*/ 715962 h 537"/>
                <a:gd name="T16" fmla="*/ 563562 w 551"/>
                <a:gd name="T17" fmla="*/ 715962 h 537"/>
                <a:gd name="T18" fmla="*/ 688975 w 551"/>
                <a:gd name="T19" fmla="*/ 600075 h 537"/>
                <a:gd name="T20" fmla="*/ 701675 w 551"/>
                <a:gd name="T21" fmla="*/ 495300 h 537"/>
                <a:gd name="T22" fmla="*/ 642937 w 551"/>
                <a:gd name="T23" fmla="*/ 358775 h 537"/>
                <a:gd name="T24" fmla="*/ 701675 w 551"/>
                <a:gd name="T25" fmla="*/ 404812 h 537"/>
                <a:gd name="T26" fmla="*/ 622300 w 551"/>
                <a:gd name="T27" fmla="*/ 288925 h 537"/>
                <a:gd name="T28" fmla="*/ 735012 w 551"/>
                <a:gd name="T29" fmla="*/ 392112 h 537"/>
                <a:gd name="T30" fmla="*/ 758825 w 551"/>
                <a:gd name="T31" fmla="*/ 471487 h 537"/>
                <a:gd name="T32" fmla="*/ 735012 w 551"/>
                <a:gd name="T33" fmla="*/ 587375 h 537"/>
                <a:gd name="T34" fmla="*/ 746125 w 551"/>
                <a:gd name="T35" fmla="*/ 577850 h 537"/>
                <a:gd name="T36" fmla="*/ 792162 w 551"/>
                <a:gd name="T37" fmla="*/ 495300 h 537"/>
                <a:gd name="T38" fmla="*/ 792162 w 551"/>
                <a:gd name="T39" fmla="*/ 415925 h 537"/>
                <a:gd name="T40" fmla="*/ 725487 w 551"/>
                <a:gd name="T41" fmla="*/ 263525 h 537"/>
                <a:gd name="T42" fmla="*/ 746125 w 551"/>
                <a:gd name="T43" fmla="*/ 242887 h 537"/>
                <a:gd name="T44" fmla="*/ 642937 w 551"/>
                <a:gd name="T45" fmla="*/ 160337 h 537"/>
                <a:gd name="T46" fmla="*/ 527050 w 551"/>
                <a:gd name="T47" fmla="*/ 139700 h 537"/>
                <a:gd name="T48" fmla="*/ 517525 w 551"/>
                <a:gd name="T49" fmla="*/ 127000 h 537"/>
                <a:gd name="T50" fmla="*/ 527050 w 551"/>
                <a:gd name="T51" fmla="*/ 103187 h 537"/>
                <a:gd name="T52" fmla="*/ 585787 w 551"/>
                <a:gd name="T53" fmla="*/ 80962 h 537"/>
                <a:gd name="T54" fmla="*/ 782637 w 551"/>
                <a:gd name="T55" fmla="*/ 196850 h 537"/>
                <a:gd name="T56" fmla="*/ 862012 w 551"/>
                <a:gd name="T57" fmla="*/ 334962 h 537"/>
                <a:gd name="T58" fmla="*/ 862012 w 551"/>
                <a:gd name="T59" fmla="*/ 495300 h 537"/>
                <a:gd name="T60" fmla="*/ 804862 w 551"/>
                <a:gd name="T61" fmla="*/ 669925 h 537"/>
                <a:gd name="T62" fmla="*/ 688975 w 551"/>
                <a:gd name="T63" fmla="*/ 785812 h 537"/>
                <a:gd name="T64" fmla="*/ 563562 w 551"/>
                <a:gd name="T65" fmla="*/ 842962 h 537"/>
                <a:gd name="T66" fmla="*/ 390525 w 551"/>
                <a:gd name="T67" fmla="*/ 852487 h 537"/>
                <a:gd name="T68" fmla="*/ 207962 w 551"/>
                <a:gd name="T69" fmla="*/ 793750 h 537"/>
                <a:gd name="T70" fmla="*/ 57150 w 551"/>
                <a:gd name="T71" fmla="*/ 669925 h 537"/>
                <a:gd name="T72" fmla="*/ 46037 w 551"/>
                <a:gd name="T73" fmla="*/ 611187 h 537"/>
                <a:gd name="T74" fmla="*/ 92075 w 551"/>
                <a:gd name="T75" fmla="*/ 690562 h 537"/>
                <a:gd name="T76" fmla="*/ 103187 w 551"/>
                <a:gd name="T77" fmla="*/ 681037 h 537"/>
                <a:gd name="T78" fmla="*/ 112712 w 551"/>
                <a:gd name="T79" fmla="*/ 690562 h 537"/>
                <a:gd name="T80" fmla="*/ 33337 w 551"/>
                <a:gd name="T81" fmla="*/ 528637 h 537"/>
                <a:gd name="T82" fmla="*/ 0 w 551"/>
                <a:gd name="T83" fmla="*/ 379412 h 537"/>
                <a:gd name="T84" fmla="*/ 9525 w 551"/>
                <a:gd name="T85" fmla="*/ 404812 h 537"/>
                <a:gd name="T86" fmla="*/ 46037 w 551"/>
                <a:gd name="T87" fmla="*/ 368300 h 537"/>
                <a:gd name="T88" fmla="*/ 79375 w 551"/>
                <a:gd name="T89" fmla="*/ 219075 h 537"/>
                <a:gd name="T90" fmla="*/ 182562 w 551"/>
                <a:gd name="T91" fmla="*/ 103187 h 537"/>
                <a:gd name="T92" fmla="*/ 265112 w 551"/>
                <a:gd name="T93" fmla="*/ 57150 h 537"/>
                <a:gd name="T94" fmla="*/ 311150 w 551"/>
                <a:gd name="T95" fmla="*/ 23812 h 537"/>
                <a:gd name="T96" fmla="*/ 0 1 256"/>
                <a:gd name="T97" fmla="*/ 0 1 256"/>
                <a:gd name="T98" fmla="*/ 0 1 256"/>
                <a:gd name="T99" fmla="*/ 0 1 256"/>
                <a:gd name="T100" fmla="*/ 0 1 256"/>
                <a:gd name="T101" fmla="*/ 0 1 256"/>
                <a:gd name="T102" fmla="*/ 0 1 256"/>
                <a:gd name="T103" fmla="*/ 0 1 256"/>
                <a:gd name="T104" fmla="*/ 0 1 256"/>
                <a:gd name="T105" fmla="*/ 0 1 256"/>
                <a:gd name="T106" fmla="*/ 0 1 256"/>
                <a:gd name="T107" fmla="*/ 0 1 256"/>
                <a:gd name="T108" fmla="*/ 0 1 256"/>
                <a:gd name="T109" fmla="*/ 0 1 256"/>
                <a:gd name="T110" fmla="*/ 0 1 256"/>
                <a:gd name="T111" fmla="*/ 0 1 256"/>
                <a:gd name="T112" fmla="*/ 0 1 256"/>
                <a:gd name="T113" fmla="*/ 0 1 256"/>
                <a:gd name="T114" fmla="*/ 0 1 256"/>
                <a:gd name="T115" fmla="*/ 0 1 256"/>
                <a:gd name="T116" fmla="*/ 0 1 256"/>
                <a:gd name="T117" fmla="*/ 0 1 256"/>
                <a:gd name="T118" fmla="*/ 0 1 256"/>
                <a:gd name="T119" fmla="*/ 0 1 256"/>
                <a:gd name="T120" fmla="*/ 0 1 256"/>
                <a:gd name="T121" fmla="*/ 0 1 256"/>
                <a:gd name="T122" fmla="*/ 0 1 256"/>
                <a:gd name="T123" fmla="*/ 0 1 256"/>
                <a:gd name="T124" fmla="*/ 0 1 256"/>
                <a:gd name="T125" fmla="*/ 0 1 256"/>
                <a:gd name="T126" fmla="*/ 0 1 256"/>
                <a:gd name="T127" fmla="*/ 0 1 256"/>
                <a:gd name="T128" fmla="*/ 0 1 256"/>
                <a:gd name="T129" fmla="*/ 0 1 256"/>
                <a:gd name="T130" fmla="*/ 0 1 256"/>
                <a:gd name="T131" fmla="*/ 0 1 256"/>
                <a:gd name="T132" fmla="*/ 0 1 256"/>
                <a:gd name="T133" fmla="*/ 0 1 256"/>
                <a:gd name="T134" fmla="*/ 0 1 256"/>
                <a:gd name="T135" fmla="*/ 0 1 256"/>
                <a:gd name="T136" fmla="*/ 0 1 256"/>
                <a:gd name="T137" fmla="*/ 0 1 256"/>
                <a:gd name="T138" fmla="*/ 0 1 256"/>
                <a:gd name="T139" fmla="*/ 0 1 256"/>
                <a:gd name="T140" fmla="*/ 0 1 256"/>
                <a:gd name="T141" fmla="*/ 0 1 256"/>
                <a:gd name="T142" fmla="*/ 0 1 256"/>
                <a:gd name="T143" fmla="*/ 0 1 256"/>
                <a:gd name="T144" fmla="*/ 0 w 551"/>
                <a:gd name="T145" fmla="*/ 0 h 537"/>
                <a:gd name="T146" fmla="*/ 0 w 551"/>
                <a:gd name="T147" fmla="*/ 0 h 537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551" h="537">
                  <a:moveTo>
                    <a:pt x="196" y="15"/>
                  </a:moveTo>
                  <a:lnTo>
                    <a:pt x="202" y="7"/>
                  </a:lnTo>
                  <a:lnTo>
                    <a:pt x="217" y="0"/>
                  </a:lnTo>
                  <a:lnTo>
                    <a:pt x="209" y="7"/>
                  </a:lnTo>
                  <a:lnTo>
                    <a:pt x="196" y="30"/>
                  </a:lnTo>
                  <a:lnTo>
                    <a:pt x="167" y="59"/>
                  </a:lnTo>
                  <a:lnTo>
                    <a:pt x="136" y="80"/>
                  </a:lnTo>
                  <a:lnTo>
                    <a:pt x="108" y="117"/>
                  </a:lnTo>
                  <a:lnTo>
                    <a:pt x="86" y="174"/>
                  </a:lnTo>
                  <a:lnTo>
                    <a:pt x="71" y="211"/>
                  </a:lnTo>
                  <a:lnTo>
                    <a:pt x="71" y="247"/>
                  </a:lnTo>
                  <a:lnTo>
                    <a:pt x="86" y="312"/>
                  </a:lnTo>
                  <a:lnTo>
                    <a:pt x="115" y="364"/>
                  </a:lnTo>
                  <a:lnTo>
                    <a:pt x="152" y="399"/>
                  </a:lnTo>
                  <a:lnTo>
                    <a:pt x="196" y="435"/>
                  </a:lnTo>
                  <a:lnTo>
                    <a:pt x="253" y="451"/>
                  </a:lnTo>
                  <a:lnTo>
                    <a:pt x="303" y="458"/>
                  </a:lnTo>
                  <a:lnTo>
                    <a:pt x="355" y="451"/>
                  </a:lnTo>
                  <a:lnTo>
                    <a:pt x="392" y="435"/>
                  </a:lnTo>
                  <a:lnTo>
                    <a:pt x="434" y="378"/>
                  </a:lnTo>
                  <a:lnTo>
                    <a:pt x="442" y="356"/>
                  </a:lnTo>
                  <a:lnTo>
                    <a:pt x="442" y="312"/>
                  </a:lnTo>
                  <a:lnTo>
                    <a:pt x="434" y="284"/>
                  </a:lnTo>
                  <a:lnTo>
                    <a:pt x="405" y="226"/>
                  </a:lnTo>
                  <a:lnTo>
                    <a:pt x="413" y="226"/>
                  </a:lnTo>
                  <a:lnTo>
                    <a:pt x="442" y="255"/>
                  </a:lnTo>
                  <a:lnTo>
                    <a:pt x="442" y="232"/>
                  </a:lnTo>
                  <a:lnTo>
                    <a:pt x="392" y="182"/>
                  </a:lnTo>
                  <a:lnTo>
                    <a:pt x="405" y="182"/>
                  </a:lnTo>
                  <a:lnTo>
                    <a:pt x="463" y="247"/>
                  </a:lnTo>
                  <a:lnTo>
                    <a:pt x="470" y="276"/>
                  </a:lnTo>
                  <a:lnTo>
                    <a:pt x="478" y="297"/>
                  </a:lnTo>
                  <a:lnTo>
                    <a:pt x="478" y="320"/>
                  </a:lnTo>
                  <a:lnTo>
                    <a:pt x="463" y="370"/>
                  </a:lnTo>
                  <a:lnTo>
                    <a:pt x="470" y="370"/>
                  </a:lnTo>
                  <a:lnTo>
                    <a:pt x="470" y="364"/>
                  </a:lnTo>
                  <a:lnTo>
                    <a:pt x="486" y="341"/>
                  </a:lnTo>
                  <a:lnTo>
                    <a:pt x="499" y="312"/>
                  </a:lnTo>
                  <a:lnTo>
                    <a:pt x="499" y="291"/>
                  </a:lnTo>
                  <a:lnTo>
                    <a:pt x="499" y="262"/>
                  </a:lnTo>
                  <a:lnTo>
                    <a:pt x="478" y="211"/>
                  </a:lnTo>
                  <a:lnTo>
                    <a:pt x="457" y="166"/>
                  </a:lnTo>
                  <a:lnTo>
                    <a:pt x="463" y="161"/>
                  </a:lnTo>
                  <a:lnTo>
                    <a:pt x="470" y="153"/>
                  </a:lnTo>
                  <a:lnTo>
                    <a:pt x="442" y="124"/>
                  </a:lnTo>
                  <a:lnTo>
                    <a:pt x="405" y="101"/>
                  </a:lnTo>
                  <a:lnTo>
                    <a:pt x="355" y="95"/>
                  </a:lnTo>
                  <a:lnTo>
                    <a:pt x="332" y="88"/>
                  </a:lnTo>
                  <a:lnTo>
                    <a:pt x="311" y="80"/>
                  </a:lnTo>
                  <a:lnTo>
                    <a:pt x="326" y="80"/>
                  </a:lnTo>
                  <a:lnTo>
                    <a:pt x="369" y="65"/>
                  </a:lnTo>
                  <a:lnTo>
                    <a:pt x="332" y="65"/>
                  </a:lnTo>
                  <a:lnTo>
                    <a:pt x="332" y="51"/>
                  </a:lnTo>
                  <a:lnTo>
                    <a:pt x="369" y="51"/>
                  </a:lnTo>
                  <a:lnTo>
                    <a:pt x="457" y="95"/>
                  </a:lnTo>
                  <a:lnTo>
                    <a:pt x="493" y="124"/>
                  </a:lnTo>
                  <a:lnTo>
                    <a:pt x="522" y="161"/>
                  </a:lnTo>
                  <a:lnTo>
                    <a:pt x="543" y="211"/>
                  </a:lnTo>
                  <a:lnTo>
                    <a:pt x="551" y="268"/>
                  </a:lnTo>
                  <a:lnTo>
                    <a:pt x="543" y="312"/>
                  </a:lnTo>
                  <a:lnTo>
                    <a:pt x="528" y="370"/>
                  </a:lnTo>
                  <a:lnTo>
                    <a:pt x="507" y="422"/>
                  </a:lnTo>
                  <a:lnTo>
                    <a:pt x="470" y="464"/>
                  </a:lnTo>
                  <a:lnTo>
                    <a:pt x="434" y="495"/>
                  </a:lnTo>
                  <a:lnTo>
                    <a:pt x="397" y="516"/>
                  </a:lnTo>
                  <a:lnTo>
                    <a:pt x="355" y="531"/>
                  </a:lnTo>
                  <a:lnTo>
                    <a:pt x="303" y="537"/>
                  </a:lnTo>
                  <a:lnTo>
                    <a:pt x="246" y="537"/>
                  </a:lnTo>
                  <a:lnTo>
                    <a:pt x="188" y="523"/>
                  </a:lnTo>
                  <a:lnTo>
                    <a:pt x="131" y="500"/>
                  </a:lnTo>
                  <a:lnTo>
                    <a:pt x="79" y="464"/>
                  </a:lnTo>
                  <a:lnTo>
                    <a:pt x="36" y="422"/>
                  </a:lnTo>
                  <a:lnTo>
                    <a:pt x="0" y="356"/>
                  </a:lnTo>
                  <a:lnTo>
                    <a:pt x="29" y="385"/>
                  </a:lnTo>
                  <a:lnTo>
                    <a:pt x="50" y="429"/>
                  </a:lnTo>
                  <a:lnTo>
                    <a:pt x="58" y="435"/>
                  </a:lnTo>
                  <a:lnTo>
                    <a:pt x="58" y="429"/>
                  </a:lnTo>
                  <a:lnTo>
                    <a:pt x="65" y="429"/>
                  </a:lnTo>
                  <a:lnTo>
                    <a:pt x="71" y="429"/>
                  </a:lnTo>
                  <a:lnTo>
                    <a:pt x="71" y="435"/>
                  </a:lnTo>
                  <a:lnTo>
                    <a:pt x="42" y="393"/>
                  </a:lnTo>
                  <a:lnTo>
                    <a:pt x="21" y="333"/>
                  </a:lnTo>
                  <a:lnTo>
                    <a:pt x="0" y="276"/>
                  </a:lnTo>
                  <a:lnTo>
                    <a:pt x="0" y="239"/>
                  </a:lnTo>
                  <a:lnTo>
                    <a:pt x="0" y="197"/>
                  </a:lnTo>
                  <a:lnTo>
                    <a:pt x="6" y="255"/>
                  </a:lnTo>
                  <a:lnTo>
                    <a:pt x="29" y="297"/>
                  </a:lnTo>
                  <a:lnTo>
                    <a:pt x="29" y="232"/>
                  </a:lnTo>
                  <a:lnTo>
                    <a:pt x="36" y="166"/>
                  </a:lnTo>
                  <a:lnTo>
                    <a:pt x="50" y="138"/>
                  </a:lnTo>
                  <a:lnTo>
                    <a:pt x="71" y="109"/>
                  </a:lnTo>
                  <a:lnTo>
                    <a:pt x="115" y="65"/>
                  </a:lnTo>
                  <a:lnTo>
                    <a:pt x="144" y="51"/>
                  </a:lnTo>
                  <a:lnTo>
                    <a:pt x="167" y="36"/>
                  </a:lnTo>
                  <a:lnTo>
                    <a:pt x="188" y="15"/>
                  </a:lnTo>
                  <a:lnTo>
                    <a:pt x="196" y="15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alpha val="2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5400000" scaled="1"/>
            </a:gra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solidFill>
                  <a:srgbClr val="FF0000">
                    <a:alpha val="100000"/>
                  </a:srgbClr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6" name="フリーフォーム 15"/>
            <p:cNvSpPr>
              <a:spLocks/>
            </p:cNvSpPr>
            <p:nvPr/>
          </p:nvSpPr>
          <p:spPr bwMode="auto">
            <a:xfrm>
              <a:off x="6715140" y="5214950"/>
              <a:ext cx="431310" cy="71438"/>
            </a:xfrm>
            <a:custGeom>
              <a:avLst/>
              <a:gdLst>
                <a:gd name="T0" fmla="*/ 0 w 232"/>
                <a:gd name="T1" fmla="*/ 0 h 44"/>
                <a:gd name="T2" fmla="*/ 196850 w 232"/>
                <a:gd name="T3" fmla="*/ 12700 h 44"/>
                <a:gd name="T4" fmla="*/ 301625 w 232"/>
                <a:gd name="T5" fmla="*/ 36513 h 44"/>
                <a:gd name="T6" fmla="*/ 334963 w 232"/>
                <a:gd name="T7" fmla="*/ 46038 h 44"/>
                <a:gd name="T8" fmla="*/ 358775 w 232"/>
                <a:gd name="T9" fmla="*/ 58738 h 44"/>
                <a:gd name="T10" fmla="*/ 368300 w 232"/>
                <a:gd name="T11" fmla="*/ 69850 h 44"/>
                <a:gd name="T12" fmla="*/ 346075 w 232"/>
                <a:gd name="T13" fmla="*/ 69850 h 44"/>
                <a:gd name="T14" fmla="*/ 288925 w 232"/>
                <a:gd name="T15" fmla="*/ 46038 h 44"/>
                <a:gd name="T16" fmla="*/ 219075 w 232"/>
                <a:gd name="T17" fmla="*/ 36513 h 44"/>
                <a:gd name="T18" fmla="*/ 219075 w 232"/>
                <a:gd name="T19" fmla="*/ 46038 h 44"/>
                <a:gd name="T20" fmla="*/ 242888 w 232"/>
                <a:gd name="T21" fmla="*/ 69850 h 44"/>
                <a:gd name="T22" fmla="*/ 219075 w 232"/>
                <a:gd name="T23" fmla="*/ 69850 h 44"/>
                <a:gd name="T24" fmla="*/ 196850 w 232"/>
                <a:gd name="T25" fmla="*/ 58738 h 44"/>
                <a:gd name="T26" fmla="*/ 173038 w 232"/>
                <a:gd name="T27" fmla="*/ 46038 h 44"/>
                <a:gd name="T28" fmla="*/ 11113 w 232"/>
                <a:gd name="T29" fmla="*/ 0 h 44"/>
                <a:gd name="T30" fmla="*/ 0 w 232"/>
                <a:gd name="T31" fmla="*/ 0 h 44"/>
                <a:gd name="T32" fmla="*/ 0 1 256"/>
                <a:gd name="T33" fmla="*/ 0 1 256"/>
                <a:gd name="T34" fmla="*/ 0 1 256"/>
                <a:gd name="T35" fmla="*/ 0 1 256"/>
                <a:gd name="T36" fmla="*/ 0 1 256"/>
                <a:gd name="T37" fmla="*/ 0 1 256"/>
                <a:gd name="T38" fmla="*/ 0 1 256"/>
                <a:gd name="T39" fmla="*/ 0 1 256"/>
                <a:gd name="T40" fmla="*/ 0 1 256"/>
                <a:gd name="T41" fmla="*/ 0 1 256"/>
                <a:gd name="T42" fmla="*/ 0 1 256"/>
                <a:gd name="T43" fmla="*/ 0 1 256"/>
                <a:gd name="T44" fmla="*/ 0 1 256"/>
                <a:gd name="T45" fmla="*/ 0 1 256"/>
                <a:gd name="T46" fmla="*/ 0 1 256"/>
                <a:gd name="T47" fmla="*/ 0 1 256"/>
                <a:gd name="T48" fmla="*/ 0 w 232"/>
                <a:gd name="T49" fmla="*/ 0 h 44"/>
                <a:gd name="T50" fmla="*/ 0 w 232"/>
                <a:gd name="T51" fmla="*/ 0 h 4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32" h="44">
                  <a:moveTo>
                    <a:pt x="0" y="0"/>
                  </a:moveTo>
                  <a:lnTo>
                    <a:pt x="124" y="8"/>
                  </a:lnTo>
                  <a:lnTo>
                    <a:pt x="190" y="23"/>
                  </a:lnTo>
                  <a:lnTo>
                    <a:pt x="211" y="29"/>
                  </a:lnTo>
                  <a:lnTo>
                    <a:pt x="226" y="37"/>
                  </a:lnTo>
                  <a:lnTo>
                    <a:pt x="232" y="44"/>
                  </a:lnTo>
                  <a:lnTo>
                    <a:pt x="218" y="44"/>
                  </a:lnTo>
                  <a:lnTo>
                    <a:pt x="182" y="29"/>
                  </a:lnTo>
                  <a:lnTo>
                    <a:pt x="138" y="23"/>
                  </a:lnTo>
                  <a:lnTo>
                    <a:pt x="138" y="29"/>
                  </a:lnTo>
                  <a:lnTo>
                    <a:pt x="153" y="44"/>
                  </a:lnTo>
                  <a:lnTo>
                    <a:pt x="138" y="44"/>
                  </a:lnTo>
                  <a:lnTo>
                    <a:pt x="124" y="37"/>
                  </a:lnTo>
                  <a:lnTo>
                    <a:pt x="109" y="29"/>
                  </a:lnTo>
                  <a:lnTo>
                    <a:pt x="7" y="0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alpha val="2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5400000" scaled="1"/>
            </a:gra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solidFill>
                  <a:srgbClr val="FF0000">
                    <a:alpha val="100000"/>
                  </a:srgbClr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7" name="フリーフォーム 16"/>
            <p:cNvSpPr>
              <a:spLocks/>
            </p:cNvSpPr>
            <p:nvPr/>
          </p:nvSpPr>
          <p:spPr bwMode="auto">
            <a:xfrm>
              <a:off x="6786578" y="5357826"/>
              <a:ext cx="232643" cy="71242"/>
            </a:xfrm>
            <a:custGeom>
              <a:avLst/>
              <a:gdLst>
                <a:gd name="T0" fmla="*/ 0 w 94"/>
                <a:gd name="T1" fmla="*/ 0 h 29"/>
                <a:gd name="T2" fmla="*/ 82550 w 94"/>
                <a:gd name="T3" fmla="*/ 12700 h 29"/>
                <a:gd name="T4" fmla="*/ 149225 w 94"/>
                <a:gd name="T5" fmla="*/ 33338 h 29"/>
                <a:gd name="T6" fmla="*/ 149225 w 94"/>
                <a:gd name="T7" fmla="*/ 46038 h 29"/>
                <a:gd name="T8" fmla="*/ 127000 w 94"/>
                <a:gd name="T9" fmla="*/ 46038 h 29"/>
                <a:gd name="T10" fmla="*/ 69850 w 94"/>
                <a:gd name="T11" fmla="*/ 25400 h 29"/>
                <a:gd name="T12" fmla="*/ 11113 w 94"/>
                <a:gd name="T13" fmla="*/ 0 h 29"/>
                <a:gd name="T14" fmla="*/ 0 w 94"/>
                <a:gd name="T15" fmla="*/ 0 h 29"/>
                <a:gd name="T16" fmla="*/ 0 1 256"/>
                <a:gd name="T17" fmla="*/ 0 1 256"/>
                <a:gd name="T18" fmla="*/ 0 1 256"/>
                <a:gd name="T19" fmla="*/ 0 1 256"/>
                <a:gd name="T20" fmla="*/ 0 1 256"/>
                <a:gd name="T21" fmla="*/ 0 1 256"/>
                <a:gd name="T22" fmla="*/ 0 1 256"/>
                <a:gd name="T23" fmla="*/ 0 1 256"/>
                <a:gd name="T24" fmla="*/ 0 w 94"/>
                <a:gd name="T25" fmla="*/ 0 h 29"/>
                <a:gd name="T26" fmla="*/ 0 w 94"/>
                <a:gd name="T27" fmla="*/ 0 h 2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4" h="29">
                  <a:moveTo>
                    <a:pt x="0" y="0"/>
                  </a:moveTo>
                  <a:lnTo>
                    <a:pt x="52" y="8"/>
                  </a:lnTo>
                  <a:lnTo>
                    <a:pt x="94" y="21"/>
                  </a:lnTo>
                  <a:lnTo>
                    <a:pt x="94" y="29"/>
                  </a:lnTo>
                  <a:lnTo>
                    <a:pt x="80" y="29"/>
                  </a:lnTo>
                  <a:lnTo>
                    <a:pt x="44" y="16"/>
                  </a:lnTo>
                  <a:lnTo>
                    <a:pt x="7" y="0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alpha val="2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5400000" scaled="1"/>
            </a:gra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solidFill>
                  <a:srgbClr val="FF0000">
                    <a:alpha val="100000"/>
                  </a:srgbClr>
                </a:solidFill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18" name="フリーフォーム 17"/>
          <p:cNvSpPr>
            <a:spLocks/>
          </p:cNvSpPr>
          <p:nvPr/>
        </p:nvSpPr>
        <p:spPr bwMode="auto">
          <a:xfrm>
            <a:off x="5842000" y="5857875"/>
            <a:ext cx="244475" cy="231775"/>
          </a:xfrm>
          <a:custGeom>
            <a:avLst/>
            <a:gdLst>
              <a:gd name="T0" fmla="*/ 136525 w 151"/>
              <a:gd name="T1" fmla="*/ 0 h 144"/>
              <a:gd name="T2" fmla="*/ 79375 w 151"/>
              <a:gd name="T3" fmla="*/ 9525 h 144"/>
              <a:gd name="T4" fmla="*/ 44450 w 151"/>
              <a:gd name="T5" fmla="*/ 34925 h 144"/>
              <a:gd name="T6" fmla="*/ 0 w 151"/>
              <a:gd name="T7" fmla="*/ 104775 h 144"/>
              <a:gd name="T8" fmla="*/ 0 w 151"/>
              <a:gd name="T9" fmla="*/ 138113 h 144"/>
              <a:gd name="T10" fmla="*/ 57150 w 151"/>
              <a:gd name="T11" fmla="*/ 125413 h 144"/>
              <a:gd name="T12" fmla="*/ 44450 w 151"/>
              <a:gd name="T13" fmla="*/ 161925 h 144"/>
              <a:gd name="T14" fmla="*/ 20637 w 151"/>
              <a:gd name="T15" fmla="*/ 171450 h 144"/>
              <a:gd name="T16" fmla="*/ 57150 w 151"/>
              <a:gd name="T17" fmla="*/ 207963 h 144"/>
              <a:gd name="T18" fmla="*/ 103187 w 151"/>
              <a:gd name="T19" fmla="*/ 228600 h 144"/>
              <a:gd name="T20" fmla="*/ 149225 w 151"/>
              <a:gd name="T21" fmla="*/ 228600 h 144"/>
              <a:gd name="T22" fmla="*/ 182562 w 151"/>
              <a:gd name="T23" fmla="*/ 217488 h 144"/>
              <a:gd name="T24" fmla="*/ 239712 w 151"/>
              <a:gd name="T25" fmla="*/ 184150 h 144"/>
              <a:gd name="T26" fmla="*/ 239712 w 151"/>
              <a:gd name="T27" fmla="*/ 104775 h 144"/>
              <a:gd name="T28" fmla="*/ 219075 w 151"/>
              <a:gd name="T29" fmla="*/ 55563 h 144"/>
              <a:gd name="T30" fmla="*/ 182562 w 151"/>
              <a:gd name="T31" fmla="*/ 34925 h 144"/>
              <a:gd name="T32" fmla="*/ 149225 w 151"/>
              <a:gd name="T33" fmla="*/ 0 h 144"/>
              <a:gd name="T34" fmla="*/ 136525 w 151"/>
              <a:gd name="T35" fmla="*/ 0 h 144"/>
              <a:gd name="T36" fmla="*/ 136525 w 151"/>
              <a:gd name="T37" fmla="*/ 104775 h 144"/>
              <a:gd name="T38" fmla="*/ 123825 w 151"/>
              <a:gd name="T39" fmla="*/ 112713 h 144"/>
              <a:gd name="T40" fmla="*/ 79375 w 151"/>
              <a:gd name="T41" fmla="*/ 104775 h 144"/>
              <a:gd name="T42" fmla="*/ 57150 w 151"/>
              <a:gd name="T43" fmla="*/ 92075 h 144"/>
              <a:gd name="T44" fmla="*/ 66675 w 151"/>
              <a:gd name="T45" fmla="*/ 46038 h 144"/>
              <a:gd name="T46" fmla="*/ 115887 w 151"/>
              <a:gd name="T47" fmla="*/ 34925 h 144"/>
              <a:gd name="T48" fmla="*/ 136525 w 151"/>
              <a:gd name="T49" fmla="*/ 46038 h 144"/>
              <a:gd name="T50" fmla="*/ 136525 w 151"/>
              <a:gd name="T51" fmla="*/ 79375 h 144"/>
              <a:gd name="T52" fmla="*/ 136525 w 151"/>
              <a:gd name="T53" fmla="*/ 104775 h 144"/>
              <a:gd name="T54" fmla="*/ 136525 w 151"/>
              <a:gd name="T55" fmla="*/ 0 h 144"/>
              <a:gd name="T56" fmla="*/ 149225 w 151"/>
              <a:gd name="T57" fmla="*/ 195263 h 144"/>
              <a:gd name="T58" fmla="*/ 195262 w 151"/>
              <a:gd name="T59" fmla="*/ 195263 h 144"/>
              <a:gd name="T60" fmla="*/ 169862 w 151"/>
              <a:gd name="T61" fmla="*/ 207963 h 144"/>
              <a:gd name="T62" fmla="*/ 149225 w 151"/>
              <a:gd name="T63" fmla="*/ 195263 h 144"/>
              <a:gd name="T64" fmla="*/ 136525 w 151"/>
              <a:gd name="T65" fmla="*/ 0 h 144"/>
              <a:gd name="T66" fmla="*/ 0 1 256"/>
              <a:gd name="T67" fmla="*/ 0 1 256"/>
              <a:gd name="T68" fmla="*/ 0 1 256"/>
              <a:gd name="T69" fmla="*/ 0 1 256"/>
              <a:gd name="T70" fmla="*/ 0 1 256"/>
              <a:gd name="T71" fmla="*/ 0 1 256"/>
              <a:gd name="T72" fmla="*/ 0 1 256"/>
              <a:gd name="T73" fmla="*/ 0 1 256"/>
              <a:gd name="T74" fmla="*/ 0 1 256"/>
              <a:gd name="T75" fmla="*/ 0 1 256"/>
              <a:gd name="T76" fmla="*/ 0 1 256"/>
              <a:gd name="T77" fmla="*/ 0 1 256"/>
              <a:gd name="T78" fmla="*/ 0 1 256"/>
              <a:gd name="T79" fmla="*/ 0 1 256"/>
              <a:gd name="T80" fmla="*/ 0 1 256"/>
              <a:gd name="T81" fmla="*/ 0 1 256"/>
              <a:gd name="T82" fmla="*/ 0 1 256"/>
              <a:gd name="T83" fmla="*/ 0 1 256"/>
              <a:gd name="T84" fmla="*/ 0 1 256"/>
              <a:gd name="T85" fmla="*/ 0 1 256"/>
              <a:gd name="T86" fmla="*/ 0 1 256"/>
              <a:gd name="T87" fmla="*/ 0 1 256"/>
              <a:gd name="T88" fmla="*/ 0 1 256"/>
              <a:gd name="T89" fmla="*/ 0 1 256"/>
              <a:gd name="T90" fmla="*/ 0 1 256"/>
              <a:gd name="T91" fmla="*/ 0 1 256"/>
              <a:gd name="T92" fmla="*/ 0 1 256"/>
              <a:gd name="T93" fmla="*/ 0 1 256"/>
              <a:gd name="T94" fmla="*/ 0 1 256"/>
              <a:gd name="T95" fmla="*/ 0 1 256"/>
              <a:gd name="T96" fmla="*/ 0 1 256"/>
              <a:gd name="T97" fmla="*/ 0 1 256"/>
              <a:gd name="T98" fmla="*/ 0 1 256"/>
              <a:gd name="T99" fmla="*/ 0 w 151"/>
              <a:gd name="T100" fmla="*/ 0 h 144"/>
              <a:gd name="T101" fmla="*/ 0 w 151"/>
              <a:gd name="T102" fmla="*/ 0 h 144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51" h="144">
                <a:moveTo>
                  <a:pt x="86" y="0"/>
                </a:moveTo>
                <a:lnTo>
                  <a:pt x="50" y="6"/>
                </a:lnTo>
                <a:lnTo>
                  <a:pt x="28" y="22"/>
                </a:lnTo>
                <a:lnTo>
                  <a:pt x="0" y="66"/>
                </a:lnTo>
                <a:lnTo>
                  <a:pt x="0" y="87"/>
                </a:lnTo>
                <a:lnTo>
                  <a:pt x="36" y="79"/>
                </a:lnTo>
                <a:lnTo>
                  <a:pt x="28" y="102"/>
                </a:lnTo>
                <a:lnTo>
                  <a:pt x="13" y="108"/>
                </a:lnTo>
                <a:lnTo>
                  <a:pt x="36" y="131"/>
                </a:lnTo>
                <a:lnTo>
                  <a:pt x="65" y="144"/>
                </a:lnTo>
                <a:lnTo>
                  <a:pt x="94" y="144"/>
                </a:lnTo>
                <a:lnTo>
                  <a:pt x="115" y="137"/>
                </a:lnTo>
                <a:lnTo>
                  <a:pt x="151" y="116"/>
                </a:lnTo>
                <a:lnTo>
                  <a:pt x="151" y="66"/>
                </a:lnTo>
                <a:lnTo>
                  <a:pt x="138" y="35"/>
                </a:lnTo>
                <a:lnTo>
                  <a:pt x="115" y="22"/>
                </a:lnTo>
                <a:lnTo>
                  <a:pt x="94" y="0"/>
                </a:lnTo>
                <a:lnTo>
                  <a:pt x="86" y="0"/>
                </a:lnTo>
                <a:lnTo>
                  <a:pt x="86" y="66"/>
                </a:lnTo>
                <a:lnTo>
                  <a:pt x="78" y="71"/>
                </a:lnTo>
                <a:lnTo>
                  <a:pt x="50" y="66"/>
                </a:lnTo>
                <a:lnTo>
                  <a:pt x="36" y="58"/>
                </a:lnTo>
                <a:lnTo>
                  <a:pt x="42" y="29"/>
                </a:lnTo>
                <a:lnTo>
                  <a:pt x="73" y="22"/>
                </a:lnTo>
                <a:lnTo>
                  <a:pt x="86" y="29"/>
                </a:lnTo>
                <a:lnTo>
                  <a:pt x="86" y="50"/>
                </a:lnTo>
                <a:lnTo>
                  <a:pt x="86" y="66"/>
                </a:lnTo>
                <a:lnTo>
                  <a:pt x="86" y="0"/>
                </a:lnTo>
                <a:lnTo>
                  <a:pt x="94" y="123"/>
                </a:lnTo>
                <a:lnTo>
                  <a:pt x="123" y="123"/>
                </a:lnTo>
                <a:lnTo>
                  <a:pt x="107" y="131"/>
                </a:lnTo>
                <a:lnTo>
                  <a:pt x="94" y="123"/>
                </a:lnTo>
                <a:lnTo>
                  <a:pt x="86" y="0"/>
                </a:lnTo>
                <a:close/>
              </a:path>
            </a:pathLst>
          </a:custGeom>
          <a:gradFill rotWithShape="1"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1"/>
              </a:gs>
            </a:gsLst>
            <a:lin ang="5400000" scaled="1"/>
          </a:gra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ja-JP" altLang="en-US">
              <a:solidFill>
                <a:srgbClr val="FF0000">
                  <a:alpha val="100000"/>
                </a:srgb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9" name="フリーフォーム 44"/>
          <p:cNvSpPr>
            <a:spLocks/>
          </p:cNvSpPr>
          <p:nvPr/>
        </p:nvSpPr>
        <p:spPr bwMode="auto">
          <a:xfrm rot="5400000">
            <a:off x="7322344" y="5055394"/>
            <a:ext cx="1895475" cy="1677987"/>
          </a:xfrm>
          <a:custGeom>
            <a:avLst/>
            <a:gdLst>
              <a:gd name="T0" fmla="*/ 0 w 309"/>
              <a:gd name="T1" fmla="*/ 0 h 263"/>
              <a:gd name="T2" fmla="*/ 2147483647 w 309"/>
              <a:gd name="T3" fmla="*/ 2147483647 h 263"/>
              <a:gd name="T4" fmla="*/ 2147483647 w 309"/>
              <a:gd name="T5" fmla="*/ 2147483647 h 263"/>
              <a:gd name="T6" fmla="*/ 2147483647 w 309"/>
              <a:gd name="T7" fmla="*/ 2147483647 h 263"/>
              <a:gd name="T8" fmla="*/ 2147483647 w 309"/>
              <a:gd name="T9" fmla="*/ 2147483647 h 263"/>
              <a:gd name="T10" fmla="*/ 2147483647 w 309"/>
              <a:gd name="T11" fmla="*/ 2147483647 h 263"/>
              <a:gd name="T12" fmla="*/ 2147483647 w 309"/>
              <a:gd name="T13" fmla="*/ 2147483647 h 263"/>
              <a:gd name="T14" fmla="*/ 2147483647 w 309"/>
              <a:gd name="T15" fmla="*/ 2147483647 h 263"/>
              <a:gd name="T16" fmla="*/ 2147483647 w 309"/>
              <a:gd name="T17" fmla="*/ 2147483647 h 263"/>
              <a:gd name="T18" fmla="*/ 2147483647 w 309"/>
              <a:gd name="T19" fmla="*/ 2147483647 h 263"/>
              <a:gd name="T20" fmla="*/ 2147483647 w 309"/>
              <a:gd name="T21" fmla="*/ 2147483647 h 263"/>
              <a:gd name="T22" fmla="*/ 2147483647 w 309"/>
              <a:gd name="T23" fmla="*/ 2147483647 h 26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309"/>
              <a:gd name="T37" fmla="*/ 0 h 263"/>
              <a:gd name="T38" fmla="*/ 309 w 309"/>
              <a:gd name="T39" fmla="*/ 263 h 263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309" h="263">
                <a:moveTo>
                  <a:pt x="0" y="0"/>
                </a:moveTo>
                <a:lnTo>
                  <a:pt x="39" y="19"/>
                </a:lnTo>
                <a:lnTo>
                  <a:pt x="79" y="42"/>
                </a:lnTo>
                <a:lnTo>
                  <a:pt x="131" y="73"/>
                </a:lnTo>
                <a:lnTo>
                  <a:pt x="156" y="90"/>
                </a:lnTo>
                <a:lnTo>
                  <a:pt x="183" y="111"/>
                </a:lnTo>
                <a:lnTo>
                  <a:pt x="209" y="132"/>
                </a:lnTo>
                <a:lnTo>
                  <a:pt x="232" y="155"/>
                </a:lnTo>
                <a:lnTo>
                  <a:pt x="257" y="180"/>
                </a:lnTo>
                <a:lnTo>
                  <a:pt x="277" y="205"/>
                </a:lnTo>
                <a:lnTo>
                  <a:pt x="296" y="234"/>
                </a:lnTo>
                <a:lnTo>
                  <a:pt x="309" y="263"/>
                </a:lnTo>
              </a:path>
            </a:pathLst>
          </a:custGeom>
          <a:noFill/>
          <a:ln w="1270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grpSp>
        <p:nvGrpSpPr>
          <p:cNvPr id="20" name="図形グループ 19"/>
          <p:cNvGrpSpPr/>
          <p:nvPr/>
        </p:nvGrpSpPr>
        <p:grpSpPr>
          <a:xfrm>
            <a:off x="7286645" y="3871493"/>
            <a:ext cx="1541824" cy="1424221"/>
            <a:chOff x="7286645" y="3871493"/>
            <a:chExt cx="1541824" cy="1424221"/>
          </a:xfrm>
          <a:gradFill>
            <a:gsLst>
              <a:gs pos="1000">
                <a:schemeClr val="accent1">
                  <a:alpha val="20000"/>
                </a:schemeClr>
              </a:gs>
              <a:gs pos="100000">
                <a:schemeClr val="accent1"/>
              </a:gs>
            </a:gsLst>
            <a:lin ang="5400000" scaled="1"/>
          </a:gradFill>
        </p:grpSpPr>
        <p:sp>
          <p:nvSpPr>
            <p:cNvPr id="21" name="フリーフォーム 20"/>
            <p:cNvSpPr>
              <a:spLocks/>
            </p:cNvSpPr>
            <p:nvPr/>
          </p:nvSpPr>
          <p:spPr bwMode="auto">
            <a:xfrm>
              <a:off x="7286645" y="3890348"/>
              <a:ext cx="908413" cy="891012"/>
            </a:xfrm>
            <a:custGeom>
              <a:avLst/>
              <a:gdLst>
                <a:gd name="T0" fmla="*/ 530225 w 507"/>
                <a:gd name="T1" fmla="*/ 0 h 501"/>
                <a:gd name="T2" fmla="*/ 692150 w 507"/>
                <a:gd name="T3" fmla="*/ 0 h 501"/>
                <a:gd name="T4" fmla="*/ 758825 w 507"/>
                <a:gd name="T5" fmla="*/ 0 h 501"/>
                <a:gd name="T6" fmla="*/ 804863 w 507"/>
                <a:gd name="T7" fmla="*/ 20638 h 501"/>
                <a:gd name="T8" fmla="*/ 804863 w 507"/>
                <a:gd name="T9" fmla="*/ 33338 h 501"/>
                <a:gd name="T10" fmla="*/ 738188 w 507"/>
                <a:gd name="T11" fmla="*/ 11113 h 501"/>
                <a:gd name="T12" fmla="*/ 701675 w 507"/>
                <a:gd name="T13" fmla="*/ 0 h 501"/>
                <a:gd name="T14" fmla="*/ 655638 w 507"/>
                <a:gd name="T15" fmla="*/ 0 h 501"/>
                <a:gd name="T16" fmla="*/ 552450 w 507"/>
                <a:gd name="T17" fmla="*/ 33338 h 501"/>
                <a:gd name="T18" fmla="*/ 460375 w 507"/>
                <a:gd name="T19" fmla="*/ 79375 h 501"/>
                <a:gd name="T20" fmla="*/ 414338 w 507"/>
                <a:gd name="T21" fmla="*/ 115888 h 501"/>
                <a:gd name="T22" fmla="*/ 493713 w 507"/>
                <a:gd name="T23" fmla="*/ 79375 h 501"/>
                <a:gd name="T24" fmla="*/ 542925 w 507"/>
                <a:gd name="T25" fmla="*/ 66675 h 501"/>
                <a:gd name="T26" fmla="*/ 563563 w 507"/>
                <a:gd name="T27" fmla="*/ 66675 h 501"/>
                <a:gd name="T28" fmla="*/ 460375 w 507"/>
                <a:gd name="T29" fmla="*/ 115888 h 501"/>
                <a:gd name="T30" fmla="*/ 403225 w 507"/>
                <a:gd name="T31" fmla="*/ 160338 h 501"/>
                <a:gd name="T32" fmla="*/ 334963 w 507"/>
                <a:gd name="T33" fmla="*/ 206375 h 501"/>
                <a:gd name="T34" fmla="*/ 277813 w 507"/>
                <a:gd name="T35" fmla="*/ 252413 h 501"/>
                <a:gd name="T36" fmla="*/ 219075 w 507"/>
                <a:gd name="T37" fmla="*/ 309563 h 501"/>
                <a:gd name="T38" fmla="*/ 182563 w 507"/>
                <a:gd name="T39" fmla="*/ 355600 h 501"/>
                <a:gd name="T40" fmla="*/ 161925 w 507"/>
                <a:gd name="T41" fmla="*/ 425450 h 501"/>
                <a:gd name="T42" fmla="*/ 138113 w 507"/>
                <a:gd name="T43" fmla="*/ 550863 h 501"/>
                <a:gd name="T44" fmla="*/ 128588 w 507"/>
                <a:gd name="T45" fmla="*/ 769938 h 501"/>
                <a:gd name="T46" fmla="*/ 115888 w 507"/>
                <a:gd name="T47" fmla="*/ 633413 h 501"/>
                <a:gd name="T48" fmla="*/ 103188 w 507"/>
                <a:gd name="T49" fmla="*/ 530225 h 501"/>
                <a:gd name="T50" fmla="*/ 92075 w 507"/>
                <a:gd name="T51" fmla="*/ 493713 h 501"/>
                <a:gd name="T52" fmla="*/ 69850 w 507"/>
                <a:gd name="T53" fmla="*/ 541338 h 501"/>
                <a:gd name="T54" fmla="*/ 58738 w 507"/>
                <a:gd name="T55" fmla="*/ 608013 h 501"/>
                <a:gd name="T56" fmla="*/ 46038 w 507"/>
                <a:gd name="T57" fmla="*/ 795338 h 501"/>
                <a:gd name="T58" fmla="*/ 33338 w 507"/>
                <a:gd name="T59" fmla="*/ 679450 h 501"/>
                <a:gd name="T60" fmla="*/ 25400 w 507"/>
                <a:gd name="T61" fmla="*/ 620713 h 501"/>
                <a:gd name="T62" fmla="*/ 12700 w 507"/>
                <a:gd name="T63" fmla="*/ 633413 h 501"/>
                <a:gd name="T64" fmla="*/ 0 w 507"/>
                <a:gd name="T65" fmla="*/ 646113 h 501"/>
                <a:gd name="T66" fmla="*/ 0 w 507"/>
                <a:gd name="T67" fmla="*/ 574675 h 501"/>
                <a:gd name="T68" fmla="*/ 12700 w 507"/>
                <a:gd name="T69" fmla="*/ 517525 h 501"/>
                <a:gd name="T70" fmla="*/ 25400 w 507"/>
                <a:gd name="T71" fmla="*/ 458788 h 501"/>
                <a:gd name="T72" fmla="*/ 82550 w 507"/>
                <a:gd name="T73" fmla="*/ 331788 h 501"/>
                <a:gd name="T74" fmla="*/ 149225 w 507"/>
                <a:gd name="T75" fmla="*/ 219075 h 501"/>
                <a:gd name="T76" fmla="*/ 231775 w 507"/>
                <a:gd name="T77" fmla="*/ 123825 h 501"/>
                <a:gd name="T78" fmla="*/ 311150 w 507"/>
                <a:gd name="T79" fmla="*/ 57150 h 501"/>
                <a:gd name="T80" fmla="*/ 403225 w 507"/>
                <a:gd name="T81" fmla="*/ 20638 h 501"/>
                <a:gd name="T82" fmla="*/ 519113 w 507"/>
                <a:gd name="T83" fmla="*/ 0 h 501"/>
                <a:gd name="T84" fmla="*/ 530225 w 507"/>
                <a:gd name="T85" fmla="*/ 0 h 501"/>
                <a:gd name="T86" fmla="*/ 0 1 256"/>
                <a:gd name="T87" fmla="*/ 0 1 256"/>
                <a:gd name="T88" fmla="*/ 0 1 256"/>
                <a:gd name="T89" fmla="*/ 0 1 256"/>
                <a:gd name="T90" fmla="*/ 0 1 256"/>
                <a:gd name="T91" fmla="*/ 0 1 256"/>
                <a:gd name="T92" fmla="*/ 0 1 256"/>
                <a:gd name="T93" fmla="*/ 0 1 256"/>
                <a:gd name="T94" fmla="*/ 0 1 256"/>
                <a:gd name="T95" fmla="*/ 0 1 256"/>
                <a:gd name="T96" fmla="*/ 0 1 256"/>
                <a:gd name="T97" fmla="*/ 0 1 256"/>
                <a:gd name="T98" fmla="*/ 0 1 256"/>
                <a:gd name="T99" fmla="*/ 0 1 256"/>
                <a:gd name="T100" fmla="*/ 0 1 256"/>
                <a:gd name="T101" fmla="*/ 0 1 256"/>
                <a:gd name="T102" fmla="*/ 0 1 256"/>
                <a:gd name="T103" fmla="*/ 0 1 256"/>
                <a:gd name="T104" fmla="*/ 0 1 256"/>
                <a:gd name="T105" fmla="*/ 0 1 256"/>
                <a:gd name="T106" fmla="*/ 0 1 256"/>
                <a:gd name="T107" fmla="*/ 0 1 256"/>
                <a:gd name="T108" fmla="*/ 0 1 256"/>
                <a:gd name="T109" fmla="*/ 0 1 256"/>
                <a:gd name="T110" fmla="*/ 0 1 256"/>
                <a:gd name="T111" fmla="*/ 0 1 256"/>
                <a:gd name="T112" fmla="*/ 0 1 256"/>
                <a:gd name="T113" fmla="*/ 0 1 256"/>
                <a:gd name="T114" fmla="*/ 0 1 256"/>
                <a:gd name="T115" fmla="*/ 0 1 256"/>
                <a:gd name="T116" fmla="*/ 0 1 256"/>
                <a:gd name="T117" fmla="*/ 0 1 256"/>
                <a:gd name="T118" fmla="*/ 0 1 256"/>
                <a:gd name="T119" fmla="*/ 0 1 256"/>
                <a:gd name="T120" fmla="*/ 0 1 256"/>
                <a:gd name="T121" fmla="*/ 0 1 256"/>
                <a:gd name="T122" fmla="*/ 0 1 256"/>
                <a:gd name="T123" fmla="*/ 0 1 256"/>
                <a:gd name="T124" fmla="*/ 0 1 256"/>
                <a:gd name="T125" fmla="*/ 0 1 256"/>
                <a:gd name="T126" fmla="*/ 0 1 256"/>
                <a:gd name="T127" fmla="*/ 0 1 256"/>
                <a:gd name="T128" fmla="*/ 0 1 256"/>
                <a:gd name="T129" fmla="*/ 0 w 507"/>
                <a:gd name="T130" fmla="*/ 0 h 501"/>
                <a:gd name="T131" fmla="*/ 0 w 507"/>
                <a:gd name="T132" fmla="*/ 0 h 501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507" h="501">
                  <a:moveTo>
                    <a:pt x="334" y="0"/>
                  </a:moveTo>
                  <a:lnTo>
                    <a:pt x="436" y="0"/>
                  </a:lnTo>
                  <a:lnTo>
                    <a:pt x="478" y="0"/>
                  </a:lnTo>
                  <a:lnTo>
                    <a:pt x="507" y="13"/>
                  </a:lnTo>
                  <a:lnTo>
                    <a:pt x="507" y="21"/>
                  </a:lnTo>
                  <a:lnTo>
                    <a:pt x="465" y="7"/>
                  </a:lnTo>
                  <a:lnTo>
                    <a:pt x="442" y="0"/>
                  </a:lnTo>
                  <a:lnTo>
                    <a:pt x="413" y="0"/>
                  </a:lnTo>
                  <a:lnTo>
                    <a:pt x="348" y="21"/>
                  </a:lnTo>
                  <a:lnTo>
                    <a:pt x="290" y="50"/>
                  </a:lnTo>
                  <a:lnTo>
                    <a:pt x="261" y="73"/>
                  </a:lnTo>
                  <a:lnTo>
                    <a:pt x="311" y="50"/>
                  </a:lnTo>
                  <a:lnTo>
                    <a:pt x="342" y="42"/>
                  </a:lnTo>
                  <a:lnTo>
                    <a:pt x="355" y="42"/>
                  </a:lnTo>
                  <a:lnTo>
                    <a:pt x="290" y="73"/>
                  </a:lnTo>
                  <a:lnTo>
                    <a:pt x="254" y="101"/>
                  </a:lnTo>
                  <a:lnTo>
                    <a:pt x="211" y="130"/>
                  </a:lnTo>
                  <a:lnTo>
                    <a:pt x="175" y="159"/>
                  </a:lnTo>
                  <a:lnTo>
                    <a:pt x="138" y="195"/>
                  </a:lnTo>
                  <a:lnTo>
                    <a:pt x="115" y="224"/>
                  </a:lnTo>
                  <a:lnTo>
                    <a:pt x="102" y="268"/>
                  </a:lnTo>
                  <a:lnTo>
                    <a:pt x="87" y="347"/>
                  </a:lnTo>
                  <a:lnTo>
                    <a:pt x="81" y="485"/>
                  </a:lnTo>
                  <a:lnTo>
                    <a:pt x="73" y="399"/>
                  </a:lnTo>
                  <a:lnTo>
                    <a:pt x="65" y="334"/>
                  </a:lnTo>
                  <a:lnTo>
                    <a:pt x="58" y="311"/>
                  </a:lnTo>
                  <a:lnTo>
                    <a:pt x="44" y="341"/>
                  </a:lnTo>
                  <a:lnTo>
                    <a:pt x="37" y="383"/>
                  </a:lnTo>
                  <a:lnTo>
                    <a:pt x="29" y="501"/>
                  </a:lnTo>
                  <a:lnTo>
                    <a:pt x="21" y="428"/>
                  </a:lnTo>
                  <a:lnTo>
                    <a:pt x="16" y="391"/>
                  </a:lnTo>
                  <a:lnTo>
                    <a:pt x="8" y="399"/>
                  </a:lnTo>
                  <a:lnTo>
                    <a:pt x="0" y="407"/>
                  </a:lnTo>
                  <a:lnTo>
                    <a:pt x="0" y="362"/>
                  </a:lnTo>
                  <a:lnTo>
                    <a:pt x="8" y="326"/>
                  </a:lnTo>
                  <a:lnTo>
                    <a:pt x="16" y="289"/>
                  </a:lnTo>
                  <a:lnTo>
                    <a:pt x="52" y="209"/>
                  </a:lnTo>
                  <a:lnTo>
                    <a:pt x="94" y="138"/>
                  </a:lnTo>
                  <a:lnTo>
                    <a:pt x="146" y="78"/>
                  </a:lnTo>
                  <a:lnTo>
                    <a:pt x="196" y="36"/>
                  </a:lnTo>
                  <a:lnTo>
                    <a:pt x="254" y="13"/>
                  </a:lnTo>
                  <a:lnTo>
                    <a:pt x="327" y="0"/>
                  </a:lnTo>
                  <a:lnTo>
                    <a:pt x="334" y="0"/>
                  </a:lnTo>
                  <a:close/>
                </a:path>
              </a:pathLst>
            </a:custGeom>
            <a:gradFill>
              <a:gsLst>
                <a:gs pos="1000">
                  <a:schemeClr val="accent1">
                    <a:alpha val="20000"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solidFill>
                  <a:srgbClr val="FF0000">
                    <a:alpha val="100000"/>
                  </a:srgbClr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2" name="フリーフォーム 21"/>
            <p:cNvSpPr>
              <a:spLocks/>
            </p:cNvSpPr>
            <p:nvPr/>
          </p:nvSpPr>
          <p:spPr bwMode="auto">
            <a:xfrm>
              <a:off x="7421610" y="3871493"/>
              <a:ext cx="1406859" cy="1424221"/>
            </a:xfrm>
            <a:custGeom>
              <a:avLst/>
              <a:gdLst>
                <a:gd name="T0" fmla="*/ 1276350 w 804"/>
                <a:gd name="T1" fmla="*/ 795338 h 820"/>
                <a:gd name="T2" fmla="*/ 1209675 w 804"/>
                <a:gd name="T3" fmla="*/ 449263 h 820"/>
                <a:gd name="T4" fmla="*/ 1003300 w 804"/>
                <a:gd name="T5" fmla="*/ 149225 h 820"/>
                <a:gd name="T6" fmla="*/ 828675 w 804"/>
                <a:gd name="T7" fmla="*/ 46038 h 820"/>
                <a:gd name="T8" fmla="*/ 1003300 w 804"/>
                <a:gd name="T9" fmla="*/ 241300 h 820"/>
                <a:gd name="T10" fmla="*/ 758825 w 804"/>
                <a:gd name="T11" fmla="*/ 92075 h 820"/>
                <a:gd name="T12" fmla="*/ 506413 w 804"/>
                <a:gd name="T13" fmla="*/ 46038 h 820"/>
                <a:gd name="T14" fmla="*/ 401638 w 804"/>
                <a:gd name="T15" fmla="*/ 79375 h 820"/>
                <a:gd name="T16" fmla="*/ 149225 w 804"/>
                <a:gd name="T17" fmla="*/ 220663 h 820"/>
                <a:gd name="T18" fmla="*/ 33338 w 804"/>
                <a:gd name="T19" fmla="*/ 427038 h 820"/>
                <a:gd name="T20" fmla="*/ 33338 w 804"/>
                <a:gd name="T21" fmla="*/ 817563 h 820"/>
                <a:gd name="T22" fmla="*/ 241300 w 804"/>
                <a:gd name="T23" fmla="*/ 1119188 h 820"/>
                <a:gd name="T24" fmla="*/ 206375 w 804"/>
                <a:gd name="T25" fmla="*/ 1165225 h 820"/>
                <a:gd name="T26" fmla="*/ 473075 w 804"/>
                <a:gd name="T27" fmla="*/ 1243013 h 820"/>
                <a:gd name="T28" fmla="*/ 642938 w 804"/>
                <a:gd name="T29" fmla="*/ 1255713 h 820"/>
                <a:gd name="T30" fmla="*/ 252413 w 804"/>
                <a:gd name="T31" fmla="*/ 1268413 h 820"/>
                <a:gd name="T32" fmla="*/ 539750 w 804"/>
                <a:gd name="T33" fmla="*/ 1301750 h 820"/>
                <a:gd name="T34" fmla="*/ 841375 w 804"/>
                <a:gd name="T35" fmla="*/ 1255713 h 820"/>
                <a:gd name="T36" fmla="*/ 1047750 w 804"/>
                <a:gd name="T37" fmla="*/ 1139825 h 820"/>
                <a:gd name="T38" fmla="*/ 1160463 w 804"/>
                <a:gd name="T39" fmla="*/ 977900 h 820"/>
                <a:gd name="T40" fmla="*/ 1160463 w 804"/>
                <a:gd name="T41" fmla="*/ 795338 h 820"/>
                <a:gd name="T42" fmla="*/ 1173163 w 804"/>
                <a:gd name="T43" fmla="*/ 725488 h 820"/>
                <a:gd name="T44" fmla="*/ 1219200 w 804"/>
                <a:gd name="T45" fmla="*/ 784225 h 820"/>
                <a:gd name="T46" fmla="*/ 1160463 w 804"/>
                <a:gd name="T47" fmla="*/ 635000 h 820"/>
                <a:gd name="T48" fmla="*/ 1209675 w 804"/>
                <a:gd name="T49" fmla="*/ 646113 h 820"/>
                <a:gd name="T50" fmla="*/ 1255713 w 804"/>
                <a:gd name="T51" fmla="*/ 795338 h 820"/>
                <a:gd name="T52" fmla="*/ 1231900 w 804"/>
                <a:gd name="T53" fmla="*/ 1003300 h 820"/>
                <a:gd name="T54" fmla="*/ 815975 w 804"/>
                <a:gd name="T55" fmla="*/ 887413 h 820"/>
                <a:gd name="T56" fmla="*/ 633413 w 804"/>
                <a:gd name="T57" fmla="*/ 1016000 h 820"/>
                <a:gd name="T58" fmla="*/ 344488 w 804"/>
                <a:gd name="T59" fmla="*/ 920750 h 820"/>
                <a:gd name="T60" fmla="*/ 219075 w 804"/>
                <a:gd name="T61" fmla="*/ 738188 h 820"/>
                <a:gd name="T62" fmla="*/ 206375 w 804"/>
                <a:gd name="T63" fmla="*/ 530225 h 820"/>
                <a:gd name="T64" fmla="*/ 265113 w 804"/>
                <a:gd name="T65" fmla="*/ 381000 h 820"/>
                <a:gd name="T66" fmla="*/ 473075 w 804"/>
                <a:gd name="T67" fmla="*/ 254000 h 820"/>
                <a:gd name="T68" fmla="*/ 311150 w 804"/>
                <a:gd name="T69" fmla="*/ 311150 h 820"/>
                <a:gd name="T70" fmla="*/ 182563 w 804"/>
                <a:gd name="T71" fmla="*/ 439738 h 820"/>
                <a:gd name="T72" fmla="*/ 252413 w 804"/>
                <a:gd name="T73" fmla="*/ 300038 h 820"/>
                <a:gd name="T74" fmla="*/ 434975 w 804"/>
                <a:gd name="T75" fmla="*/ 195263 h 820"/>
                <a:gd name="T76" fmla="*/ 587375 w 804"/>
                <a:gd name="T77" fmla="*/ 149225 h 820"/>
                <a:gd name="T78" fmla="*/ 493713 w 804"/>
                <a:gd name="T79" fmla="*/ 115888 h 820"/>
                <a:gd name="T80" fmla="*/ 655638 w 804"/>
                <a:gd name="T81" fmla="*/ 104775 h 820"/>
                <a:gd name="T82" fmla="*/ 758825 w 804"/>
                <a:gd name="T83" fmla="*/ 231775 h 820"/>
                <a:gd name="T84" fmla="*/ 804863 w 804"/>
                <a:gd name="T85" fmla="*/ 287338 h 820"/>
                <a:gd name="T86" fmla="*/ 758825 w 804"/>
                <a:gd name="T87" fmla="*/ 381000 h 820"/>
                <a:gd name="T88" fmla="*/ 815975 w 804"/>
                <a:gd name="T89" fmla="*/ 403225 h 820"/>
                <a:gd name="T90" fmla="*/ 862013 w 804"/>
                <a:gd name="T91" fmla="*/ 427038 h 820"/>
                <a:gd name="T92" fmla="*/ 898525 w 804"/>
                <a:gd name="T93" fmla="*/ 601663 h 820"/>
                <a:gd name="T94" fmla="*/ 0 1 256"/>
                <a:gd name="T95" fmla="*/ 0 1 256"/>
                <a:gd name="T96" fmla="*/ 0 1 256"/>
                <a:gd name="T97" fmla="*/ 0 1 256"/>
                <a:gd name="T98" fmla="*/ 0 1 256"/>
                <a:gd name="T99" fmla="*/ 0 1 256"/>
                <a:gd name="T100" fmla="*/ 0 1 256"/>
                <a:gd name="T101" fmla="*/ 0 1 256"/>
                <a:gd name="T102" fmla="*/ 0 1 256"/>
                <a:gd name="T103" fmla="*/ 0 1 256"/>
                <a:gd name="T104" fmla="*/ 0 1 256"/>
                <a:gd name="T105" fmla="*/ 0 1 256"/>
                <a:gd name="T106" fmla="*/ 0 1 256"/>
                <a:gd name="T107" fmla="*/ 0 1 256"/>
                <a:gd name="T108" fmla="*/ 0 1 256"/>
                <a:gd name="T109" fmla="*/ 0 1 256"/>
                <a:gd name="T110" fmla="*/ 0 1 256"/>
                <a:gd name="T111" fmla="*/ 0 1 256"/>
                <a:gd name="T112" fmla="*/ 0 1 256"/>
                <a:gd name="T113" fmla="*/ 0 1 256"/>
                <a:gd name="T114" fmla="*/ 0 1 256"/>
                <a:gd name="T115" fmla="*/ 0 1 256"/>
                <a:gd name="T116" fmla="*/ 0 1 256"/>
                <a:gd name="T117" fmla="*/ 0 1 256"/>
                <a:gd name="T118" fmla="*/ 0 1 256"/>
                <a:gd name="T119" fmla="*/ 0 1 256"/>
                <a:gd name="T120" fmla="*/ 0 1 256"/>
                <a:gd name="T121" fmla="*/ 0 1 256"/>
                <a:gd name="T122" fmla="*/ 0 1 256"/>
                <a:gd name="T123" fmla="*/ 0 1 256"/>
                <a:gd name="T124" fmla="*/ 0 1 256"/>
                <a:gd name="T125" fmla="*/ 0 1 256"/>
                <a:gd name="T126" fmla="*/ 0 1 256"/>
                <a:gd name="T127" fmla="*/ 0 1 256"/>
                <a:gd name="T128" fmla="*/ 0 1 256"/>
                <a:gd name="T129" fmla="*/ 0 1 256"/>
                <a:gd name="T130" fmla="*/ 0 1 256"/>
                <a:gd name="T131" fmla="*/ 0 1 256"/>
                <a:gd name="T132" fmla="*/ 0 1 256"/>
                <a:gd name="T133" fmla="*/ 0 1 256"/>
                <a:gd name="T134" fmla="*/ 0 1 256"/>
                <a:gd name="T135" fmla="*/ 0 1 256"/>
                <a:gd name="T136" fmla="*/ 0 1 256"/>
                <a:gd name="T137" fmla="*/ 0 1 256"/>
                <a:gd name="T138" fmla="*/ 0 1 256"/>
                <a:gd name="T139" fmla="*/ 0 1 256"/>
                <a:gd name="T140" fmla="*/ 0 1 256"/>
                <a:gd name="T141" fmla="*/ 0 w 804"/>
                <a:gd name="T142" fmla="*/ 0 h 820"/>
                <a:gd name="T143" fmla="*/ 0 w 804"/>
                <a:gd name="T144" fmla="*/ 0 h 820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804" h="820">
                  <a:moveTo>
                    <a:pt x="776" y="632"/>
                  </a:moveTo>
                  <a:lnTo>
                    <a:pt x="797" y="559"/>
                  </a:lnTo>
                  <a:lnTo>
                    <a:pt x="804" y="501"/>
                  </a:lnTo>
                  <a:lnTo>
                    <a:pt x="804" y="444"/>
                  </a:lnTo>
                  <a:lnTo>
                    <a:pt x="791" y="379"/>
                  </a:lnTo>
                  <a:lnTo>
                    <a:pt x="762" y="283"/>
                  </a:lnTo>
                  <a:lnTo>
                    <a:pt x="710" y="204"/>
                  </a:lnTo>
                  <a:lnTo>
                    <a:pt x="660" y="123"/>
                  </a:lnTo>
                  <a:lnTo>
                    <a:pt x="632" y="94"/>
                  </a:lnTo>
                  <a:lnTo>
                    <a:pt x="595" y="66"/>
                  </a:lnTo>
                  <a:lnTo>
                    <a:pt x="559" y="50"/>
                  </a:lnTo>
                  <a:lnTo>
                    <a:pt x="522" y="29"/>
                  </a:lnTo>
                  <a:lnTo>
                    <a:pt x="442" y="0"/>
                  </a:lnTo>
                  <a:lnTo>
                    <a:pt x="543" y="73"/>
                  </a:lnTo>
                  <a:lnTo>
                    <a:pt x="632" y="152"/>
                  </a:lnTo>
                  <a:lnTo>
                    <a:pt x="551" y="102"/>
                  </a:lnTo>
                  <a:lnTo>
                    <a:pt x="478" y="50"/>
                  </a:lnTo>
                  <a:lnTo>
                    <a:pt x="478" y="58"/>
                  </a:lnTo>
                  <a:lnTo>
                    <a:pt x="478" y="73"/>
                  </a:lnTo>
                  <a:lnTo>
                    <a:pt x="376" y="45"/>
                  </a:lnTo>
                  <a:lnTo>
                    <a:pt x="319" y="29"/>
                  </a:lnTo>
                  <a:lnTo>
                    <a:pt x="246" y="29"/>
                  </a:lnTo>
                  <a:lnTo>
                    <a:pt x="246" y="45"/>
                  </a:lnTo>
                  <a:lnTo>
                    <a:pt x="253" y="50"/>
                  </a:lnTo>
                  <a:lnTo>
                    <a:pt x="188" y="81"/>
                  </a:lnTo>
                  <a:lnTo>
                    <a:pt x="138" y="102"/>
                  </a:lnTo>
                  <a:lnTo>
                    <a:pt x="94" y="139"/>
                  </a:lnTo>
                  <a:lnTo>
                    <a:pt x="58" y="189"/>
                  </a:lnTo>
                  <a:lnTo>
                    <a:pt x="36" y="233"/>
                  </a:lnTo>
                  <a:lnTo>
                    <a:pt x="21" y="269"/>
                  </a:lnTo>
                  <a:lnTo>
                    <a:pt x="0" y="348"/>
                  </a:lnTo>
                  <a:lnTo>
                    <a:pt x="0" y="436"/>
                  </a:lnTo>
                  <a:lnTo>
                    <a:pt x="21" y="515"/>
                  </a:lnTo>
                  <a:lnTo>
                    <a:pt x="50" y="588"/>
                  </a:lnTo>
                  <a:lnTo>
                    <a:pt x="102" y="653"/>
                  </a:lnTo>
                  <a:lnTo>
                    <a:pt x="152" y="705"/>
                  </a:lnTo>
                  <a:lnTo>
                    <a:pt x="217" y="741"/>
                  </a:lnTo>
                  <a:lnTo>
                    <a:pt x="180" y="741"/>
                  </a:lnTo>
                  <a:lnTo>
                    <a:pt x="130" y="734"/>
                  </a:lnTo>
                  <a:lnTo>
                    <a:pt x="175" y="755"/>
                  </a:lnTo>
                  <a:lnTo>
                    <a:pt x="217" y="770"/>
                  </a:lnTo>
                  <a:lnTo>
                    <a:pt x="298" y="783"/>
                  </a:lnTo>
                  <a:lnTo>
                    <a:pt x="370" y="783"/>
                  </a:lnTo>
                  <a:lnTo>
                    <a:pt x="457" y="770"/>
                  </a:lnTo>
                  <a:lnTo>
                    <a:pt x="405" y="791"/>
                  </a:lnTo>
                  <a:lnTo>
                    <a:pt x="355" y="806"/>
                  </a:lnTo>
                  <a:lnTo>
                    <a:pt x="274" y="806"/>
                  </a:lnTo>
                  <a:lnTo>
                    <a:pt x="159" y="799"/>
                  </a:lnTo>
                  <a:lnTo>
                    <a:pt x="196" y="814"/>
                  </a:lnTo>
                  <a:lnTo>
                    <a:pt x="240" y="820"/>
                  </a:lnTo>
                  <a:lnTo>
                    <a:pt x="340" y="820"/>
                  </a:lnTo>
                  <a:lnTo>
                    <a:pt x="405" y="820"/>
                  </a:lnTo>
                  <a:lnTo>
                    <a:pt x="470" y="806"/>
                  </a:lnTo>
                  <a:lnTo>
                    <a:pt x="530" y="791"/>
                  </a:lnTo>
                  <a:lnTo>
                    <a:pt x="572" y="770"/>
                  </a:lnTo>
                  <a:lnTo>
                    <a:pt x="624" y="755"/>
                  </a:lnTo>
                  <a:lnTo>
                    <a:pt x="660" y="718"/>
                  </a:lnTo>
                  <a:lnTo>
                    <a:pt x="697" y="682"/>
                  </a:lnTo>
                  <a:lnTo>
                    <a:pt x="726" y="640"/>
                  </a:lnTo>
                  <a:lnTo>
                    <a:pt x="731" y="616"/>
                  </a:lnTo>
                  <a:lnTo>
                    <a:pt x="739" y="574"/>
                  </a:lnTo>
                  <a:lnTo>
                    <a:pt x="739" y="522"/>
                  </a:lnTo>
                  <a:lnTo>
                    <a:pt x="731" y="501"/>
                  </a:lnTo>
                  <a:lnTo>
                    <a:pt x="726" y="480"/>
                  </a:lnTo>
                  <a:lnTo>
                    <a:pt x="726" y="450"/>
                  </a:lnTo>
                  <a:lnTo>
                    <a:pt x="739" y="457"/>
                  </a:lnTo>
                  <a:lnTo>
                    <a:pt x="747" y="465"/>
                  </a:lnTo>
                  <a:lnTo>
                    <a:pt x="762" y="538"/>
                  </a:lnTo>
                  <a:lnTo>
                    <a:pt x="768" y="494"/>
                  </a:lnTo>
                  <a:lnTo>
                    <a:pt x="762" y="450"/>
                  </a:lnTo>
                  <a:lnTo>
                    <a:pt x="747" y="421"/>
                  </a:lnTo>
                  <a:lnTo>
                    <a:pt x="731" y="400"/>
                  </a:lnTo>
                  <a:lnTo>
                    <a:pt x="731" y="392"/>
                  </a:lnTo>
                  <a:lnTo>
                    <a:pt x="739" y="400"/>
                  </a:lnTo>
                  <a:lnTo>
                    <a:pt x="762" y="407"/>
                  </a:lnTo>
                  <a:lnTo>
                    <a:pt x="768" y="421"/>
                  </a:lnTo>
                  <a:lnTo>
                    <a:pt x="783" y="457"/>
                  </a:lnTo>
                  <a:lnTo>
                    <a:pt x="791" y="501"/>
                  </a:lnTo>
                  <a:lnTo>
                    <a:pt x="783" y="545"/>
                  </a:lnTo>
                  <a:lnTo>
                    <a:pt x="783" y="632"/>
                  </a:lnTo>
                  <a:lnTo>
                    <a:pt x="776" y="632"/>
                  </a:lnTo>
                  <a:lnTo>
                    <a:pt x="559" y="421"/>
                  </a:lnTo>
                  <a:lnTo>
                    <a:pt x="543" y="501"/>
                  </a:lnTo>
                  <a:lnTo>
                    <a:pt x="514" y="559"/>
                  </a:lnTo>
                  <a:lnTo>
                    <a:pt x="501" y="580"/>
                  </a:lnTo>
                  <a:lnTo>
                    <a:pt x="470" y="603"/>
                  </a:lnTo>
                  <a:lnTo>
                    <a:pt x="399" y="640"/>
                  </a:lnTo>
                  <a:lnTo>
                    <a:pt x="334" y="632"/>
                  </a:lnTo>
                  <a:lnTo>
                    <a:pt x="269" y="611"/>
                  </a:lnTo>
                  <a:lnTo>
                    <a:pt x="217" y="580"/>
                  </a:lnTo>
                  <a:lnTo>
                    <a:pt x="180" y="545"/>
                  </a:lnTo>
                  <a:lnTo>
                    <a:pt x="159" y="501"/>
                  </a:lnTo>
                  <a:lnTo>
                    <a:pt x="138" y="465"/>
                  </a:lnTo>
                  <a:lnTo>
                    <a:pt x="130" y="428"/>
                  </a:lnTo>
                  <a:lnTo>
                    <a:pt x="130" y="392"/>
                  </a:lnTo>
                  <a:lnTo>
                    <a:pt x="130" y="334"/>
                  </a:lnTo>
                  <a:lnTo>
                    <a:pt x="138" y="298"/>
                  </a:lnTo>
                  <a:lnTo>
                    <a:pt x="152" y="261"/>
                  </a:lnTo>
                  <a:lnTo>
                    <a:pt x="167" y="240"/>
                  </a:lnTo>
                  <a:lnTo>
                    <a:pt x="217" y="204"/>
                  </a:lnTo>
                  <a:lnTo>
                    <a:pt x="282" y="160"/>
                  </a:lnTo>
                  <a:lnTo>
                    <a:pt x="298" y="160"/>
                  </a:lnTo>
                  <a:lnTo>
                    <a:pt x="298" y="152"/>
                  </a:lnTo>
                  <a:lnTo>
                    <a:pt x="240" y="167"/>
                  </a:lnTo>
                  <a:lnTo>
                    <a:pt x="196" y="196"/>
                  </a:lnTo>
                  <a:lnTo>
                    <a:pt x="152" y="233"/>
                  </a:lnTo>
                  <a:lnTo>
                    <a:pt x="115" y="269"/>
                  </a:lnTo>
                  <a:lnTo>
                    <a:pt x="115" y="277"/>
                  </a:lnTo>
                  <a:lnTo>
                    <a:pt x="109" y="277"/>
                  </a:lnTo>
                  <a:lnTo>
                    <a:pt x="130" y="233"/>
                  </a:lnTo>
                  <a:lnTo>
                    <a:pt x="159" y="189"/>
                  </a:lnTo>
                  <a:lnTo>
                    <a:pt x="196" y="160"/>
                  </a:lnTo>
                  <a:lnTo>
                    <a:pt x="240" y="139"/>
                  </a:lnTo>
                  <a:lnTo>
                    <a:pt x="274" y="123"/>
                  </a:lnTo>
                  <a:lnTo>
                    <a:pt x="319" y="110"/>
                  </a:lnTo>
                  <a:lnTo>
                    <a:pt x="376" y="102"/>
                  </a:lnTo>
                  <a:lnTo>
                    <a:pt x="370" y="94"/>
                  </a:lnTo>
                  <a:lnTo>
                    <a:pt x="347" y="87"/>
                  </a:lnTo>
                  <a:lnTo>
                    <a:pt x="326" y="81"/>
                  </a:lnTo>
                  <a:lnTo>
                    <a:pt x="311" y="73"/>
                  </a:lnTo>
                  <a:lnTo>
                    <a:pt x="340" y="66"/>
                  </a:lnTo>
                  <a:lnTo>
                    <a:pt x="370" y="58"/>
                  </a:lnTo>
                  <a:lnTo>
                    <a:pt x="413" y="66"/>
                  </a:lnTo>
                  <a:lnTo>
                    <a:pt x="493" y="94"/>
                  </a:lnTo>
                  <a:lnTo>
                    <a:pt x="486" y="123"/>
                  </a:lnTo>
                  <a:lnTo>
                    <a:pt x="478" y="146"/>
                  </a:lnTo>
                  <a:lnTo>
                    <a:pt x="478" y="181"/>
                  </a:lnTo>
                  <a:lnTo>
                    <a:pt x="501" y="175"/>
                  </a:lnTo>
                  <a:lnTo>
                    <a:pt x="507" y="181"/>
                  </a:lnTo>
                  <a:lnTo>
                    <a:pt x="478" y="212"/>
                  </a:lnTo>
                  <a:lnTo>
                    <a:pt x="449" y="233"/>
                  </a:lnTo>
                  <a:lnTo>
                    <a:pt x="478" y="240"/>
                  </a:lnTo>
                  <a:lnTo>
                    <a:pt x="501" y="240"/>
                  </a:lnTo>
                  <a:lnTo>
                    <a:pt x="514" y="248"/>
                  </a:lnTo>
                  <a:lnTo>
                    <a:pt x="514" y="254"/>
                  </a:lnTo>
                  <a:lnTo>
                    <a:pt x="522" y="261"/>
                  </a:lnTo>
                  <a:lnTo>
                    <a:pt x="530" y="261"/>
                  </a:lnTo>
                  <a:lnTo>
                    <a:pt x="543" y="269"/>
                  </a:lnTo>
                  <a:lnTo>
                    <a:pt x="551" y="290"/>
                  </a:lnTo>
                  <a:lnTo>
                    <a:pt x="566" y="327"/>
                  </a:lnTo>
                  <a:lnTo>
                    <a:pt x="566" y="379"/>
                  </a:lnTo>
                  <a:lnTo>
                    <a:pt x="559" y="421"/>
                  </a:lnTo>
                  <a:lnTo>
                    <a:pt x="776" y="632"/>
                  </a:lnTo>
                  <a:close/>
                </a:path>
              </a:pathLst>
            </a:custGeom>
            <a:gradFill>
              <a:gsLst>
                <a:gs pos="1000">
                  <a:schemeClr val="accent1">
                    <a:alpha val="20000"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solidFill>
                  <a:srgbClr val="FF0000">
                    <a:alpha val="100000"/>
                  </a:srgbClr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3" name="フリーフォーム 22"/>
            <p:cNvSpPr>
              <a:spLocks/>
            </p:cNvSpPr>
            <p:nvPr/>
          </p:nvSpPr>
          <p:spPr bwMode="auto">
            <a:xfrm>
              <a:off x="7358082" y="4714884"/>
              <a:ext cx="251974" cy="453319"/>
            </a:xfrm>
            <a:custGeom>
              <a:avLst/>
              <a:gdLst>
                <a:gd name="T0" fmla="*/ 0 w 144"/>
                <a:gd name="T1" fmla="*/ 0 h 261"/>
                <a:gd name="T2" fmla="*/ 66675 w 144"/>
                <a:gd name="T3" fmla="*/ 149225 h 261"/>
                <a:gd name="T4" fmla="*/ 138113 w 144"/>
                <a:gd name="T5" fmla="*/ 274638 h 261"/>
                <a:gd name="T6" fmla="*/ 207963 w 144"/>
                <a:gd name="T7" fmla="*/ 357188 h 261"/>
                <a:gd name="T8" fmla="*/ 228600 w 144"/>
                <a:gd name="T9" fmla="*/ 414338 h 261"/>
                <a:gd name="T10" fmla="*/ 125413 w 144"/>
                <a:gd name="T11" fmla="*/ 331788 h 261"/>
                <a:gd name="T12" fmla="*/ 92075 w 144"/>
                <a:gd name="T13" fmla="*/ 274638 h 261"/>
                <a:gd name="T14" fmla="*/ 46038 w 144"/>
                <a:gd name="T15" fmla="*/ 195263 h 261"/>
                <a:gd name="T16" fmla="*/ 12700 w 144"/>
                <a:gd name="T17" fmla="*/ 103188 h 261"/>
                <a:gd name="T18" fmla="*/ 12700 w 144"/>
                <a:gd name="T19" fmla="*/ 0 h 261"/>
                <a:gd name="T20" fmla="*/ 0 w 144"/>
                <a:gd name="T21" fmla="*/ 0 h 261"/>
                <a:gd name="T22" fmla="*/ 0 1 256"/>
                <a:gd name="T23" fmla="*/ 0 1 256"/>
                <a:gd name="T24" fmla="*/ 0 1 256"/>
                <a:gd name="T25" fmla="*/ 0 1 256"/>
                <a:gd name="T26" fmla="*/ 0 1 256"/>
                <a:gd name="T27" fmla="*/ 0 1 256"/>
                <a:gd name="T28" fmla="*/ 0 1 256"/>
                <a:gd name="T29" fmla="*/ 0 1 256"/>
                <a:gd name="T30" fmla="*/ 0 1 256"/>
                <a:gd name="T31" fmla="*/ 0 1 256"/>
                <a:gd name="T32" fmla="*/ 0 1 256"/>
                <a:gd name="T33" fmla="*/ 0 w 144"/>
                <a:gd name="T34" fmla="*/ 0 h 261"/>
                <a:gd name="T35" fmla="*/ 0 w 144"/>
                <a:gd name="T36" fmla="*/ 0 h 26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44" h="261">
                  <a:moveTo>
                    <a:pt x="0" y="0"/>
                  </a:moveTo>
                  <a:lnTo>
                    <a:pt x="42" y="94"/>
                  </a:lnTo>
                  <a:lnTo>
                    <a:pt x="87" y="173"/>
                  </a:lnTo>
                  <a:lnTo>
                    <a:pt x="131" y="225"/>
                  </a:lnTo>
                  <a:lnTo>
                    <a:pt x="144" y="261"/>
                  </a:lnTo>
                  <a:lnTo>
                    <a:pt x="79" y="209"/>
                  </a:lnTo>
                  <a:lnTo>
                    <a:pt x="58" y="173"/>
                  </a:lnTo>
                  <a:lnTo>
                    <a:pt x="29" y="123"/>
                  </a:lnTo>
                  <a:lnTo>
                    <a:pt x="8" y="65"/>
                  </a:lnTo>
                  <a:lnTo>
                    <a:pt x="8" y="0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1000">
                  <a:schemeClr val="accent1">
                    <a:alpha val="20000"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solidFill>
                  <a:srgbClr val="FF0000">
                    <a:alpha val="100000"/>
                  </a:srgbClr>
                </a:solidFill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24" name="図形グループ 23"/>
          <p:cNvGrpSpPr/>
          <p:nvPr/>
        </p:nvGrpSpPr>
        <p:grpSpPr>
          <a:xfrm>
            <a:off x="6357950" y="5000636"/>
            <a:ext cx="1071570" cy="1036602"/>
            <a:chOff x="6357950" y="5000636"/>
            <a:chExt cx="1071570" cy="1036602"/>
          </a:xfrm>
          <a:gradFill>
            <a:gsLst>
              <a:gs pos="0">
                <a:schemeClr val="accent1">
                  <a:alpha val="20000"/>
                </a:schemeClr>
              </a:gs>
              <a:gs pos="100000">
                <a:schemeClr val="accent1"/>
              </a:gs>
            </a:gsLst>
            <a:lin ang="5400000" scaled="1"/>
          </a:gradFill>
        </p:grpSpPr>
        <p:sp>
          <p:nvSpPr>
            <p:cNvPr id="25" name="フリーフォーム 24"/>
            <p:cNvSpPr>
              <a:spLocks/>
            </p:cNvSpPr>
            <p:nvPr/>
          </p:nvSpPr>
          <p:spPr bwMode="auto">
            <a:xfrm rot="21162566">
              <a:off x="6357950" y="5000636"/>
              <a:ext cx="1071570" cy="1036602"/>
            </a:xfrm>
            <a:custGeom>
              <a:avLst/>
              <a:gdLst>
                <a:gd name="T0" fmla="*/ 320675 w 551"/>
                <a:gd name="T1" fmla="*/ 11112 h 537"/>
                <a:gd name="T2" fmla="*/ 331787 w 551"/>
                <a:gd name="T3" fmla="*/ 11112 h 537"/>
                <a:gd name="T4" fmla="*/ 265112 w 551"/>
                <a:gd name="T5" fmla="*/ 93662 h 537"/>
                <a:gd name="T6" fmla="*/ 171450 w 551"/>
                <a:gd name="T7" fmla="*/ 185737 h 537"/>
                <a:gd name="T8" fmla="*/ 112712 w 551"/>
                <a:gd name="T9" fmla="*/ 334962 h 537"/>
                <a:gd name="T10" fmla="*/ 136525 w 551"/>
                <a:gd name="T11" fmla="*/ 495300 h 537"/>
                <a:gd name="T12" fmla="*/ 241300 w 551"/>
                <a:gd name="T13" fmla="*/ 633412 h 537"/>
                <a:gd name="T14" fmla="*/ 401637 w 551"/>
                <a:gd name="T15" fmla="*/ 715962 h 537"/>
                <a:gd name="T16" fmla="*/ 563562 w 551"/>
                <a:gd name="T17" fmla="*/ 715962 h 537"/>
                <a:gd name="T18" fmla="*/ 688975 w 551"/>
                <a:gd name="T19" fmla="*/ 600075 h 537"/>
                <a:gd name="T20" fmla="*/ 701675 w 551"/>
                <a:gd name="T21" fmla="*/ 495300 h 537"/>
                <a:gd name="T22" fmla="*/ 642937 w 551"/>
                <a:gd name="T23" fmla="*/ 358775 h 537"/>
                <a:gd name="T24" fmla="*/ 701675 w 551"/>
                <a:gd name="T25" fmla="*/ 404812 h 537"/>
                <a:gd name="T26" fmla="*/ 622300 w 551"/>
                <a:gd name="T27" fmla="*/ 288925 h 537"/>
                <a:gd name="T28" fmla="*/ 735012 w 551"/>
                <a:gd name="T29" fmla="*/ 392112 h 537"/>
                <a:gd name="T30" fmla="*/ 758825 w 551"/>
                <a:gd name="T31" fmla="*/ 471487 h 537"/>
                <a:gd name="T32" fmla="*/ 735012 w 551"/>
                <a:gd name="T33" fmla="*/ 587375 h 537"/>
                <a:gd name="T34" fmla="*/ 746125 w 551"/>
                <a:gd name="T35" fmla="*/ 577850 h 537"/>
                <a:gd name="T36" fmla="*/ 792162 w 551"/>
                <a:gd name="T37" fmla="*/ 495300 h 537"/>
                <a:gd name="T38" fmla="*/ 792162 w 551"/>
                <a:gd name="T39" fmla="*/ 415925 h 537"/>
                <a:gd name="T40" fmla="*/ 725487 w 551"/>
                <a:gd name="T41" fmla="*/ 263525 h 537"/>
                <a:gd name="T42" fmla="*/ 746125 w 551"/>
                <a:gd name="T43" fmla="*/ 242887 h 537"/>
                <a:gd name="T44" fmla="*/ 642937 w 551"/>
                <a:gd name="T45" fmla="*/ 160337 h 537"/>
                <a:gd name="T46" fmla="*/ 527050 w 551"/>
                <a:gd name="T47" fmla="*/ 139700 h 537"/>
                <a:gd name="T48" fmla="*/ 517525 w 551"/>
                <a:gd name="T49" fmla="*/ 127000 h 537"/>
                <a:gd name="T50" fmla="*/ 527050 w 551"/>
                <a:gd name="T51" fmla="*/ 103187 h 537"/>
                <a:gd name="T52" fmla="*/ 585787 w 551"/>
                <a:gd name="T53" fmla="*/ 80962 h 537"/>
                <a:gd name="T54" fmla="*/ 782637 w 551"/>
                <a:gd name="T55" fmla="*/ 196850 h 537"/>
                <a:gd name="T56" fmla="*/ 862012 w 551"/>
                <a:gd name="T57" fmla="*/ 334962 h 537"/>
                <a:gd name="T58" fmla="*/ 862012 w 551"/>
                <a:gd name="T59" fmla="*/ 495300 h 537"/>
                <a:gd name="T60" fmla="*/ 804862 w 551"/>
                <a:gd name="T61" fmla="*/ 669925 h 537"/>
                <a:gd name="T62" fmla="*/ 688975 w 551"/>
                <a:gd name="T63" fmla="*/ 785812 h 537"/>
                <a:gd name="T64" fmla="*/ 563562 w 551"/>
                <a:gd name="T65" fmla="*/ 842962 h 537"/>
                <a:gd name="T66" fmla="*/ 390525 w 551"/>
                <a:gd name="T67" fmla="*/ 852487 h 537"/>
                <a:gd name="T68" fmla="*/ 207962 w 551"/>
                <a:gd name="T69" fmla="*/ 793750 h 537"/>
                <a:gd name="T70" fmla="*/ 57150 w 551"/>
                <a:gd name="T71" fmla="*/ 669925 h 537"/>
                <a:gd name="T72" fmla="*/ 46037 w 551"/>
                <a:gd name="T73" fmla="*/ 611187 h 537"/>
                <a:gd name="T74" fmla="*/ 92075 w 551"/>
                <a:gd name="T75" fmla="*/ 690562 h 537"/>
                <a:gd name="T76" fmla="*/ 103187 w 551"/>
                <a:gd name="T77" fmla="*/ 681037 h 537"/>
                <a:gd name="T78" fmla="*/ 112712 w 551"/>
                <a:gd name="T79" fmla="*/ 690562 h 537"/>
                <a:gd name="T80" fmla="*/ 33337 w 551"/>
                <a:gd name="T81" fmla="*/ 528637 h 537"/>
                <a:gd name="T82" fmla="*/ 0 w 551"/>
                <a:gd name="T83" fmla="*/ 379412 h 537"/>
                <a:gd name="T84" fmla="*/ 9525 w 551"/>
                <a:gd name="T85" fmla="*/ 404812 h 537"/>
                <a:gd name="T86" fmla="*/ 46037 w 551"/>
                <a:gd name="T87" fmla="*/ 368300 h 537"/>
                <a:gd name="T88" fmla="*/ 79375 w 551"/>
                <a:gd name="T89" fmla="*/ 219075 h 537"/>
                <a:gd name="T90" fmla="*/ 182562 w 551"/>
                <a:gd name="T91" fmla="*/ 103187 h 537"/>
                <a:gd name="T92" fmla="*/ 265112 w 551"/>
                <a:gd name="T93" fmla="*/ 57150 h 537"/>
                <a:gd name="T94" fmla="*/ 311150 w 551"/>
                <a:gd name="T95" fmla="*/ 23812 h 537"/>
                <a:gd name="T96" fmla="*/ 0 1 256"/>
                <a:gd name="T97" fmla="*/ 0 1 256"/>
                <a:gd name="T98" fmla="*/ 0 1 256"/>
                <a:gd name="T99" fmla="*/ 0 1 256"/>
                <a:gd name="T100" fmla="*/ 0 1 256"/>
                <a:gd name="T101" fmla="*/ 0 1 256"/>
                <a:gd name="T102" fmla="*/ 0 1 256"/>
                <a:gd name="T103" fmla="*/ 0 1 256"/>
                <a:gd name="T104" fmla="*/ 0 1 256"/>
                <a:gd name="T105" fmla="*/ 0 1 256"/>
                <a:gd name="T106" fmla="*/ 0 1 256"/>
                <a:gd name="T107" fmla="*/ 0 1 256"/>
                <a:gd name="T108" fmla="*/ 0 1 256"/>
                <a:gd name="T109" fmla="*/ 0 1 256"/>
                <a:gd name="T110" fmla="*/ 0 1 256"/>
                <a:gd name="T111" fmla="*/ 0 1 256"/>
                <a:gd name="T112" fmla="*/ 0 1 256"/>
                <a:gd name="T113" fmla="*/ 0 1 256"/>
                <a:gd name="T114" fmla="*/ 0 1 256"/>
                <a:gd name="T115" fmla="*/ 0 1 256"/>
                <a:gd name="T116" fmla="*/ 0 1 256"/>
                <a:gd name="T117" fmla="*/ 0 1 256"/>
                <a:gd name="T118" fmla="*/ 0 1 256"/>
                <a:gd name="T119" fmla="*/ 0 1 256"/>
                <a:gd name="T120" fmla="*/ 0 1 256"/>
                <a:gd name="T121" fmla="*/ 0 1 256"/>
                <a:gd name="T122" fmla="*/ 0 1 256"/>
                <a:gd name="T123" fmla="*/ 0 1 256"/>
                <a:gd name="T124" fmla="*/ 0 1 256"/>
                <a:gd name="T125" fmla="*/ 0 1 256"/>
                <a:gd name="T126" fmla="*/ 0 1 256"/>
                <a:gd name="T127" fmla="*/ 0 1 256"/>
                <a:gd name="T128" fmla="*/ 0 1 256"/>
                <a:gd name="T129" fmla="*/ 0 1 256"/>
                <a:gd name="T130" fmla="*/ 0 1 256"/>
                <a:gd name="T131" fmla="*/ 0 1 256"/>
                <a:gd name="T132" fmla="*/ 0 1 256"/>
                <a:gd name="T133" fmla="*/ 0 1 256"/>
                <a:gd name="T134" fmla="*/ 0 1 256"/>
                <a:gd name="T135" fmla="*/ 0 1 256"/>
                <a:gd name="T136" fmla="*/ 0 1 256"/>
                <a:gd name="T137" fmla="*/ 0 1 256"/>
                <a:gd name="T138" fmla="*/ 0 1 256"/>
                <a:gd name="T139" fmla="*/ 0 1 256"/>
                <a:gd name="T140" fmla="*/ 0 1 256"/>
                <a:gd name="T141" fmla="*/ 0 1 256"/>
                <a:gd name="T142" fmla="*/ 0 1 256"/>
                <a:gd name="T143" fmla="*/ 0 1 256"/>
                <a:gd name="T144" fmla="*/ 0 w 551"/>
                <a:gd name="T145" fmla="*/ 0 h 537"/>
                <a:gd name="T146" fmla="*/ 0 w 551"/>
                <a:gd name="T147" fmla="*/ 0 h 537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551" h="537">
                  <a:moveTo>
                    <a:pt x="196" y="15"/>
                  </a:moveTo>
                  <a:lnTo>
                    <a:pt x="202" y="7"/>
                  </a:lnTo>
                  <a:lnTo>
                    <a:pt x="217" y="0"/>
                  </a:lnTo>
                  <a:lnTo>
                    <a:pt x="209" y="7"/>
                  </a:lnTo>
                  <a:lnTo>
                    <a:pt x="196" y="30"/>
                  </a:lnTo>
                  <a:lnTo>
                    <a:pt x="167" y="59"/>
                  </a:lnTo>
                  <a:lnTo>
                    <a:pt x="136" y="80"/>
                  </a:lnTo>
                  <a:lnTo>
                    <a:pt x="108" y="117"/>
                  </a:lnTo>
                  <a:lnTo>
                    <a:pt x="86" y="174"/>
                  </a:lnTo>
                  <a:lnTo>
                    <a:pt x="71" y="211"/>
                  </a:lnTo>
                  <a:lnTo>
                    <a:pt x="71" y="247"/>
                  </a:lnTo>
                  <a:lnTo>
                    <a:pt x="86" y="312"/>
                  </a:lnTo>
                  <a:lnTo>
                    <a:pt x="115" y="364"/>
                  </a:lnTo>
                  <a:lnTo>
                    <a:pt x="152" y="399"/>
                  </a:lnTo>
                  <a:lnTo>
                    <a:pt x="196" y="435"/>
                  </a:lnTo>
                  <a:lnTo>
                    <a:pt x="253" y="451"/>
                  </a:lnTo>
                  <a:lnTo>
                    <a:pt x="303" y="458"/>
                  </a:lnTo>
                  <a:lnTo>
                    <a:pt x="355" y="451"/>
                  </a:lnTo>
                  <a:lnTo>
                    <a:pt x="392" y="435"/>
                  </a:lnTo>
                  <a:lnTo>
                    <a:pt x="434" y="378"/>
                  </a:lnTo>
                  <a:lnTo>
                    <a:pt x="442" y="356"/>
                  </a:lnTo>
                  <a:lnTo>
                    <a:pt x="442" y="312"/>
                  </a:lnTo>
                  <a:lnTo>
                    <a:pt x="434" y="284"/>
                  </a:lnTo>
                  <a:lnTo>
                    <a:pt x="405" y="226"/>
                  </a:lnTo>
                  <a:lnTo>
                    <a:pt x="413" y="226"/>
                  </a:lnTo>
                  <a:lnTo>
                    <a:pt x="442" y="255"/>
                  </a:lnTo>
                  <a:lnTo>
                    <a:pt x="442" y="232"/>
                  </a:lnTo>
                  <a:lnTo>
                    <a:pt x="392" y="182"/>
                  </a:lnTo>
                  <a:lnTo>
                    <a:pt x="405" y="182"/>
                  </a:lnTo>
                  <a:lnTo>
                    <a:pt x="463" y="247"/>
                  </a:lnTo>
                  <a:lnTo>
                    <a:pt x="470" y="276"/>
                  </a:lnTo>
                  <a:lnTo>
                    <a:pt x="478" y="297"/>
                  </a:lnTo>
                  <a:lnTo>
                    <a:pt x="478" y="320"/>
                  </a:lnTo>
                  <a:lnTo>
                    <a:pt x="463" y="370"/>
                  </a:lnTo>
                  <a:lnTo>
                    <a:pt x="470" y="370"/>
                  </a:lnTo>
                  <a:lnTo>
                    <a:pt x="470" y="364"/>
                  </a:lnTo>
                  <a:lnTo>
                    <a:pt x="486" y="341"/>
                  </a:lnTo>
                  <a:lnTo>
                    <a:pt x="499" y="312"/>
                  </a:lnTo>
                  <a:lnTo>
                    <a:pt x="499" y="291"/>
                  </a:lnTo>
                  <a:lnTo>
                    <a:pt x="499" y="262"/>
                  </a:lnTo>
                  <a:lnTo>
                    <a:pt x="478" y="211"/>
                  </a:lnTo>
                  <a:lnTo>
                    <a:pt x="457" y="166"/>
                  </a:lnTo>
                  <a:lnTo>
                    <a:pt x="463" y="161"/>
                  </a:lnTo>
                  <a:lnTo>
                    <a:pt x="470" y="153"/>
                  </a:lnTo>
                  <a:lnTo>
                    <a:pt x="442" y="124"/>
                  </a:lnTo>
                  <a:lnTo>
                    <a:pt x="405" y="101"/>
                  </a:lnTo>
                  <a:lnTo>
                    <a:pt x="355" y="95"/>
                  </a:lnTo>
                  <a:lnTo>
                    <a:pt x="332" y="88"/>
                  </a:lnTo>
                  <a:lnTo>
                    <a:pt x="311" y="80"/>
                  </a:lnTo>
                  <a:lnTo>
                    <a:pt x="326" y="80"/>
                  </a:lnTo>
                  <a:lnTo>
                    <a:pt x="369" y="65"/>
                  </a:lnTo>
                  <a:lnTo>
                    <a:pt x="332" y="65"/>
                  </a:lnTo>
                  <a:lnTo>
                    <a:pt x="332" y="51"/>
                  </a:lnTo>
                  <a:lnTo>
                    <a:pt x="369" y="51"/>
                  </a:lnTo>
                  <a:lnTo>
                    <a:pt x="457" y="95"/>
                  </a:lnTo>
                  <a:lnTo>
                    <a:pt x="493" y="124"/>
                  </a:lnTo>
                  <a:lnTo>
                    <a:pt x="522" y="161"/>
                  </a:lnTo>
                  <a:lnTo>
                    <a:pt x="543" y="211"/>
                  </a:lnTo>
                  <a:lnTo>
                    <a:pt x="551" y="268"/>
                  </a:lnTo>
                  <a:lnTo>
                    <a:pt x="543" y="312"/>
                  </a:lnTo>
                  <a:lnTo>
                    <a:pt x="528" y="370"/>
                  </a:lnTo>
                  <a:lnTo>
                    <a:pt x="507" y="422"/>
                  </a:lnTo>
                  <a:lnTo>
                    <a:pt x="470" y="464"/>
                  </a:lnTo>
                  <a:lnTo>
                    <a:pt x="434" y="495"/>
                  </a:lnTo>
                  <a:lnTo>
                    <a:pt x="397" y="516"/>
                  </a:lnTo>
                  <a:lnTo>
                    <a:pt x="355" y="531"/>
                  </a:lnTo>
                  <a:lnTo>
                    <a:pt x="303" y="537"/>
                  </a:lnTo>
                  <a:lnTo>
                    <a:pt x="246" y="537"/>
                  </a:lnTo>
                  <a:lnTo>
                    <a:pt x="188" y="523"/>
                  </a:lnTo>
                  <a:lnTo>
                    <a:pt x="131" y="500"/>
                  </a:lnTo>
                  <a:lnTo>
                    <a:pt x="79" y="464"/>
                  </a:lnTo>
                  <a:lnTo>
                    <a:pt x="36" y="422"/>
                  </a:lnTo>
                  <a:lnTo>
                    <a:pt x="0" y="356"/>
                  </a:lnTo>
                  <a:lnTo>
                    <a:pt x="29" y="385"/>
                  </a:lnTo>
                  <a:lnTo>
                    <a:pt x="50" y="429"/>
                  </a:lnTo>
                  <a:lnTo>
                    <a:pt x="58" y="435"/>
                  </a:lnTo>
                  <a:lnTo>
                    <a:pt x="58" y="429"/>
                  </a:lnTo>
                  <a:lnTo>
                    <a:pt x="65" y="429"/>
                  </a:lnTo>
                  <a:lnTo>
                    <a:pt x="71" y="429"/>
                  </a:lnTo>
                  <a:lnTo>
                    <a:pt x="71" y="435"/>
                  </a:lnTo>
                  <a:lnTo>
                    <a:pt x="42" y="393"/>
                  </a:lnTo>
                  <a:lnTo>
                    <a:pt x="21" y="333"/>
                  </a:lnTo>
                  <a:lnTo>
                    <a:pt x="0" y="276"/>
                  </a:lnTo>
                  <a:lnTo>
                    <a:pt x="0" y="239"/>
                  </a:lnTo>
                  <a:lnTo>
                    <a:pt x="0" y="197"/>
                  </a:lnTo>
                  <a:lnTo>
                    <a:pt x="6" y="255"/>
                  </a:lnTo>
                  <a:lnTo>
                    <a:pt x="29" y="297"/>
                  </a:lnTo>
                  <a:lnTo>
                    <a:pt x="29" y="232"/>
                  </a:lnTo>
                  <a:lnTo>
                    <a:pt x="36" y="166"/>
                  </a:lnTo>
                  <a:lnTo>
                    <a:pt x="50" y="138"/>
                  </a:lnTo>
                  <a:lnTo>
                    <a:pt x="71" y="109"/>
                  </a:lnTo>
                  <a:lnTo>
                    <a:pt x="115" y="65"/>
                  </a:lnTo>
                  <a:lnTo>
                    <a:pt x="144" y="51"/>
                  </a:lnTo>
                  <a:lnTo>
                    <a:pt x="167" y="36"/>
                  </a:lnTo>
                  <a:lnTo>
                    <a:pt x="188" y="15"/>
                  </a:lnTo>
                  <a:lnTo>
                    <a:pt x="196" y="15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alpha val="20000"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solidFill>
                  <a:srgbClr val="FF0000">
                    <a:alpha val="100000"/>
                  </a:srgbClr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6" name="フリーフォーム 25"/>
            <p:cNvSpPr>
              <a:spLocks/>
            </p:cNvSpPr>
            <p:nvPr/>
          </p:nvSpPr>
          <p:spPr bwMode="auto">
            <a:xfrm>
              <a:off x="6715140" y="5214950"/>
              <a:ext cx="431310" cy="71438"/>
            </a:xfrm>
            <a:custGeom>
              <a:avLst/>
              <a:gdLst>
                <a:gd name="T0" fmla="*/ 0 w 232"/>
                <a:gd name="T1" fmla="*/ 0 h 44"/>
                <a:gd name="T2" fmla="*/ 196850 w 232"/>
                <a:gd name="T3" fmla="*/ 12700 h 44"/>
                <a:gd name="T4" fmla="*/ 301625 w 232"/>
                <a:gd name="T5" fmla="*/ 36513 h 44"/>
                <a:gd name="T6" fmla="*/ 334963 w 232"/>
                <a:gd name="T7" fmla="*/ 46038 h 44"/>
                <a:gd name="T8" fmla="*/ 358775 w 232"/>
                <a:gd name="T9" fmla="*/ 58738 h 44"/>
                <a:gd name="T10" fmla="*/ 368300 w 232"/>
                <a:gd name="T11" fmla="*/ 69850 h 44"/>
                <a:gd name="T12" fmla="*/ 346075 w 232"/>
                <a:gd name="T13" fmla="*/ 69850 h 44"/>
                <a:gd name="T14" fmla="*/ 288925 w 232"/>
                <a:gd name="T15" fmla="*/ 46038 h 44"/>
                <a:gd name="T16" fmla="*/ 219075 w 232"/>
                <a:gd name="T17" fmla="*/ 36513 h 44"/>
                <a:gd name="T18" fmla="*/ 219075 w 232"/>
                <a:gd name="T19" fmla="*/ 46038 h 44"/>
                <a:gd name="T20" fmla="*/ 242888 w 232"/>
                <a:gd name="T21" fmla="*/ 69850 h 44"/>
                <a:gd name="T22" fmla="*/ 219075 w 232"/>
                <a:gd name="T23" fmla="*/ 69850 h 44"/>
                <a:gd name="T24" fmla="*/ 196850 w 232"/>
                <a:gd name="T25" fmla="*/ 58738 h 44"/>
                <a:gd name="T26" fmla="*/ 173038 w 232"/>
                <a:gd name="T27" fmla="*/ 46038 h 44"/>
                <a:gd name="T28" fmla="*/ 11113 w 232"/>
                <a:gd name="T29" fmla="*/ 0 h 44"/>
                <a:gd name="T30" fmla="*/ 0 w 232"/>
                <a:gd name="T31" fmla="*/ 0 h 44"/>
                <a:gd name="T32" fmla="*/ 0 1 256"/>
                <a:gd name="T33" fmla="*/ 0 1 256"/>
                <a:gd name="T34" fmla="*/ 0 1 256"/>
                <a:gd name="T35" fmla="*/ 0 1 256"/>
                <a:gd name="T36" fmla="*/ 0 1 256"/>
                <a:gd name="T37" fmla="*/ 0 1 256"/>
                <a:gd name="T38" fmla="*/ 0 1 256"/>
                <a:gd name="T39" fmla="*/ 0 1 256"/>
                <a:gd name="T40" fmla="*/ 0 1 256"/>
                <a:gd name="T41" fmla="*/ 0 1 256"/>
                <a:gd name="T42" fmla="*/ 0 1 256"/>
                <a:gd name="T43" fmla="*/ 0 1 256"/>
                <a:gd name="T44" fmla="*/ 0 1 256"/>
                <a:gd name="T45" fmla="*/ 0 1 256"/>
                <a:gd name="T46" fmla="*/ 0 1 256"/>
                <a:gd name="T47" fmla="*/ 0 1 256"/>
                <a:gd name="T48" fmla="*/ 0 w 232"/>
                <a:gd name="T49" fmla="*/ 0 h 44"/>
                <a:gd name="T50" fmla="*/ 0 w 232"/>
                <a:gd name="T51" fmla="*/ 0 h 4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32" h="44">
                  <a:moveTo>
                    <a:pt x="0" y="0"/>
                  </a:moveTo>
                  <a:lnTo>
                    <a:pt x="124" y="8"/>
                  </a:lnTo>
                  <a:lnTo>
                    <a:pt x="190" y="23"/>
                  </a:lnTo>
                  <a:lnTo>
                    <a:pt x="211" y="29"/>
                  </a:lnTo>
                  <a:lnTo>
                    <a:pt x="226" y="37"/>
                  </a:lnTo>
                  <a:lnTo>
                    <a:pt x="232" y="44"/>
                  </a:lnTo>
                  <a:lnTo>
                    <a:pt x="218" y="44"/>
                  </a:lnTo>
                  <a:lnTo>
                    <a:pt x="182" y="29"/>
                  </a:lnTo>
                  <a:lnTo>
                    <a:pt x="138" y="23"/>
                  </a:lnTo>
                  <a:lnTo>
                    <a:pt x="138" y="29"/>
                  </a:lnTo>
                  <a:lnTo>
                    <a:pt x="153" y="44"/>
                  </a:lnTo>
                  <a:lnTo>
                    <a:pt x="138" y="44"/>
                  </a:lnTo>
                  <a:lnTo>
                    <a:pt x="124" y="37"/>
                  </a:lnTo>
                  <a:lnTo>
                    <a:pt x="109" y="29"/>
                  </a:lnTo>
                  <a:lnTo>
                    <a:pt x="7" y="0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alpha val="20000"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solidFill>
                  <a:srgbClr val="FF0000">
                    <a:alpha val="100000"/>
                  </a:srgbClr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7" name="フリーフォーム 26"/>
            <p:cNvSpPr>
              <a:spLocks/>
            </p:cNvSpPr>
            <p:nvPr/>
          </p:nvSpPr>
          <p:spPr bwMode="auto">
            <a:xfrm>
              <a:off x="6786578" y="5357826"/>
              <a:ext cx="232643" cy="71242"/>
            </a:xfrm>
            <a:custGeom>
              <a:avLst/>
              <a:gdLst>
                <a:gd name="T0" fmla="*/ 0 w 94"/>
                <a:gd name="T1" fmla="*/ 0 h 29"/>
                <a:gd name="T2" fmla="*/ 82550 w 94"/>
                <a:gd name="T3" fmla="*/ 12700 h 29"/>
                <a:gd name="T4" fmla="*/ 149225 w 94"/>
                <a:gd name="T5" fmla="*/ 33338 h 29"/>
                <a:gd name="T6" fmla="*/ 149225 w 94"/>
                <a:gd name="T7" fmla="*/ 46038 h 29"/>
                <a:gd name="T8" fmla="*/ 127000 w 94"/>
                <a:gd name="T9" fmla="*/ 46038 h 29"/>
                <a:gd name="T10" fmla="*/ 69850 w 94"/>
                <a:gd name="T11" fmla="*/ 25400 h 29"/>
                <a:gd name="T12" fmla="*/ 11113 w 94"/>
                <a:gd name="T13" fmla="*/ 0 h 29"/>
                <a:gd name="T14" fmla="*/ 0 w 94"/>
                <a:gd name="T15" fmla="*/ 0 h 29"/>
                <a:gd name="T16" fmla="*/ 0 1 256"/>
                <a:gd name="T17" fmla="*/ 0 1 256"/>
                <a:gd name="T18" fmla="*/ 0 1 256"/>
                <a:gd name="T19" fmla="*/ 0 1 256"/>
                <a:gd name="T20" fmla="*/ 0 1 256"/>
                <a:gd name="T21" fmla="*/ 0 1 256"/>
                <a:gd name="T22" fmla="*/ 0 1 256"/>
                <a:gd name="T23" fmla="*/ 0 1 256"/>
                <a:gd name="T24" fmla="*/ 0 w 94"/>
                <a:gd name="T25" fmla="*/ 0 h 29"/>
                <a:gd name="T26" fmla="*/ 0 w 94"/>
                <a:gd name="T27" fmla="*/ 0 h 2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4" h="29">
                  <a:moveTo>
                    <a:pt x="0" y="0"/>
                  </a:moveTo>
                  <a:lnTo>
                    <a:pt x="52" y="8"/>
                  </a:lnTo>
                  <a:lnTo>
                    <a:pt x="94" y="21"/>
                  </a:lnTo>
                  <a:lnTo>
                    <a:pt x="94" y="29"/>
                  </a:lnTo>
                  <a:lnTo>
                    <a:pt x="80" y="29"/>
                  </a:lnTo>
                  <a:lnTo>
                    <a:pt x="44" y="16"/>
                  </a:lnTo>
                  <a:lnTo>
                    <a:pt x="7" y="0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alpha val="20000"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solidFill>
                  <a:srgbClr val="FF0000">
                    <a:alpha val="100000"/>
                  </a:srgbClr>
                </a:solidFill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28" name="フリーフォーム 27"/>
          <p:cNvSpPr>
            <a:spLocks/>
          </p:cNvSpPr>
          <p:nvPr/>
        </p:nvSpPr>
        <p:spPr bwMode="auto">
          <a:xfrm>
            <a:off x="5857875" y="5857875"/>
            <a:ext cx="244475" cy="231775"/>
          </a:xfrm>
          <a:custGeom>
            <a:avLst/>
            <a:gdLst>
              <a:gd name="T0" fmla="*/ 136525 w 151"/>
              <a:gd name="T1" fmla="*/ 0 h 144"/>
              <a:gd name="T2" fmla="*/ 79375 w 151"/>
              <a:gd name="T3" fmla="*/ 9525 h 144"/>
              <a:gd name="T4" fmla="*/ 44450 w 151"/>
              <a:gd name="T5" fmla="*/ 34925 h 144"/>
              <a:gd name="T6" fmla="*/ 0 w 151"/>
              <a:gd name="T7" fmla="*/ 104775 h 144"/>
              <a:gd name="T8" fmla="*/ 0 w 151"/>
              <a:gd name="T9" fmla="*/ 138113 h 144"/>
              <a:gd name="T10" fmla="*/ 57150 w 151"/>
              <a:gd name="T11" fmla="*/ 125413 h 144"/>
              <a:gd name="T12" fmla="*/ 44450 w 151"/>
              <a:gd name="T13" fmla="*/ 161925 h 144"/>
              <a:gd name="T14" fmla="*/ 20637 w 151"/>
              <a:gd name="T15" fmla="*/ 171450 h 144"/>
              <a:gd name="T16" fmla="*/ 57150 w 151"/>
              <a:gd name="T17" fmla="*/ 207963 h 144"/>
              <a:gd name="T18" fmla="*/ 103187 w 151"/>
              <a:gd name="T19" fmla="*/ 228600 h 144"/>
              <a:gd name="T20" fmla="*/ 149225 w 151"/>
              <a:gd name="T21" fmla="*/ 228600 h 144"/>
              <a:gd name="T22" fmla="*/ 182562 w 151"/>
              <a:gd name="T23" fmla="*/ 217488 h 144"/>
              <a:gd name="T24" fmla="*/ 239712 w 151"/>
              <a:gd name="T25" fmla="*/ 184150 h 144"/>
              <a:gd name="T26" fmla="*/ 239712 w 151"/>
              <a:gd name="T27" fmla="*/ 104775 h 144"/>
              <a:gd name="T28" fmla="*/ 219075 w 151"/>
              <a:gd name="T29" fmla="*/ 55563 h 144"/>
              <a:gd name="T30" fmla="*/ 182562 w 151"/>
              <a:gd name="T31" fmla="*/ 34925 h 144"/>
              <a:gd name="T32" fmla="*/ 149225 w 151"/>
              <a:gd name="T33" fmla="*/ 0 h 144"/>
              <a:gd name="T34" fmla="*/ 136525 w 151"/>
              <a:gd name="T35" fmla="*/ 0 h 144"/>
              <a:gd name="T36" fmla="*/ 136525 w 151"/>
              <a:gd name="T37" fmla="*/ 104775 h 144"/>
              <a:gd name="T38" fmla="*/ 123825 w 151"/>
              <a:gd name="T39" fmla="*/ 112713 h 144"/>
              <a:gd name="T40" fmla="*/ 79375 w 151"/>
              <a:gd name="T41" fmla="*/ 104775 h 144"/>
              <a:gd name="T42" fmla="*/ 57150 w 151"/>
              <a:gd name="T43" fmla="*/ 92075 h 144"/>
              <a:gd name="T44" fmla="*/ 66675 w 151"/>
              <a:gd name="T45" fmla="*/ 46038 h 144"/>
              <a:gd name="T46" fmla="*/ 115887 w 151"/>
              <a:gd name="T47" fmla="*/ 34925 h 144"/>
              <a:gd name="T48" fmla="*/ 136525 w 151"/>
              <a:gd name="T49" fmla="*/ 46038 h 144"/>
              <a:gd name="T50" fmla="*/ 136525 w 151"/>
              <a:gd name="T51" fmla="*/ 79375 h 144"/>
              <a:gd name="T52" fmla="*/ 136525 w 151"/>
              <a:gd name="T53" fmla="*/ 104775 h 144"/>
              <a:gd name="T54" fmla="*/ 136525 w 151"/>
              <a:gd name="T55" fmla="*/ 0 h 144"/>
              <a:gd name="T56" fmla="*/ 149225 w 151"/>
              <a:gd name="T57" fmla="*/ 195263 h 144"/>
              <a:gd name="T58" fmla="*/ 195262 w 151"/>
              <a:gd name="T59" fmla="*/ 195263 h 144"/>
              <a:gd name="T60" fmla="*/ 169862 w 151"/>
              <a:gd name="T61" fmla="*/ 207963 h 144"/>
              <a:gd name="T62" fmla="*/ 149225 w 151"/>
              <a:gd name="T63" fmla="*/ 195263 h 144"/>
              <a:gd name="T64" fmla="*/ 136525 w 151"/>
              <a:gd name="T65" fmla="*/ 0 h 144"/>
              <a:gd name="T66" fmla="*/ 0 1 256"/>
              <a:gd name="T67" fmla="*/ 0 1 256"/>
              <a:gd name="T68" fmla="*/ 0 1 256"/>
              <a:gd name="T69" fmla="*/ 0 1 256"/>
              <a:gd name="T70" fmla="*/ 0 1 256"/>
              <a:gd name="T71" fmla="*/ 0 1 256"/>
              <a:gd name="T72" fmla="*/ 0 1 256"/>
              <a:gd name="T73" fmla="*/ 0 1 256"/>
              <a:gd name="T74" fmla="*/ 0 1 256"/>
              <a:gd name="T75" fmla="*/ 0 1 256"/>
              <a:gd name="T76" fmla="*/ 0 1 256"/>
              <a:gd name="T77" fmla="*/ 0 1 256"/>
              <a:gd name="T78" fmla="*/ 0 1 256"/>
              <a:gd name="T79" fmla="*/ 0 1 256"/>
              <a:gd name="T80" fmla="*/ 0 1 256"/>
              <a:gd name="T81" fmla="*/ 0 1 256"/>
              <a:gd name="T82" fmla="*/ 0 1 256"/>
              <a:gd name="T83" fmla="*/ 0 1 256"/>
              <a:gd name="T84" fmla="*/ 0 1 256"/>
              <a:gd name="T85" fmla="*/ 0 1 256"/>
              <a:gd name="T86" fmla="*/ 0 1 256"/>
              <a:gd name="T87" fmla="*/ 0 1 256"/>
              <a:gd name="T88" fmla="*/ 0 1 256"/>
              <a:gd name="T89" fmla="*/ 0 1 256"/>
              <a:gd name="T90" fmla="*/ 0 1 256"/>
              <a:gd name="T91" fmla="*/ 0 1 256"/>
              <a:gd name="T92" fmla="*/ 0 1 256"/>
              <a:gd name="T93" fmla="*/ 0 1 256"/>
              <a:gd name="T94" fmla="*/ 0 1 256"/>
              <a:gd name="T95" fmla="*/ 0 1 256"/>
              <a:gd name="T96" fmla="*/ 0 1 256"/>
              <a:gd name="T97" fmla="*/ 0 1 256"/>
              <a:gd name="T98" fmla="*/ 0 1 256"/>
              <a:gd name="T99" fmla="*/ 0 w 151"/>
              <a:gd name="T100" fmla="*/ 0 h 144"/>
              <a:gd name="T101" fmla="*/ 0 w 151"/>
              <a:gd name="T102" fmla="*/ 0 h 144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51" h="144">
                <a:moveTo>
                  <a:pt x="86" y="0"/>
                </a:moveTo>
                <a:lnTo>
                  <a:pt x="50" y="6"/>
                </a:lnTo>
                <a:lnTo>
                  <a:pt x="28" y="22"/>
                </a:lnTo>
                <a:lnTo>
                  <a:pt x="0" y="66"/>
                </a:lnTo>
                <a:lnTo>
                  <a:pt x="0" y="87"/>
                </a:lnTo>
                <a:lnTo>
                  <a:pt x="36" y="79"/>
                </a:lnTo>
                <a:lnTo>
                  <a:pt x="28" y="102"/>
                </a:lnTo>
                <a:lnTo>
                  <a:pt x="13" y="108"/>
                </a:lnTo>
                <a:lnTo>
                  <a:pt x="36" y="131"/>
                </a:lnTo>
                <a:lnTo>
                  <a:pt x="65" y="144"/>
                </a:lnTo>
                <a:lnTo>
                  <a:pt x="94" y="144"/>
                </a:lnTo>
                <a:lnTo>
                  <a:pt x="115" y="137"/>
                </a:lnTo>
                <a:lnTo>
                  <a:pt x="151" y="116"/>
                </a:lnTo>
                <a:lnTo>
                  <a:pt x="151" y="66"/>
                </a:lnTo>
                <a:lnTo>
                  <a:pt x="138" y="35"/>
                </a:lnTo>
                <a:lnTo>
                  <a:pt x="115" y="22"/>
                </a:lnTo>
                <a:lnTo>
                  <a:pt x="94" y="0"/>
                </a:lnTo>
                <a:lnTo>
                  <a:pt x="86" y="0"/>
                </a:lnTo>
                <a:lnTo>
                  <a:pt x="86" y="66"/>
                </a:lnTo>
                <a:lnTo>
                  <a:pt x="78" y="71"/>
                </a:lnTo>
                <a:lnTo>
                  <a:pt x="50" y="66"/>
                </a:lnTo>
                <a:lnTo>
                  <a:pt x="36" y="58"/>
                </a:lnTo>
                <a:lnTo>
                  <a:pt x="42" y="29"/>
                </a:lnTo>
                <a:lnTo>
                  <a:pt x="73" y="22"/>
                </a:lnTo>
                <a:lnTo>
                  <a:pt x="86" y="29"/>
                </a:lnTo>
                <a:lnTo>
                  <a:pt x="86" y="50"/>
                </a:lnTo>
                <a:lnTo>
                  <a:pt x="86" y="66"/>
                </a:lnTo>
                <a:lnTo>
                  <a:pt x="86" y="0"/>
                </a:lnTo>
                <a:lnTo>
                  <a:pt x="94" y="123"/>
                </a:lnTo>
                <a:lnTo>
                  <a:pt x="123" y="123"/>
                </a:lnTo>
                <a:lnTo>
                  <a:pt x="107" y="131"/>
                </a:lnTo>
                <a:lnTo>
                  <a:pt x="94" y="123"/>
                </a:lnTo>
                <a:lnTo>
                  <a:pt x="86" y="0"/>
                </a:lnTo>
                <a:close/>
              </a:path>
            </a:pathLst>
          </a:custGeom>
          <a:gradFill rotWithShape="1"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1"/>
              </a:gs>
            </a:gsLst>
            <a:lin ang="5400000" scaled="1"/>
          </a:gra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ja-JP" altLang="en-US">
              <a:solidFill>
                <a:srgbClr val="FF0000">
                  <a:alpha val="100000"/>
                </a:srgb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82544" y="269874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82544" y="1176322"/>
            <a:ext cx="7772400" cy="1500187"/>
          </a:xfrm>
        </p:spPr>
        <p:txBody>
          <a:bodyPr anchor="b"/>
          <a:lstStyle>
            <a:lvl1pPr marL="0" indent="0">
              <a:buNone/>
              <a:defRPr sz="200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2"/>
                </a:solidFill>
              </a:defRPr>
            </a:lvl2pPr>
            <a:lvl3pPr marL="914400" indent="0">
              <a:buNone/>
              <a:defRPr sz="1600">
                <a:solidFill>
                  <a:schemeClr val="tx2"/>
                </a:solidFill>
              </a:defRPr>
            </a:lvl3pPr>
            <a:lvl4pPr marL="1371600" indent="0">
              <a:buNone/>
              <a:defRPr sz="1400">
                <a:solidFill>
                  <a:schemeClr val="tx2"/>
                </a:solidFill>
              </a:defRPr>
            </a:lvl4pPr>
            <a:lvl5pPr marL="1828800" indent="0">
              <a:buNone/>
              <a:defRPr sz="1400">
                <a:solidFill>
                  <a:schemeClr val="tx2"/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29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0" name="フッター プレースホルダー 4"/>
          <p:cNvSpPr>
            <a:spLocks noGrp="1"/>
          </p:cNvSpPr>
          <p:nvPr>
            <p:ph type="ftr" sz="quarter" idx="11"/>
          </p:nvPr>
        </p:nvSpPr>
        <p:spPr>
          <a:xfrm>
            <a:off x="2200275" y="0"/>
            <a:ext cx="4498975" cy="36036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1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72FECD5A-C009-D44F-BF91-AA22B23BE10B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903697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28596" y="428604"/>
            <a:ext cx="8229600" cy="1143000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28596" y="1600201"/>
            <a:ext cx="4038600" cy="468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68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2135188" cy="36036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>
          <a:xfrm>
            <a:off x="2200275" y="0"/>
            <a:ext cx="4498975" cy="36036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20E89238-A469-7041-BB86-451A4D73B58B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4252741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928678"/>
            <a:ext cx="8229600" cy="571496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6"/>
            <a:ext cx="4040188" cy="4183082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7" y="2174876"/>
            <a:ext cx="4041775" cy="4183082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2135188" cy="36036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>
          <a:xfrm>
            <a:off x="2200275" y="0"/>
            <a:ext cx="4498975" cy="36036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20C79C3F-0726-4C43-9E7F-B7421377F5A8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9141895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571744"/>
            <a:ext cx="8229600" cy="1143000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>
          <a:xfrm>
            <a:off x="2200275" y="0"/>
            <a:ext cx="4498975" cy="36036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56922EC6-3F30-D944-8451-C39EF61027BF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8123165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>
          <a:xfrm>
            <a:off x="2200275" y="0"/>
            <a:ext cx="4498975" cy="36036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3F865F64-F9AA-F944-8CE8-F7576B2ABA0A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674276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61737" y="719158"/>
            <a:ext cx="325754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814786" y="719158"/>
            <a:ext cx="4757742" cy="571023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61737" y="1928804"/>
            <a:ext cx="3258000" cy="450059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スライド番号プレースホルダー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302300F4-4D25-8C40-8B58-043E35454D2D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  <p:sp>
        <p:nvSpPr>
          <p:cNvPr id="7" name="フッター プレースホルダー 9"/>
          <p:cNvSpPr>
            <a:spLocks noGrp="1"/>
          </p:cNvSpPr>
          <p:nvPr>
            <p:ph type="ftr" sz="quarter" idx="12"/>
          </p:nvPr>
        </p:nvSpPr>
        <p:spPr>
          <a:xfrm>
            <a:off x="2200275" y="0"/>
            <a:ext cx="4498975" cy="36036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670042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53AE75-97ED-504A-A439-32BF7679E7DC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13333841"/>
      </p:ext>
    </p:extLst>
  </p:cSld>
  <p:clrMapOvr>
    <a:masterClrMapping/>
  </p:clrMapOvr>
  <p:transition spd="slow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40472" y="4917323"/>
            <a:ext cx="7774866" cy="42862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571472" y="623834"/>
            <a:ext cx="5486400" cy="4114800"/>
          </a:xfrm>
          <a:prstGeom prst="rect">
            <a:avLst/>
          </a:prstGeom>
          <a:noFill/>
          <a:ln w="241300" cmpd="thinThick">
            <a:solidFill>
              <a:schemeClr val="bg1"/>
            </a:solidFill>
            <a:prstDash val="solid"/>
            <a:miter lim="800000"/>
          </a:ln>
          <a:effectLst>
            <a:glow rad="101600">
              <a:schemeClr val="tx2">
                <a:alpha val="60000"/>
              </a:schemeClr>
            </a:glow>
          </a:effectLst>
          <a:scene3d>
            <a:camera prst="perspectiveFront"/>
            <a:lightRig rig="threePt" dir="t"/>
          </a:scene3d>
          <a:sp3d/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ja-JP" altLang="en-US" noProof="0"/>
              <a:t>プレースホルダーまでドラッグするかアイコンをクリックして図を追加</a:t>
            </a:r>
            <a:endParaRPr lang="en-US" noProof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28596" y="5429264"/>
            <a:ext cx="7786742" cy="100013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2135188" cy="36036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>
          <a:xfrm>
            <a:off x="2200275" y="0"/>
            <a:ext cx="4498975" cy="3619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D522E899-5604-4649-94B6-44D6F6F94D97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2533097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428612"/>
            <a:ext cx="8229600" cy="1143000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1601169"/>
            <a:ext cx="8229600" cy="4687200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日付プレースホルダー 3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フッター プレースホルダー 31"/>
          <p:cNvSpPr>
            <a:spLocks noGrp="1"/>
          </p:cNvSpPr>
          <p:nvPr>
            <p:ph type="ftr" sz="quarter" idx="11"/>
          </p:nvPr>
        </p:nvSpPr>
        <p:spPr>
          <a:xfrm>
            <a:off x="2200275" y="0"/>
            <a:ext cx="4498975" cy="3619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スライド番号プレースホルダー 3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8E055C42-B79A-CF40-8FE2-31D3148D64FA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9840295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500045"/>
            <a:ext cx="2057400" cy="5929352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5556" y="500044"/>
            <a:ext cx="6019800" cy="5929353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日付プレースホルダー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フッター プレースホルダー 24"/>
          <p:cNvSpPr>
            <a:spLocks noGrp="1"/>
          </p:cNvSpPr>
          <p:nvPr>
            <p:ph type="ftr" sz="quarter" idx="11"/>
          </p:nvPr>
        </p:nvSpPr>
        <p:spPr>
          <a:xfrm>
            <a:off x="2200275" y="0"/>
            <a:ext cx="4498975" cy="3619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スライド番号プレースホルダー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A6C286AB-B02F-0940-9505-759D7F4EF594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1901708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34A7DA-1F51-C443-80EF-3EC5884D5B30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66649935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48914B-634C-8142-802F-E5F93523DA51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5924213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6A6A9A-5658-0749-916F-E33FF94977AB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18948906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94E1A2-36C4-5B4A-9BA0-C479DABBC170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61975820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9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2550B3-8159-D547-8023-392D71A009FD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04886551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176398-3179-014D-9873-70513E19B2B9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56804250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D9B840-29A0-8F41-843E-CE57B297F857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6327118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62E882-4798-C04F-9354-E02EFC4B73A7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484186802"/>
      </p:ext>
    </p:extLst>
  </p:cSld>
  <p:clrMapOvr>
    <a:masterClrMapping/>
  </p:clrMapOvr>
  <p:transition spd="slow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D40A4E-447B-754C-9AD2-545003FF9255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26310044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125214-0B8E-8B41-BC51-A1A00DB91D16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01402431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557418-791F-8346-B5AC-2A900B7302CE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50645780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268011-CFE2-5547-8FB6-D0948F903799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88272499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3800475" y="1789113"/>
            <a:ext cx="5340350" cy="5056187"/>
            <a:chOff x="2394" y="1127"/>
            <a:chExt cx="3364" cy="3185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4230" y="1365"/>
              <a:ext cx="197" cy="102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FFFFFF"/>
                </a:solidFill>
              </a:endParaRPr>
            </a:p>
          </p:txBody>
        </p:sp>
        <p:sp>
          <p:nvSpPr>
            <p:cNvPr id="6" name="Oval 4"/>
            <p:cNvSpPr>
              <a:spLocks noChangeArrowheads="1"/>
            </p:cNvSpPr>
            <p:nvPr/>
          </p:nvSpPr>
          <p:spPr bwMode="ltGray">
            <a:xfrm>
              <a:off x="4299" y="1185"/>
              <a:ext cx="47" cy="47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FFFFFF"/>
                </a:solidFill>
              </a:endParaRPr>
            </a:p>
          </p:txBody>
        </p:sp>
        <p:sp>
          <p:nvSpPr>
            <p:cNvPr id="7" name="Rectangle 5"/>
            <p:cNvSpPr>
              <a:spLocks noChangeArrowheads="1"/>
            </p:cNvSpPr>
            <p:nvPr/>
          </p:nvSpPr>
          <p:spPr bwMode="ltGray">
            <a:xfrm rot="995337">
              <a:off x="5205" y="1495"/>
              <a:ext cx="6" cy="20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FFFFFF"/>
                </a:solidFill>
              </a:endParaRPr>
            </a:p>
          </p:txBody>
        </p:sp>
        <p:sp>
          <p:nvSpPr>
            <p:cNvPr id="8" name="Freeform 6"/>
            <p:cNvSpPr>
              <a:spLocks noEditPoints="1"/>
            </p:cNvSpPr>
            <p:nvPr/>
          </p:nvSpPr>
          <p:spPr bwMode="ltGray">
            <a:xfrm>
              <a:off x="4871" y="3508"/>
              <a:ext cx="66" cy="96"/>
            </a:xfrm>
            <a:custGeom>
              <a:avLst/>
              <a:gdLst>
                <a:gd name="T0" fmla="*/ 18 w 66"/>
                <a:gd name="T1" fmla="*/ 96 h 96"/>
                <a:gd name="T2" fmla="*/ 42 w 66"/>
                <a:gd name="T3" fmla="*/ 78 h 96"/>
                <a:gd name="T4" fmla="*/ 60 w 66"/>
                <a:gd name="T5" fmla="*/ 60 h 96"/>
                <a:gd name="T6" fmla="*/ 66 w 66"/>
                <a:gd name="T7" fmla="*/ 36 h 96"/>
                <a:gd name="T8" fmla="*/ 60 w 66"/>
                <a:gd name="T9" fmla="*/ 12 h 96"/>
                <a:gd name="T10" fmla="*/ 36 w 66"/>
                <a:gd name="T11" fmla="*/ 0 h 96"/>
                <a:gd name="T12" fmla="*/ 24 w 66"/>
                <a:gd name="T13" fmla="*/ 6 h 96"/>
                <a:gd name="T14" fmla="*/ 12 w 66"/>
                <a:gd name="T15" fmla="*/ 12 h 96"/>
                <a:gd name="T16" fmla="*/ 0 w 66"/>
                <a:gd name="T17" fmla="*/ 36 h 96"/>
                <a:gd name="T18" fmla="*/ 0 w 66"/>
                <a:gd name="T19" fmla="*/ 60 h 96"/>
                <a:gd name="T20" fmla="*/ 12 w 66"/>
                <a:gd name="T21" fmla="*/ 84 h 96"/>
                <a:gd name="T22" fmla="*/ 18 w 66"/>
                <a:gd name="T23" fmla="*/ 96 h 96"/>
                <a:gd name="T24" fmla="*/ 18 w 66"/>
                <a:gd name="T25" fmla="*/ 96 h 96"/>
                <a:gd name="T26" fmla="*/ 42 w 66"/>
                <a:gd name="T27" fmla="*/ 18 h 96"/>
                <a:gd name="T28" fmla="*/ 54 w 66"/>
                <a:gd name="T29" fmla="*/ 24 h 96"/>
                <a:gd name="T30" fmla="*/ 60 w 66"/>
                <a:gd name="T31" fmla="*/ 36 h 96"/>
                <a:gd name="T32" fmla="*/ 60 w 66"/>
                <a:gd name="T33" fmla="*/ 48 h 96"/>
                <a:gd name="T34" fmla="*/ 54 w 66"/>
                <a:gd name="T35" fmla="*/ 54 h 96"/>
                <a:gd name="T36" fmla="*/ 36 w 66"/>
                <a:gd name="T37" fmla="*/ 72 h 96"/>
                <a:gd name="T38" fmla="*/ 24 w 66"/>
                <a:gd name="T39" fmla="*/ 78 h 96"/>
                <a:gd name="T40" fmla="*/ 24 w 66"/>
                <a:gd name="T41" fmla="*/ 78 h 96"/>
                <a:gd name="T42" fmla="*/ 12 w 66"/>
                <a:gd name="T43" fmla="*/ 48 h 96"/>
                <a:gd name="T44" fmla="*/ 18 w 66"/>
                <a:gd name="T45" fmla="*/ 24 h 96"/>
                <a:gd name="T46" fmla="*/ 30 w 66"/>
                <a:gd name="T47" fmla="*/ 18 h 96"/>
                <a:gd name="T48" fmla="*/ 42 w 66"/>
                <a:gd name="T49" fmla="*/ 18 h 96"/>
                <a:gd name="T50" fmla="*/ 42 w 66"/>
                <a:gd name="T51" fmla="*/ 18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6" h="96">
                  <a:moveTo>
                    <a:pt x="18" y="96"/>
                  </a:moveTo>
                  <a:lnTo>
                    <a:pt x="42" y="78"/>
                  </a:lnTo>
                  <a:lnTo>
                    <a:pt x="60" y="60"/>
                  </a:lnTo>
                  <a:lnTo>
                    <a:pt x="66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24" y="6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0" y="60"/>
                  </a:lnTo>
                  <a:lnTo>
                    <a:pt x="12" y="84"/>
                  </a:lnTo>
                  <a:lnTo>
                    <a:pt x="18" y="96"/>
                  </a:lnTo>
                  <a:lnTo>
                    <a:pt x="18" y="96"/>
                  </a:lnTo>
                  <a:close/>
                  <a:moveTo>
                    <a:pt x="42" y="18"/>
                  </a:moveTo>
                  <a:lnTo>
                    <a:pt x="54" y="24"/>
                  </a:lnTo>
                  <a:lnTo>
                    <a:pt x="60" y="36"/>
                  </a:lnTo>
                  <a:lnTo>
                    <a:pt x="60" y="48"/>
                  </a:lnTo>
                  <a:lnTo>
                    <a:pt x="54" y="54"/>
                  </a:lnTo>
                  <a:lnTo>
                    <a:pt x="36" y="72"/>
                  </a:lnTo>
                  <a:lnTo>
                    <a:pt x="24" y="78"/>
                  </a:lnTo>
                  <a:lnTo>
                    <a:pt x="24" y="78"/>
                  </a:lnTo>
                  <a:lnTo>
                    <a:pt x="12" y="48"/>
                  </a:lnTo>
                  <a:lnTo>
                    <a:pt x="18" y="24"/>
                  </a:lnTo>
                  <a:lnTo>
                    <a:pt x="30" y="18"/>
                  </a:lnTo>
                  <a:lnTo>
                    <a:pt x="42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FFFFFF"/>
                </a:solidFill>
              </a:endParaRPr>
            </a:p>
          </p:txBody>
        </p:sp>
        <p:sp>
          <p:nvSpPr>
            <p:cNvPr id="9" name="Rectangle 7"/>
            <p:cNvSpPr>
              <a:spLocks noChangeArrowheads="1"/>
            </p:cNvSpPr>
            <p:nvPr/>
          </p:nvSpPr>
          <p:spPr bwMode="ltGray">
            <a:xfrm rot="91736">
              <a:off x="5487" y="1535"/>
              <a:ext cx="6" cy="1998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FFFFFF"/>
                </a:solidFill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 rot="-926223">
              <a:off x="5640" y="1521"/>
              <a:ext cx="6" cy="881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FFFFFF"/>
                </a:solidFill>
              </a:endParaRPr>
            </a:p>
          </p:txBody>
        </p:sp>
        <p:sp>
          <p:nvSpPr>
            <p:cNvPr id="11" name="Rectangle 9"/>
            <p:cNvSpPr>
              <a:spLocks noChangeArrowheads="1"/>
            </p:cNvSpPr>
            <p:nvPr/>
          </p:nvSpPr>
          <p:spPr bwMode="ltGray">
            <a:xfrm rot="-1140313">
              <a:off x="3444" y="1816"/>
              <a:ext cx="6" cy="203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FFFFFF"/>
                </a:solidFill>
              </a:endParaRPr>
            </a:p>
          </p:txBody>
        </p:sp>
        <p:sp>
          <p:nvSpPr>
            <p:cNvPr id="12" name="Rectangle 10"/>
            <p:cNvSpPr>
              <a:spLocks noChangeArrowheads="1"/>
            </p:cNvSpPr>
            <p:nvPr/>
          </p:nvSpPr>
          <p:spPr bwMode="ltGray">
            <a:xfrm rot="1114412">
              <a:off x="2757" y="1821"/>
              <a:ext cx="6" cy="2119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FFFFFF"/>
                </a:solidFill>
              </a:endParaRPr>
            </a:p>
          </p:txBody>
        </p:sp>
        <p:sp>
          <p:nvSpPr>
            <p:cNvPr id="13" name="Rectangle 11"/>
            <p:cNvSpPr>
              <a:spLocks noChangeArrowheads="1"/>
            </p:cNvSpPr>
            <p:nvPr/>
          </p:nvSpPr>
          <p:spPr bwMode="ltGray">
            <a:xfrm rot="254676">
              <a:off x="3035" y="1870"/>
              <a:ext cx="6" cy="190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FFFFFF"/>
                </a:solidFill>
              </a:endParaRPr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ltGray">
            <a:xfrm>
              <a:off x="4007" y="3021"/>
              <a:ext cx="623" cy="156"/>
            </a:xfrm>
            <a:custGeom>
              <a:avLst/>
              <a:gdLst>
                <a:gd name="T0" fmla="*/ 6 w 623"/>
                <a:gd name="T1" fmla="*/ 18 h 156"/>
                <a:gd name="T2" fmla="*/ 162 w 623"/>
                <a:gd name="T3" fmla="*/ 36 h 156"/>
                <a:gd name="T4" fmla="*/ 251 w 623"/>
                <a:gd name="T5" fmla="*/ 36 h 156"/>
                <a:gd name="T6" fmla="*/ 354 w 623"/>
                <a:gd name="T7" fmla="*/ 30 h 156"/>
                <a:gd name="T8" fmla="*/ 473 w 623"/>
                <a:gd name="T9" fmla="*/ 18 h 156"/>
                <a:gd name="T10" fmla="*/ 611 w 623"/>
                <a:gd name="T11" fmla="*/ 0 h 156"/>
                <a:gd name="T12" fmla="*/ 623 w 623"/>
                <a:gd name="T13" fmla="*/ 114 h 156"/>
                <a:gd name="T14" fmla="*/ 497 w 623"/>
                <a:gd name="T15" fmla="*/ 138 h 156"/>
                <a:gd name="T16" fmla="*/ 414 w 623"/>
                <a:gd name="T17" fmla="*/ 150 h 156"/>
                <a:gd name="T18" fmla="*/ 318 w 623"/>
                <a:gd name="T19" fmla="*/ 156 h 156"/>
                <a:gd name="T20" fmla="*/ 215 w 623"/>
                <a:gd name="T21" fmla="*/ 156 h 156"/>
                <a:gd name="T22" fmla="*/ 108 w 623"/>
                <a:gd name="T23" fmla="*/ 150 h 156"/>
                <a:gd name="T24" fmla="*/ 0 w 623"/>
                <a:gd name="T25" fmla="*/ 132 h 156"/>
                <a:gd name="T26" fmla="*/ 6 w 623"/>
                <a:gd name="T27" fmla="*/ 18 h 156"/>
                <a:gd name="T28" fmla="*/ 6 w 623"/>
                <a:gd name="T29" fmla="*/ 18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23" h="156">
                  <a:moveTo>
                    <a:pt x="6" y="18"/>
                  </a:moveTo>
                  <a:lnTo>
                    <a:pt x="162" y="36"/>
                  </a:lnTo>
                  <a:lnTo>
                    <a:pt x="251" y="36"/>
                  </a:lnTo>
                  <a:lnTo>
                    <a:pt x="354" y="30"/>
                  </a:lnTo>
                  <a:lnTo>
                    <a:pt x="473" y="18"/>
                  </a:lnTo>
                  <a:lnTo>
                    <a:pt x="611" y="0"/>
                  </a:lnTo>
                  <a:lnTo>
                    <a:pt x="623" y="114"/>
                  </a:lnTo>
                  <a:lnTo>
                    <a:pt x="497" y="138"/>
                  </a:lnTo>
                  <a:lnTo>
                    <a:pt x="414" y="150"/>
                  </a:lnTo>
                  <a:lnTo>
                    <a:pt x="318" y="156"/>
                  </a:lnTo>
                  <a:lnTo>
                    <a:pt x="215" y="156"/>
                  </a:lnTo>
                  <a:lnTo>
                    <a:pt x="108" y="150"/>
                  </a:lnTo>
                  <a:lnTo>
                    <a:pt x="0" y="132"/>
                  </a:lnTo>
                  <a:lnTo>
                    <a:pt x="6" y="18"/>
                  </a:lnTo>
                  <a:lnTo>
                    <a:pt x="6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FFFFFF"/>
                </a:solidFill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ltGray">
            <a:xfrm>
              <a:off x="4762" y="3591"/>
              <a:ext cx="996" cy="126"/>
            </a:xfrm>
            <a:custGeom>
              <a:avLst/>
              <a:gdLst>
                <a:gd name="T0" fmla="*/ 754 w 993"/>
                <a:gd name="T1" fmla="*/ 6 h 126"/>
                <a:gd name="T2" fmla="*/ 652 w 993"/>
                <a:gd name="T3" fmla="*/ 6 h 126"/>
                <a:gd name="T4" fmla="*/ 563 w 993"/>
                <a:gd name="T5" fmla="*/ 6 h 126"/>
                <a:gd name="T6" fmla="*/ 479 w 993"/>
                <a:gd name="T7" fmla="*/ 6 h 126"/>
                <a:gd name="T8" fmla="*/ 401 w 993"/>
                <a:gd name="T9" fmla="*/ 6 h 126"/>
                <a:gd name="T10" fmla="*/ 335 w 993"/>
                <a:gd name="T11" fmla="*/ 0 h 126"/>
                <a:gd name="T12" fmla="*/ 276 w 993"/>
                <a:gd name="T13" fmla="*/ 0 h 126"/>
                <a:gd name="T14" fmla="*/ 222 w 993"/>
                <a:gd name="T15" fmla="*/ 0 h 126"/>
                <a:gd name="T16" fmla="*/ 180 w 993"/>
                <a:gd name="T17" fmla="*/ 6 h 126"/>
                <a:gd name="T18" fmla="*/ 138 w 993"/>
                <a:gd name="T19" fmla="*/ 6 h 126"/>
                <a:gd name="T20" fmla="*/ 108 w 993"/>
                <a:gd name="T21" fmla="*/ 6 h 126"/>
                <a:gd name="T22" fmla="*/ 54 w 993"/>
                <a:gd name="T23" fmla="*/ 6 h 126"/>
                <a:gd name="T24" fmla="*/ 24 w 993"/>
                <a:gd name="T25" fmla="*/ 12 h 126"/>
                <a:gd name="T26" fmla="*/ 6 w 993"/>
                <a:gd name="T27" fmla="*/ 18 h 126"/>
                <a:gd name="T28" fmla="*/ 0 w 993"/>
                <a:gd name="T29" fmla="*/ 24 h 126"/>
                <a:gd name="T30" fmla="*/ 12 w 993"/>
                <a:gd name="T31" fmla="*/ 42 h 126"/>
                <a:gd name="T32" fmla="*/ 18 w 993"/>
                <a:gd name="T33" fmla="*/ 48 h 126"/>
                <a:gd name="T34" fmla="*/ 30 w 993"/>
                <a:gd name="T35" fmla="*/ 54 h 126"/>
                <a:gd name="T36" fmla="*/ 60 w 993"/>
                <a:gd name="T37" fmla="*/ 60 h 126"/>
                <a:gd name="T38" fmla="*/ 90 w 993"/>
                <a:gd name="T39" fmla="*/ 72 h 126"/>
                <a:gd name="T40" fmla="*/ 144 w 993"/>
                <a:gd name="T41" fmla="*/ 84 h 126"/>
                <a:gd name="T42" fmla="*/ 210 w 993"/>
                <a:gd name="T43" fmla="*/ 90 h 126"/>
                <a:gd name="T44" fmla="*/ 293 w 993"/>
                <a:gd name="T45" fmla="*/ 102 h 126"/>
                <a:gd name="T46" fmla="*/ 389 w 993"/>
                <a:gd name="T47" fmla="*/ 108 h 126"/>
                <a:gd name="T48" fmla="*/ 503 w 993"/>
                <a:gd name="T49" fmla="*/ 120 h 126"/>
                <a:gd name="T50" fmla="*/ 622 w 993"/>
                <a:gd name="T51" fmla="*/ 120 h 126"/>
                <a:gd name="T52" fmla="*/ 754 w 993"/>
                <a:gd name="T53" fmla="*/ 126 h 126"/>
                <a:gd name="T54" fmla="*/ 873 w 993"/>
                <a:gd name="T55" fmla="*/ 126 h 126"/>
                <a:gd name="T56" fmla="*/ 993 w 993"/>
                <a:gd name="T57" fmla="*/ 126 h 126"/>
                <a:gd name="T58" fmla="*/ 993 w 993"/>
                <a:gd name="T59" fmla="*/ 12 h 126"/>
                <a:gd name="T60" fmla="*/ 879 w 993"/>
                <a:gd name="T61" fmla="*/ 12 h 126"/>
                <a:gd name="T62" fmla="*/ 754 w 993"/>
                <a:gd name="T63" fmla="*/ 6 h 126"/>
                <a:gd name="T64" fmla="*/ 754 w 993"/>
                <a:gd name="T65" fmla="*/ 6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93" h="126">
                  <a:moveTo>
                    <a:pt x="754" y="6"/>
                  </a:moveTo>
                  <a:lnTo>
                    <a:pt x="652" y="6"/>
                  </a:lnTo>
                  <a:lnTo>
                    <a:pt x="563" y="6"/>
                  </a:lnTo>
                  <a:lnTo>
                    <a:pt x="479" y="6"/>
                  </a:lnTo>
                  <a:lnTo>
                    <a:pt x="401" y="6"/>
                  </a:lnTo>
                  <a:lnTo>
                    <a:pt x="335" y="0"/>
                  </a:lnTo>
                  <a:lnTo>
                    <a:pt x="276" y="0"/>
                  </a:lnTo>
                  <a:lnTo>
                    <a:pt x="222" y="0"/>
                  </a:lnTo>
                  <a:lnTo>
                    <a:pt x="180" y="6"/>
                  </a:lnTo>
                  <a:lnTo>
                    <a:pt x="138" y="6"/>
                  </a:lnTo>
                  <a:lnTo>
                    <a:pt x="108" y="6"/>
                  </a:lnTo>
                  <a:lnTo>
                    <a:pt x="54" y="6"/>
                  </a:lnTo>
                  <a:lnTo>
                    <a:pt x="24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12" y="42"/>
                  </a:lnTo>
                  <a:lnTo>
                    <a:pt x="18" y="48"/>
                  </a:lnTo>
                  <a:lnTo>
                    <a:pt x="30" y="54"/>
                  </a:lnTo>
                  <a:lnTo>
                    <a:pt x="60" y="60"/>
                  </a:lnTo>
                  <a:lnTo>
                    <a:pt x="90" y="72"/>
                  </a:lnTo>
                  <a:lnTo>
                    <a:pt x="144" y="84"/>
                  </a:lnTo>
                  <a:lnTo>
                    <a:pt x="210" y="90"/>
                  </a:lnTo>
                  <a:lnTo>
                    <a:pt x="293" y="102"/>
                  </a:lnTo>
                  <a:lnTo>
                    <a:pt x="389" y="108"/>
                  </a:lnTo>
                  <a:lnTo>
                    <a:pt x="503" y="120"/>
                  </a:lnTo>
                  <a:lnTo>
                    <a:pt x="622" y="120"/>
                  </a:lnTo>
                  <a:lnTo>
                    <a:pt x="754" y="126"/>
                  </a:lnTo>
                  <a:lnTo>
                    <a:pt x="873" y="126"/>
                  </a:lnTo>
                  <a:lnTo>
                    <a:pt x="993" y="126"/>
                  </a:lnTo>
                  <a:lnTo>
                    <a:pt x="993" y="12"/>
                  </a:lnTo>
                  <a:lnTo>
                    <a:pt x="879" y="12"/>
                  </a:lnTo>
                  <a:lnTo>
                    <a:pt x="754" y="6"/>
                  </a:lnTo>
                  <a:lnTo>
                    <a:pt x="754" y="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FFFFFF"/>
                </a:solidFill>
              </a:endParaRPr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ltGray">
            <a:xfrm>
              <a:off x="4786" y="3645"/>
              <a:ext cx="972" cy="245"/>
            </a:xfrm>
            <a:custGeom>
              <a:avLst/>
              <a:gdLst>
                <a:gd name="T0" fmla="*/ 0 w 969"/>
                <a:gd name="T1" fmla="*/ 0 h 245"/>
                <a:gd name="T2" fmla="*/ 24 w 969"/>
                <a:gd name="T3" fmla="*/ 54 h 245"/>
                <a:gd name="T4" fmla="*/ 66 w 969"/>
                <a:gd name="T5" fmla="*/ 96 h 245"/>
                <a:gd name="T6" fmla="*/ 120 w 969"/>
                <a:gd name="T7" fmla="*/ 137 h 245"/>
                <a:gd name="T8" fmla="*/ 198 w 969"/>
                <a:gd name="T9" fmla="*/ 173 h 245"/>
                <a:gd name="T10" fmla="*/ 293 w 969"/>
                <a:gd name="T11" fmla="*/ 203 h 245"/>
                <a:gd name="T12" fmla="*/ 353 w 969"/>
                <a:gd name="T13" fmla="*/ 215 h 245"/>
                <a:gd name="T14" fmla="*/ 413 w 969"/>
                <a:gd name="T15" fmla="*/ 227 h 245"/>
                <a:gd name="T16" fmla="*/ 479 w 969"/>
                <a:gd name="T17" fmla="*/ 233 h 245"/>
                <a:gd name="T18" fmla="*/ 556 w 969"/>
                <a:gd name="T19" fmla="*/ 239 h 245"/>
                <a:gd name="T20" fmla="*/ 634 w 969"/>
                <a:gd name="T21" fmla="*/ 245 h 245"/>
                <a:gd name="T22" fmla="*/ 724 w 969"/>
                <a:gd name="T23" fmla="*/ 245 h 245"/>
                <a:gd name="T24" fmla="*/ 855 w 969"/>
                <a:gd name="T25" fmla="*/ 245 h 245"/>
                <a:gd name="T26" fmla="*/ 969 w 969"/>
                <a:gd name="T27" fmla="*/ 239 h 245"/>
                <a:gd name="T28" fmla="*/ 969 w 969"/>
                <a:gd name="T29" fmla="*/ 60 h 245"/>
                <a:gd name="T30" fmla="*/ 700 w 969"/>
                <a:gd name="T31" fmla="*/ 60 h 245"/>
                <a:gd name="T32" fmla="*/ 503 w 969"/>
                <a:gd name="T33" fmla="*/ 54 h 245"/>
                <a:gd name="T34" fmla="*/ 317 w 969"/>
                <a:gd name="T35" fmla="*/ 42 h 245"/>
                <a:gd name="T36" fmla="*/ 150 w 969"/>
                <a:gd name="T37" fmla="*/ 24 h 245"/>
                <a:gd name="T38" fmla="*/ 72 w 969"/>
                <a:gd name="T39" fmla="*/ 12 h 245"/>
                <a:gd name="T40" fmla="*/ 0 w 969"/>
                <a:gd name="T41" fmla="*/ 0 h 245"/>
                <a:gd name="T42" fmla="*/ 0 w 969"/>
                <a:gd name="T43" fmla="*/ 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69" h="245">
                  <a:moveTo>
                    <a:pt x="0" y="0"/>
                  </a:moveTo>
                  <a:lnTo>
                    <a:pt x="24" y="54"/>
                  </a:lnTo>
                  <a:lnTo>
                    <a:pt x="66" y="96"/>
                  </a:lnTo>
                  <a:lnTo>
                    <a:pt x="120" y="137"/>
                  </a:lnTo>
                  <a:lnTo>
                    <a:pt x="198" y="173"/>
                  </a:lnTo>
                  <a:lnTo>
                    <a:pt x="293" y="203"/>
                  </a:lnTo>
                  <a:lnTo>
                    <a:pt x="353" y="215"/>
                  </a:lnTo>
                  <a:lnTo>
                    <a:pt x="413" y="227"/>
                  </a:lnTo>
                  <a:lnTo>
                    <a:pt x="479" y="233"/>
                  </a:lnTo>
                  <a:lnTo>
                    <a:pt x="556" y="239"/>
                  </a:lnTo>
                  <a:lnTo>
                    <a:pt x="634" y="245"/>
                  </a:lnTo>
                  <a:lnTo>
                    <a:pt x="724" y="245"/>
                  </a:lnTo>
                  <a:lnTo>
                    <a:pt x="855" y="245"/>
                  </a:lnTo>
                  <a:lnTo>
                    <a:pt x="969" y="239"/>
                  </a:lnTo>
                  <a:lnTo>
                    <a:pt x="969" y="60"/>
                  </a:lnTo>
                  <a:lnTo>
                    <a:pt x="700" y="60"/>
                  </a:lnTo>
                  <a:lnTo>
                    <a:pt x="503" y="54"/>
                  </a:lnTo>
                  <a:lnTo>
                    <a:pt x="317" y="42"/>
                  </a:lnTo>
                  <a:lnTo>
                    <a:pt x="150" y="24"/>
                  </a:lnTo>
                  <a:lnTo>
                    <a:pt x="72" y="1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FFFFFF"/>
                </a:solidFill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ltGray">
            <a:xfrm>
              <a:off x="4804" y="3591"/>
              <a:ext cx="954" cy="90"/>
            </a:xfrm>
            <a:custGeom>
              <a:avLst/>
              <a:gdLst>
                <a:gd name="T0" fmla="*/ 700 w 951"/>
                <a:gd name="T1" fmla="*/ 0 h 90"/>
                <a:gd name="T2" fmla="*/ 598 w 951"/>
                <a:gd name="T3" fmla="*/ 0 h 90"/>
                <a:gd name="T4" fmla="*/ 515 w 951"/>
                <a:gd name="T5" fmla="*/ 0 h 90"/>
                <a:gd name="T6" fmla="*/ 431 w 951"/>
                <a:gd name="T7" fmla="*/ 0 h 90"/>
                <a:gd name="T8" fmla="*/ 365 w 951"/>
                <a:gd name="T9" fmla="*/ 0 h 90"/>
                <a:gd name="T10" fmla="*/ 299 w 951"/>
                <a:gd name="T11" fmla="*/ 0 h 90"/>
                <a:gd name="T12" fmla="*/ 245 w 951"/>
                <a:gd name="T13" fmla="*/ 0 h 90"/>
                <a:gd name="T14" fmla="*/ 198 w 951"/>
                <a:gd name="T15" fmla="*/ 0 h 90"/>
                <a:gd name="T16" fmla="*/ 162 w 951"/>
                <a:gd name="T17" fmla="*/ 0 h 90"/>
                <a:gd name="T18" fmla="*/ 126 w 951"/>
                <a:gd name="T19" fmla="*/ 6 h 90"/>
                <a:gd name="T20" fmla="*/ 96 w 951"/>
                <a:gd name="T21" fmla="*/ 6 h 90"/>
                <a:gd name="T22" fmla="*/ 54 w 951"/>
                <a:gd name="T23" fmla="*/ 12 h 90"/>
                <a:gd name="T24" fmla="*/ 30 w 951"/>
                <a:gd name="T25" fmla="*/ 12 h 90"/>
                <a:gd name="T26" fmla="*/ 12 w 951"/>
                <a:gd name="T27" fmla="*/ 18 h 90"/>
                <a:gd name="T28" fmla="*/ 6 w 951"/>
                <a:gd name="T29" fmla="*/ 18 h 90"/>
                <a:gd name="T30" fmla="*/ 0 w 951"/>
                <a:gd name="T31" fmla="*/ 24 h 90"/>
                <a:gd name="T32" fmla="*/ 6 w 951"/>
                <a:gd name="T33" fmla="*/ 30 h 90"/>
                <a:gd name="T34" fmla="*/ 24 w 951"/>
                <a:gd name="T35" fmla="*/ 36 h 90"/>
                <a:gd name="T36" fmla="*/ 54 w 951"/>
                <a:gd name="T37" fmla="*/ 42 h 90"/>
                <a:gd name="T38" fmla="*/ 102 w 951"/>
                <a:gd name="T39" fmla="*/ 54 h 90"/>
                <a:gd name="T40" fmla="*/ 168 w 951"/>
                <a:gd name="T41" fmla="*/ 60 h 90"/>
                <a:gd name="T42" fmla="*/ 251 w 951"/>
                <a:gd name="T43" fmla="*/ 66 h 90"/>
                <a:gd name="T44" fmla="*/ 341 w 951"/>
                <a:gd name="T45" fmla="*/ 78 h 90"/>
                <a:gd name="T46" fmla="*/ 449 w 951"/>
                <a:gd name="T47" fmla="*/ 84 h 90"/>
                <a:gd name="T48" fmla="*/ 568 w 951"/>
                <a:gd name="T49" fmla="*/ 84 h 90"/>
                <a:gd name="T50" fmla="*/ 694 w 951"/>
                <a:gd name="T51" fmla="*/ 90 h 90"/>
                <a:gd name="T52" fmla="*/ 825 w 951"/>
                <a:gd name="T53" fmla="*/ 90 h 90"/>
                <a:gd name="T54" fmla="*/ 951 w 951"/>
                <a:gd name="T55" fmla="*/ 90 h 90"/>
                <a:gd name="T56" fmla="*/ 951 w 951"/>
                <a:gd name="T57" fmla="*/ 6 h 90"/>
                <a:gd name="T58" fmla="*/ 831 w 951"/>
                <a:gd name="T59" fmla="*/ 6 h 90"/>
                <a:gd name="T60" fmla="*/ 772 w 951"/>
                <a:gd name="T61" fmla="*/ 6 h 90"/>
                <a:gd name="T62" fmla="*/ 700 w 951"/>
                <a:gd name="T63" fmla="*/ 0 h 90"/>
                <a:gd name="T64" fmla="*/ 700 w 951"/>
                <a:gd name="T65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51" h="90">
                  <a:moveTo>
                    <a:pt x="700" y="0"/>
                  </a:moveTo>
                  <a:lnTo>
                    <a:pt x="598" y="0"/>
                  </a:lnTo>
                  <a:lnTo>
                    <a:pt x="515" y="0"/>
                  </a:lnTo>
                  <a:lnTo>
                    <a:pt x="431" y="0"/>
                  </a:lnTo>
                  <a:lnTo>
                    <a:pt x="365" y="0"/>
                  </a:lnTo>
                  <a:lnTo>
                    <a:pt x="299" y="0"/>
                  </a:lnTo>
                  <a:lnTo>
                    <a:pt x="245" y="0"/>
                  </a:lnTo>
                  <a:lnTo>
                    <a:pt x="198" y="0"/>
                  </a:lnTo>
                  <a:lnTo>
                    <a:pt x="162" y="0"/>
                  </a:lnTo>
                  <a:lnTo>
                    <a:pt x="126" y="6"/>
                  </a:lnTo>
                  <a:lnTo>
                    <a:pt x="96" y="6"/>
                  </a:lnTo>
                  <a:lnTo>
                    <a:pt x="54" y="12"/>
                  </a:lnTo>
                  <a:lnTo>
                    <a:pt x="30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6" y="30"/>
                  </a:lnTo>
                  <a:lnTo>
                    <a:pt x="24" y="36"/>
                  </a:lnTo>
                  <a:lnTo>
                    <a:pt x="54" y="42"/>
                  </a:lnTo>
                  <a:lnTo>
                    <a:pt x="102" y="54"/>
                  </a:lnTo>
                  <a:lnTo>
                    <a:pt x="168" y="60"/>
                  </a:lnTo>
                  <a:lnTo>
                    <a:pt x="251" y="66"/>
                  </a:lnTo>
                  <a:lnTo>
                    <a:pt x="341" y="78"/>
                  </a:lnTo>
                  <a:lnTo>
                    <a:pt x="449" y="84"/>
                  </a:lnTo>
                  <a:lnTo>
                    <a:pt x="568" y="84"/>
                  </a:lnTo>
                  <a:lnTo>
                    <a:pt x="694" y="90"/>
                  </a:lnTo>
                  <a:lnTo>
                    <a:pt x="825" y="90"/>
                  </a:lnTo>
                  <a:lnTo>
                    <a:pt x="951" y="90"/>
                  </a:lnTo>
                  <a:lnTo>
                    <a:pt x="951" y="6"/>
                  </a:lnTo>
                  <a:lnTo>
                    <a:pt x="831" y="6"/>
                  </a:lnTo>
                  <a:lnTo>
                    <a:pt x="772" y="6"/>
                  </a:lnTo>
                  <a:lnTo>
                    <a:pt x="700" y="0"/>
                  </a:lnTo>
                  <a:lnTo>
                    <a:pt x="70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FFFFFF"/>
                </a:solidFill>
              </a:endParaRPr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ltGray">
            <a:xfrm>
              <a:off x="3059" y="1541"/>
              <a:ext cx="102" cy="155"/>
            </a:xfrm>
            <a:custGeom>
              <a:avLst/>
              <a:gdLst>
                <a:gd name="T0" fmla="*/ 102 w 102"/>
                <a:gd name="T1" fmla="*/ 0 h 155"/>
                <a:gd name="T2" fmla="*/ 0 w 102"/>
                <a:gd name="T3" fmla="*/ 12 h 155"/>
                <a:gd name="T4" fmla="*/ 30 w 102"/>
                <a:gd name="T5" fmla="*/ 72 h 155"/>
                <a:gd name="T6" fmla="*/ 30 w 102"/>
                <a:gd name="T7" fmla="*/ 155 h 155"/>
                <a:gd name="T8" fmla="*/ 72 w 102"/>
                <a:gd name="T9" fmla="*/ 155 h 155"/>
                <a:gd name="T10" fmla="*/ 72 w 102"/>
                <a:gd name="T11" fmla="*/ 66 h 155"/>
                <a:gd name="T12" fmla="*/ 102 w 102"/>
                <a:gd name="T13" fmla="*/ 0 h 155"/>
                <a:gd name="T14" fmla="*/ 102 w 102"/>
                <a:gd name="T15" fmla="*/ 0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155">
                  <a:moveTo>
                    <a:pt x="102" y="0"/>
                  </a:moveTo>
                  <a:lnTo>
                    <a:pt x="0" y="12"/>
                  </a:lnTo>
                  <a:lnTo>
                    <a:pt x="30" y="72"/>
                  </a:lnTo>
                  <a:lnTo>
                    <a:pt x="30" y="155"/>
                  </a:lnTo>
                  <a:lnTo>
                    <a:pt x="72" y="155"/>
                  </a:lnTo>
                  <a:lnTo>
                    <a:pt x="72" y="66"/>
                  </a:lnTo>
                  <a:lnTo>
                    <a:pt x="102" y="0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FFFFFF"/>
                </a:solidFill>
              </a:endParaRPr>
            </a:p>
          </p:txBody>
        </p:sp>
        <p:sp>
          <p:nvSpPr>
            <p:cNvPr id="19" name="Freeform 17"/>
            <p:cNvSpPr>
              <a:spLocks noEditPoints="1"/>
            </p:cNvSpPr>
            <p:nvPr/>
          </p:nvSpPr>
          <p:spPr bwMode="ltGray">
            <a:xfrm>
              <a:off x="3059" y="1690"/>
              <a:ext cx="90" cy="96"/>
            </a:xfrm>
            <a:custGeom>
              <a:avLst/>
              <a:gdLst>
                <a:gd name="T0" fmla="*/ 48 w 90"/>
                <a:gd name="T1" fmla="*/ 96 h 96"/>
                <a:gd name="T2" fmla="*/ 72 w 90"/>
                <a:gd name="T3" fmla="*/ 72 h 96"/>
                <a:gd name="T4" fmla="*/ 84 w 90"/>
                <a:gd name="T5" fmla="*/ 48 h 96"/>
                <a:gd name="T6" fmla="*/ 90 w 90"/>
                <a:gd name="T7" fmla="*/ 36 h 96"/>
                <a:gd name="T8" fmla="*/ 84 w 90"/>
                <a:gd name="T9" fmla="*/ 24 h 96"/>
                <a:gd name="T10" fmla="*/ 66 w 90"/>
                <a:gd name="T11" fmla="*/ 6 h 96"/>
                <a:gd name="T12" fmla="*/ 42 w 90"/>
                <a:gd name="T13" fmla="*/ 0 h 96"/>
                <a:gd name="T14" fmla="*/ 24 w 90"/>
                <a:gd name="T15" fmla="*/ 0 h 96"/>
                <a:gd name="T16" fmla="*/ 12 w 90"/>
                <a:gd name="T17" fmla="*/ 12 h 96"/>
                <a:gd name="T18" fmla="*/ 6 w 90"/>
                <a:gd name="T19" fmla="*/ 24 h 96"/>
                <a:gd name="T20" fmla="*/ 0 w 90"/>
                <a:gd name="T21" fmla="*/ 36 h 96"/>
                <a:gd name="T22" fmla="*/ 12 w 90"/>
                <a:gd name="T23" fmla="*/ 66 h 96"/>
                <a:gd name="T24" fmla="*/ 30 w 90"/>
                <a:gd name="T25" fmla="*/ 84 h 96"/>
                <a:gd name="T26" fmla="*/ 48 w 90"/>
                <a:gd name="T27" fmla="*/ 96 h 96"/>
                <a:gd name="T28" fmla="*/ 48 w 90"/>
                <a:gd name="T29" fmla="*/ 96 h 96"/>
                <a:gd name="T30" fmla="*/ 48 w 90"/>
                <a:gd name="T31" fmla="*/ 12 h 96"/>
                <a:gd name="T32" fmla="*/ 66 w 90"/>
                <a:gd name="T33" fmla="*/ 18 h 96"/>
                <a:gd name="T34" fmla="*/ 72 w 90"/>
                <a:gd name="T35" fmla="*/ 24 h 96"/>
                <a:gd name="T36" fmla="*/ 72 w 90"/>
                <a:gd name="T37" fmla="*/ 36 h 96"/>
                <a:gd name="T38" fmla="*/ 72 w 90"/>
                <a:gd name="T39" fmla="*/ 48 h 96"/>
                <a:gd name="T40" fmla="*/ 54 w 90"/>
                <a:gd name="T41" fmla="*/ 66 h 96"/>
                <a:gd name="T42" fmla="*/ 48 w 90"/>
                <a:gd name="T43" fmla="*/ 78 h 96"/>
                <a:gd name="T44" fmla="*/ 30 w 90"/>
                <a:gd name="T45" fmla="*/ 66 h 96"/>
                <a:gd name="T46" fmla="*/ 24 w 90"/>
                <a:gd name="T47" fmla="*/ 48 h 96"/>
                <a:gd name="T48" fmla="*/ 18 w 90"/>
                <a:gd name="T49" fmla="*/ 30 h 96"/>
                <a:gd name="T50" fmla="*/ 30 w 90"/>
                <a:gd name="T51" fmla="*/ 12 h 96"/>
                <a:gd name="T52" fmla="*/ 48 w 90"/>
                <a:gd name="T53" fmla="*/ 12 h 96"/>
                <a:gd name="T54" fmla="*/ 48 w 90"/>
                <a:gd name="T55" fmla="*/ 1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90" h="96">
                  <a:moveTo>
                    <a:pt x="48" y="96"/>
                  </a:moveTo>
                  <a:lnTo>
                    <a:pt x="72" y="72"/>
                  </a:lnTo>
                  <a:lnTo>
                    <a:pt x="84" y="48"/>
                  </a:lnTo>
                  <a:lnTo>
                    <a:pt x="90" y="36"/>
                  </a:lnTo>
                  <a:lnTo>
                    <a:pt x="84" y="24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0"/>
                  </a:lnTo>
                  <a:lnTo>
                    <a:pt x="12" y="12"/>
                  </a:lnTo>
                  <a:lnTo>
                    <a:pt x="6" y="24"/>
                  </a:lnTo>
                  <a:lnTo>
                    <a:pt x="0" y="36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54" y="66"/>
                  </a:lnTo>
                  <a:lnTo>
                    <a:pt x="48" y="78"/>
                  </a:lnTo>
                  <a:lnTo>
                    <a:pt x="30" y="66"/>
                  </a:lnTo>
                  <a:lnTo>
                    <a:pt x="24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FFFFFF"/>
                </a:solidFill>
              </a:endParaRPr>
            </a:p>
          </p:txBody>
        </p:sp>
        <p:sp>
          <p:nvSpPr>
            <p:cNvPr id="20" name="Freeform 18"/>
            <p:cNvSpPr>
              <a:spLocks noEditPoints="1"/>
            </p:cNvSpPr>
            <p:nvPr/>
          </p:nvSpPr>
          <p:spPr bwMode="ltGray">
            <a:xfrm>
              <a:off x="3059" y="1768"/>
              <a:ext cx="90" cy="108"/>
            </a:xfrm>
            <a:custGeom>
              <a:avLst/>
              <a:gdLst>
                <a:gd name="T0" fmla="*/ 0 w 90"/>
                <a:gd name="T1" fmla="*/ 90 h 108"/>
                <a:gd name="T2" fmla="*/ 12 w 90"/>
                <a:gd name="T3" fmla="*/ 102 h 108"/>
                <a:gd name="T4" fmla="*/ 24 w 90"/>
                <a:gd name="T5" fmla="*/ 108 h 108"/>
                <a:gd name="T6" fmla="*/ 54 w 90"/>
                <a:gd name="T7" fmla="*/ 108 h 108"/>
                <a:gd name="T8" fmla="*/ 78 w 90"/>
                <a:gd name="T9" fmla="*/ 96 h 108"/>
                <a:gd name="T10" fmla="*/ 90 w 90"/>
                <a:gd name="T11" fmla="*/ 72 h 108"/>
                <a:gd name="T12" fmla="*/ 84 w 90"/>
                <a:gd name="T13" fmla="*/ 42 h 108"/>
                <a:gd name="T14" fmla="*/ 66 w 90"/>
                <a:gd name="T15" fmla="*/ 24 h 108"/>
                <a:gd name="T16" fmla="*/ 54 w 90"/>
                <a:gd name="T17" fmla="*/ 12 h 108"/>
                <a:gd name="T18" fmla="*/ 48 w 90"/>
                <a:gd name="T19" fmla="*/ 6 h 108"/>
                <a:gd name="T20" fmla="*/ 48 w 90"/>
                <a:gd name="T21" fmla="*/ 6 h 108"/>
                <a:gd name="T22" fmla="*/ 48 w 90"/>
                <a:gd name="T23" fmla="*/ 0 h 108"/>
                <a:gd name="T24" fmla="*/ 24 w 90"/>
                <a:gd name="T25" fmla="*/ 24 h 108"/>
                <a:gd name="T26" fmla="*/ 6 w 90"/>
                <a:gd name="T27" fmla="*/ 48 h 108"/>
                <a:gd name="T28" fmla="*/ 0 w 90"/>
                <a:gd name="T29" fmla="*/ 66 h 108"/>
                <a:gd name="T30" fmla="*/ 0 w 90"/>
                <a:gd name="T31" fmla="*/ 90 h 108"/>
                <a:gd name="T32" fmla="*/ 0 w 90"/>
                <a:gd name="T33" fmla="*/ 90 h 108"/>
                <a:gd name="T34" fmla="*/ 12 w 90"/>
                <a:gd name="T35" fmla="*/ 66 h 108"/>
                <a:gd name="T36" fmla="*/ 18 w 90"/>
                <a:gd name="T37" fmla="*/ 48 h 108"/>
                <a:gd name="T38" fmla="*/ 30 w 90"/>
                <a:gd name="T39" fmla="*/ 36 h 108"/>
                <a:gd name="T40" fmla="*/ 42 w 90"/>
                <a:gd name="T41" fmla="*/ 24 h 108"/>
                <a:gd name="T42" fmla="*/ 48 w 90"/>
                <a:gd name="T43" fmla="*/ 18 h 108"/>
                <a:gd name="T44" fmla="*/ 66 w 90"/>
                <a:gd name="T45" fmla="*/ 30 h 108"/>
                <a:gd name="T46" fmla="*/ 72 w 90"/>
                <a:gd name="T47" fmla="*/ 48 h 108"/>
                <a:gd name="T48" fmla="*/ 78 w 90"/>
                <a:gd name="T49" fmla="*/ 72 h 108"/>
                <a:gd name="T50" fmla="*/ 78 w 90"/>
                <a:gd name="T51" fmla="*/ 84 h 108"/>
                <a:gd name="T52" fmla="*/ 66 w 90"/>
                <a:gd name="T53" fmla="*/ 96 h 108"/>
                <a:gd name="T54" fmla="*/ 42 w 90"/>
                <a:gd name="T55" fmla="*/ 102 h 108"/>
                <a:gd name="T56" fmla="*/ 30 w 90"/>
                <a:gd name="T57" fmla="*/ 96 h 108"/>
                <a:gd name="T58" fmla="*/ 18 w 90"/>
                <a:gd name="T59" fmla="*/ 90 h 108"/>
                <a:gd name="T60" fmla="*/ 12 w 90"/>
                <a:gd name="T61" fmla="*/ 78 h 108"/>
                <a:gd name="T62" fmla="*/ 12 w 90"/>
                <a:gd name="T63" fmla="*/ 66 h 108"/>
                <a:gd name="T64" fmla="*/ 12 w 90"/>
                <a:gd name="T65" fmla="*/ 6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0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54" y="108"/>
                  </a:lnTo>
                  <a:lnTo>
                    <a:pt x="78" y="96"/>
                  </a:lnTo>
                  <a:lnTo>
                    <a:pt x="90" y="72"/>
                  </a:lnTo>
                  <a:lnTo>
                    <a:pt x="84" y="42"/>
                  </a:lnTo>
                  <a:lnTo>
                    <a:pt x="66" y="24"/>
                  </a:lnTo>
                  <a:lnTo>
                    <a:pt x="54" y="12"/>
                  </a:lnTo>
                  <a:lnTo>
                    <a:pt x="48" y="6"/>
                  </a:lnTo>
                  <a:lnTo>
                    <a:pt x="48" y="6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30" y="36"/>
                  </a:lnTo>
                  <a:lnTo>
                    <a:pt x="42" y="24"/>
                  </a:lnTo>
                  <a:lnTo>
                    <a:pt x="48" y="18"/>
                  </a:lnTo>
                  <a:lnTo>
                    <a:pt x="66" y="30"/>
                  </a:lnTo>
                  <a:lnTo>
                    <a:pt x="72" y="48"/>
                  </a:lnTo>
                  <a:lnTo>
                    <a:pt x="78" y="72"/>
                  </a:lnTo>
                  <a:lnTo>
                    <a:pt x="78" y="84"/>
                  </a:lnTo>
                  <a:lnTo>
                    <a:pt x="66" y="96"/>
                  </a:lnTo>
                  <a:lnTo>
                    <a:pt x="42" y="102"/>
                  </a:lnTo>
                  <a:lnTo>
                    <a:pt x="30" y="96"/>
                  </a:lnTo>
                  <a:lnTo>
                    <a:pt x="18" y="90"/>
                  </a:lnTo>
                  <a:lnTo>
                    <a:pt x="12" y="78"/>
                  </a:lnTo>
                  <a:lnTo>
                    <a:pt x="12" y="66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FFFFFF"/>
                </a:solidFill>
              </a:endParaRPr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ltGray">
            <a:xfrm>
              <a:off x="5470" y="1205"/>
              <a:ext cx="102" cy="156"/>
            </a:xfrm>
            <a:custGeom>
              <a:avLst/>
              <a:gdLst>
                <a:gd name="T0" fmla="*/ 102 w 102"/>
                <a:gd name="T1" fmla="*/ 0 h 156"/>
                <a:gd name="T2" fmla="*/ 0 w 102"/>
                <a:gd name="T3" fmla="*/ 6 h 156"/>
                <a:gd name="T4" fmla="*/ 30 w 102"/>
                <a:gd name="T5" fmla="*/ 72 h 156"/>
                <a:gd name="T6" fmla="*/ 30 w 102"/>
                <a:gd name="T7" fmla="*/ 156 h 156"/>
                <a:gd name="T8" fmla="*/ 72 w 102"/>
                <a:gd name="T9" fmla="*/ 156 h 156"/>
                <a:gd name="T10" fmla="*/ 72 w 102"/>
                <a:gd name="T11" fmla="*/ 66 h 156"/>
                <a:gd name="T12" fmla="*/ 102 w 102"/>
                <a:gd name="T13" fmla="*/ 0 h 156"/>
                <a:gd name="T14" fmla="*/ 102 w 102"/>
                <a:gd name="T15" fmla="*/ 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156">
                  <a:moveTo>
                    <a:pt x="102" y="0"/>
                  </a:moveTo>
                  <a:lnTo>
                    <a:pt x="0" y="6"/>
                  </a:lnTo>
                  <a:lnTo>
                    <a:pt x="30" y="72"/>
                  </a:lnTo>
                  <a:lnTo>
                    <a:pt x="30" y="156"/>
                  </a:lnTo>
                  <a:lnTo>
                    <a:pt x="72" y="156"/>
                  </a:lnTo>
                  <a:lnTo>
                    <a:pt x="72" y="66"/>
                  </a:lnTo>
                  <a:lnTo>
                    <a:pt x="102" y="0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FFFFFF"/>
                </a:solidFill>
              </a:endParaRPr>
            </a:p>
          </p:txBody>
        </p:sp>
        <p:sp>
          <p:nvSpPr>
            <p:cNvPr id="22" name="Freeform 20"/>
            <p:cNvSpPr>
              <a:spLocks noEditPoints="1"/>
            </p:cNvSpPr>
            <p:nvPr/>
          </p:nvSpPr>
          <p:spPr bwMode="ltGray">
            <a:xfrm>
              <a:off x="5476" y="1349"/>
              <a:ext cx="84" cy="96"/>
            </a:xfrm>
            <a:custGeom>
              <a:avLst/>
              <a:gdLst>
                <a:gd name="T0" fmla="*/ 42 w 84"/>
                <a:gd name="T1" fmla="*/ 96 h 96"/>
                <a:gd name="T2" fmla="*/ 66 w 84"/>
                <a:gd name="T3" fmla="*/ 78 h 96"/>
                <a:gd name="T4" fmla="*/ 84 w 84"/>
                <a:gd name="T5" fmla="*/ 54 h 96"/>
                <a:gd name="T6" fmla="*/ 84 w 84"/>
                <a:gd name="T7" fmla="*/ 30 h 96"/>
                <a:gd name="T8" fmla="*/ 66 w 84"/>
                <a:gd name="T9" fmla="*/ 6 h 96"/>
                <a:gd name="T10" fmla="*/ 42 w 84"/>
                <a:gd name="T11" fmla="*/ 0 h 96"/>
                <a:gd name="T12" fmla="*/ 24 w 84"/>
                <a:gd name="T13" fmla="*/ 6 h 96"/>
                <a:gd name="T14" fmla="*/ 12 w 84"/>
                <a:gd name="T15" fmla="*/ 18 h 96"/>
                <a:gd name="T16" fmla="*/ 6 w 84"/>
                <a:gd name="T17" fmla="*/ 30 h 96"/>
                <a:gd name="T18" fmla="*/ 0 w 84"/>
                <a:gd name="T19" fmla="*/ 42 h 96"/>
                <a:gd name="T20" fmla="*/ 12 w 84"/>
                <a:gd name="T21" fmla="*/ 66 h 96"/>
                <a:gd name="T22" fmla="*/ 30 w 84"/>
                <a:gd name="T23" fmla="*/ 84 h 96"/>
                <a:gd name="T24" fmla="*/ 42 w 84"/>
                <a:gd name="T25" fmla="*/ 96 h 96"/>
                <a:gd name="T26" fmla="*/ 42 w 84"/>
                <a:gd name="T27" fmla="*/ 96 h 96"/>
                <a:gd name="T28" fmla="*/ 48 w 84"/>
                <a:gd name="T29" fmla="*/ 12 h 96"/>
                <a:gd name="T30" fmla="*/ 66 w 84"/>
                <a:gd name="T31" fmla="*/ 18 h 96"/>
                <a:gd name="T32" fmla="*/ 72 w 84"/>
                <a:gd name="T33" fmla="*/ 30 h 96"/>
                <a:gd name="T34" fmla="*/ 72 w 84"/>
                <a:gd name="T35" fmla="*/ 42 h 96"/>
                <a:gd name="T36" fmla="*/ 66 w 84"/>
                <a:gd name="T37" fmla="*/ 54 h 96"/>
                <a:gd name="T38" fmla="*/ 54 w 84"/>
                <a:gd name="T39" fmla="*/ 72 h 96"/>
                <a:gd name="T40" fmla="*/ 42 w 84"/>
                <a:gd name="T41" fmla="*/ 84 h 96"/>
                <a:gd name="T42" fmla="*/ 42 w 84"/>
                <a:gd name="T43" fmla="*/ 84 h 96"/>
                <a:gd name="T44" fmla="*/ 30 w 84"/>
                <a:gd name="T45" fmla="*/ 72 h 96"/>
                <a:gd name="T46" fmla="*/ 18 w 84"/>
                <a:gd name="T47" fmla="*/ 54 h 96"/>
                <a:gd name="T48" fmla="*/ 18 w 84"/>
                <a:gd name="T49" fmla="*/ 30 h 96"/>
                <a:gd name="T50" fmla="*/ 30 w 84"/>
                <a:gd name="T51" fmla="*/ 18 h 96"/>
                <a:gd name="T52" fmla="*/ 48 w 84"/>
                <a:gd name="T53" fmla="*/ 12 h 96"/>
                <a:gd name="T54" fmla="*/ 48 w 84"/>
                <a:gd name="T55" fmla="*/ 1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4" h="96">
                  <a:moveTo>
                    <a:pt x="42" y="96"/>
                  </a:moveTo>
                  <a:lnTo>
                    <a:pt x="66" y="78"/>
                  </a:lnTo>
                  <a:lnTo>
                    <a:pt x="84" y="54"/>
                  </a:lnTo>
                  <a:lnTo>
                    <a:pt x="84" y="30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6"/>
                  </a:lnTo>
                  <a:lnTo>
                    <a:pt x="12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2" y="96"/>
                  </a:lnTo>
                  <a:lnTo>
                    <a:pt x="42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4"/>
                  </a:lnTo>
                  <a:lnTo>
                    <a:pt x="54" y="72"/>
                  </a:lnTo>
                  <a:lnTo>
                    <a:pt x="42" y="84"/>
                  </a:lnTo>
                  <a:lnTo>
                    <a:pt x="42" y="84"/>
                  </a:lnTo>
                  <a:lnTo>
                    <a:pt x="30" y="72"/>
                  </a:lnTo>
                  <a:lnTo>
                    <a:pt x="18" y="54"/>
                  </a:lnTo>
                  <a:lnTo>
                    <a:pt x="18" y="30"/>
                  </a:lnTo>
                  <a:lnTo>
                    <a:pt x="30" y="18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FFFFFF"/>
                </a:solidFill>
              </a:endParaRPr>
            </a:p>
          </p:txBody>
        </p:sp>
        <p:sp>
          <p:nvSpPr>
            <p:cNvPr id="23" name="Freeform 21"/>
            <p:cNvSpPr>
              <a:spLocks noEditPoints="1"/>
            </p:cNvSpPr>
            <p:nvPr/>
          </p:nvSpPr>
          <p:spPr bwMode="ltGray">
            <a:xfrm>
              <a:off x="5470" y="1433"/>
              <a:ext cx="90" cy="108"/>
            </a:xfrm>
            <a:custGeom>
              <a:avLst/>
              <a:gdLst>
                <a:gd name="T0" fmla="*/ 6 w 90"/>
                <a:gd name="T1" fmla="*/ 90 h 108"/>
                <a:gd name="T2" fmla="*/ 18 w 90"/>
                <a:gd name="T3" fmla="*/ 102 h 108"/>
                <a:gd name="T4" fmla="*/ 30 w 90"/>
                <a:gd name="T5" fmla="*/ 108 h 108"/>
                <a:gd name="T6" fmla="*/ 60 w 90"/>
                <a:gd name="T7" fmla="*/ 108 h 108"/>
                <a:gd name="T8" fmla="*/ 84 w 90"/>
                <a:gd name="T9" fmla="*/ 96 h 108"/>
                <a:gd name="T10" fmla="*/ 90 w 90"/>
                <a:gd name="T11" fmla="*/ 84 h 108"/>
                <a:gd name="T12" fmla="*/ 90 w 90"/>
                <a:gd name="T13" fmla="*/ 66 h 108"/>
                <a:gd name="T14" fmla="*/ 84 w 90"/>
                <a:gd name="T15" fmla="*/ 36 h 108"/>
                <a:gd name="T16" fmla="*/ 72 w 90"/>
                <a:gd name="T17" fmla="*/ 18 h 108"/>
                <a:gd name="T18" fmla="*/ 60 w 90"/>
                <a:gd name="T19" fmla="*/ 6 h 108"/>
                <a:gd name="T20" fmla="*/ 54 w 90"/>
                <a:gd name="T21" fmla="*/ 0 h 108"/>
                <a:gd name="T22" fmla="*/ 54 w 90"/>
                <a:gd name="T23" fmla="*/ 0 h 108"/>
                <a:gd name="T24" fmla="*/ 48 w 90"/>
                <a:gd name="T25" fmla="*/ 0 h 108"/>
                <a:gd name="T26" fmla="*/ 24 w 90"/>
                <a:gd name="T27" fmla="*/ 24 h 108"/>
                <a:gd name="T28" fmla="*/ 12 w 90"/>
                <a:gd name="T29" fmla="*/ 48 h 108"/>
                <a:gd name="T30" fmla="*/ 0 w 90"/>
                <a:gd name="T31" fmla="*/ 66 h 108"/>
                <a:gd name="T32" fmla="*/ 6 w 90"/>
                <a:gd name="T33" fmla="*/ 90 h 108"/>
                <a:gd name="T34" fmla="*/ 6 w 90"/>
                <a:gd name="T35" fmla="*/ 90 h 108"/>
                <a:gd name="T36" fmla="*/ 18 w 90"/>
                <a:gd name="T37" fmla="*/ 66 h 108"/>
                <a:gd name="T38" fmla="*/ 24 w 90"/>
                <a:gd name="T39" fmla="*/ 48 h 108"/>
                <a:gd name="T40" fmla="*/ 36 w 90"/>
                <a:gd name="T41" fmla="*/ 30 h 108"/>
                <a:gd name="T42" fmla="*/ 42 w 90"/>
                <a:gd name="T43" fmla="*/ 18 h 108"/>
                <a:gd name="T44" fmla="*/ 48 w 90"/>
                <a:gd name="T45" fmla="*/ 12 h 108"/>
                <a:gd name="T46" fmla="*/ 78 w 90"/>
                <a:gd name="T47" fmla="*/ 42 h 108"/>
                <a:gd name="T48" fmla="*/ 84 w 90"/>
                <a:gd name="T49" fmla="*/ 66 h 108"/>
                <a:gd name="T50" fmla="*/ 66 w 90"/>
                <a:gd name="T51" fmla="*/ 90 h 108"/>
                <a:gd name="T52" fmla="*/ 54 w 90"/>
                <a:gd name="T53" fmla="*/ 96 h 108"/>
                <a:gd name="T54" fmla="*/ 42 w 90"/>
                <a:gd name="T55" fmla="*/ 96 h 108"/>
                <a:gd name="T56" fmla="*/ 30 w 90"/>
                <a:gd name="T57" fmla="*/ 96 h 108"/>
                <a:gd name="T58" fmla="*/ 24 w 90"/>
                <a:gd name="T59" fmla="*/ 84 h 108"/>
                <a:gd name="T60" fmla="*/ 18 w 90"/>
                <a:gd name="T61" fmla="*/ 78 h 108"/>
                <a:gd name="T62" fmla="*/ 18 w 90"/>
                <a:gd name="T63" fmla="*/ 66 h 108"/>
                <a:gd name="T64" fmla="*/ 18 w 90"/>
                <a:gd name="T65" fmla="*/ 6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0" h="108">
                  <a:moveTo>
                    <a:pt x="6" y="90"/>
                  </a:moveTo>
                  <a:lnTo>
                    <a:pt x="18" y="102"/>
                  </a:lnTo>
                  <a:lnTo>
                    <a:pt x="30" y="108"/>
                  </a:lnTo>
                  <a:lnTo>
                    <a:pt x="60" y="108"/>
                  </a:lnTo>
                  <a:lnTo>
                    <a:pt x="84" y="96"/>
                  </a:lnTo>
                  <a:lnTo>
                    <a:pt x="90" y="84"/>
                  </a:lnTo>
                  <a:lnTo>
                    <a:pt x="90" y="66"/>
                  </a:lnTo>
                  <a:lnTo>
                    <a:pt x="84" y="36"/>
                  </a:lnTo>
                  <a:lnTo>
                    <a:pt x="72" y="18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12" y="48"/>
                  </a:lnTo>
                  <a:lnTo>
                    <a:pt x="0" y="66"/>
                  </a:lnTo>
                  <a:lnTo>
                    <a:pt x="6" y="90"/>
                  </a:lnTo>
                  <a:lnTo>
                    <a:pt x="6" y="90"/>
                  </a:lnTo>
                  <a:close/>
                  <a:moveTo>
                    <a:pt x="18" y="66"/>
                  </a:moveTo>
                  <a:lnTo>
                    <a:pt x="24" y="48"/>
                  </a:lnTo>
                  <a:lnTo>
                    <a:pt x="36" y="30"/>
                  </a:lnTo>
                  <a:lnTo>
                    <a:pt x="42" y="18"/>
                  </a:lnTo>
                  <a:lnTo>
                    <a:pt x="48" y="12"/>
                  </a:lnTo>
                  <a:lnTo>
                    <a:pt x="78" y="42"/>
                  </a:lnTo>
                  <a:lnTo>
                    <a:pt x="84" y="66"/>
                  </a:lnTo>
                  <a:lnTo>
                    <a:pt x="66" y="90"/>
                  </a:lnTo>
                  <a:lnTo>
                    <a:pt x="54" y="96"/>
                  </a:lnTo>
                  <a:lnTo>
                    <a:pt x="42" y="96"/>
                  </a:lnTo>
                  <a:lnTo>
                    <a:pt x="30" y="96"/>
                  </a:lnTo>
                  <a:lnTo>
                    <a:pt x="24" y="84"/>
                  </a:lnTo>
                  <a:lnTo>
                    <a:pt x="18" y="78"/>
                  </a:lnTo>
                  <a:lnTo>
                    <a:pt x="18" y="66"/>
                  </a:lnTo>
                  <a:lnTo>
                    <a:pt x="18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FFFFFF"/>
                </a:solidFill>
              </a:endParaRPr>
            </a:p>
          </p:txBody>
        </p:sp>
        <p:sp>
          <p:nvSpPr>
            <p:cNvPr id="24" name="Freeform 22"/>
            <p:cNvSpPr>
              <a:spLocks noEditPoints="1"/>
            </p:cNvSpPr>
            <p:nvPr/>
          </p:nvSpPr>
          <p:spPr bwMode="ltGray">
            <a:xfrm>
              <a:off x="5428" y="3525"/>
              <a:ext cx="66" cy="96"/>
            </a:xfrm>
            <a:custGeom>
              <a:avLst/>
              <a:gdLst>
                <a:gd name="T0" fmla="*/ 30 w 66"/>
                <a:gd name="T1" fmla="*/ 96 h 96"/>
                <a:gd name="T2" fmla="*/ 54 w 66"/>
                <a:gd name="T3" fmla="*/ 72 h 96"/>
                <a:gd name="T4" fmla="*/ 66 w 66"/>
                <a:gd name="T5" fmla="*/ 48 h 96"/>
                <a:gd name="T6" fmla="*/ 66 w 66"/>
                <a:gd name="T7" fmla="*/ 24 h 96"/>
                <a:gd name="T8" fmla="*/ 54 w 66"/>
                <a:gd name="T9" fmla="*/ 6 h 96"/>
                <a:gd name="T10" fmla="*/ 30 w 66"/>
                <a:gd name="T11" fmla="*/ 0 h 96"/>
                <a:gd name="T12" fmla="*/ 18 w 66"/>
                <a:gd name="T13" fmla="*/ 0 h 96"/>
                <a:gd name="T14" fmla="*/ 6 w 66"/>
                <a:gd name="T15" fmla="*/ 12 h 96"/>
                <a:gd name="T16" fmla="*/ 0 w 66"/>
                <a:gd name="T17" fmla="*/ 36 h 96"/>
                <a:gd name="T18" fmla="*/ 6 w 66"/>
                <a:gd name="T19" fmla="*/ 60 h 96"/>
                <a:gd name="T20" fmla="*/ 18 w 66"/>
                <a:gd name="T21" fmla="*/ 84 h 96"/>
                <a:gd name="T22" fmla="*/ 30 w 66"/>
                <a:gd name="T23" fmla="*/ 96 h 96"/>
                <a:gd name="T24" fmla="*/ 30 w 66"/>
                <a:gd name="T25" fmla="*/ 96 h 96"/>
                <a:gd name="T26" fmla="*/ 30 w 66"/>
                <a:gd name="T27" fmla="*/ 12 h 96"/>
                <a:gd name="T28" fmla="*/ 48 w 66"/>
                <a:gd name="T29" fmla="*/ 18 h 96"/>
                <a:gd name="T30" fmla="*/ 54 w 66"/>
                <a:gd name="T31" fmla="*/ 24 h 96"/>
                <a:gd name="T32" fmla="*/ 54 w 66"/>
                <a:gd name="T33" fmla="*/ 36 h 96"/>
                <a:gd name="T34" fmla="*/ 48 w 66"/>
                <a:gd name="T35" fmla="*/ 48 h 96"/>
                <a:gd name="T36" fmla="*/ 36 w 66"/>
                <a:gd name="T37" fmla="*/ 66 h 96"/>
                <a:gd name="T38" fmla="*/ 30 w 66"/>
                <a:gd name="T39" fmla="*/ 78 h 96"/>
                <a:gd name="T40" fmla="*/ 18 w 66"/>
                <a:gd name="T41" fmla="*/ 66 h 96"/>
                <a:gd name="T42" fmla="*/ 12 w 66"/>
                <a:gd name="T43" fmla="*/ 48 h 96"/>
                <a:gd name="T44" fmla="*/ 6 w 66"/>
                <a:gd name="T45" fmla="*/ 30 h 96"/>
                <a:gd name="T46" fmla="*/ 18 w 66"/>
                <a:gd name="T47" fmla="*/ 12 h 96"/>
                <a:gd name="T48" fmla="*/ 30 w 66"/>
                <a:gd name="T49" fmla="*/ 12 h 96"/>
                <a:gd name="T50" fmla="*/ 30 w 66"/>
                <a:gd name="T51" fmla="*/ 1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6" h="96">
                  <a:moveTo>
                    <a:pt x="30" y="96"/>
                  </a:moveTo>
                  <a:lnTo>
                    <a:pt x="54" y="72"/>
                  </a:lnTo>
                  <a:lnTo>
                    <a:pt x="66" y="48"/>
                  </a:lnTo>
                  <a:lnTo>
                    <a:pt x="66" y="24"/>
                  </a:lnTo>
                  <a:lnTo>
                    <a:pt x="54" y="6"/>
                  </a:lnTo>
                  <a:lnTo>
                    <a:pt x="30" y="0"/>
                  </a:lnTo>
                  <a:lnTo>
                    <a:pt x="18" y="0"/>
                  </a:lnTo>
                  <a:lnTo>
                    <a:pt x="6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18" y="84"/>
                  </a:lnTo>
                  <a:lnTo>
                    <a:pt x="30" y="96"/>
                  </a:lnTo>
                  <a:lnTo>
                    <a:pt x="30" y="96"/>
                  </a:lnTo>
                  <a:close/>
                  <a:moveTo>
                    <a:pt x="30" y="12"/>
                  </a:moveTo>
                  <a:lnTo>
                    <a:pt x="48" y="18"/>
                  </a:lnTo>
                  <a:lnTo>
                    <a:pt x="54" y="24"/>
                  </a:lnTo>
                  <a:lnTo>
                    <a:pt x="54" y="36"/>
                  </a:lnTo>
                  <a:lnTo>
                    <a:pt x="48" y="48"/>
                  </a:lnTo>
                  <a:lnTo>
                    <a:pt x="36" y="66"/>
                  </a:lnTo>
                  <a:lnTo>
                    <a:pt x="30" y="78"/>
                  </a:lnTo>
                  <a:lnTo>
                    <a:pt x="18" y="66"/>
                  </a:lnTo>
                  <a:lnTo>
                    <a:pt x="12" y="48"/>
                  </a:lnTo>
                  <a:lnTo>
                    <a:pt x="6" y="30"/>
                  </a:lnTo>
                  <a:lnTo>
                    <a:pt x="18" y="12"/>
                  </a:lnTo>
                  <a:lnTo>
                    <a:pt x="30" y="12"/>
                  </a:lnTo>
                  <a:lnTo>
                    <a:pt x="30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FFFFFF"/>
                </a:solidFill>
              </a:endParaRPr>
            </a:p>
          </p:txBody>
        </p:sp>
        <p:sp>
          <p:nvSpPr>
            <p:cNvPr id="25" name="Freeform 23"/>
            <p:cNvSpPr>
              <a:spLocks/>
            </p:cNvSpPr>
            <p:nvPr/>
          </p:nvSpPr>
          <p:spPr bwMode="ltGray">
            <a:xfrm>
              <a:off x="3017" y="1127"/>
              <a:ext cx="2603" cy="444"/>
            </a:xfrm>
            <a:custGeom>
              <a:avLst/>
              <a:gdLst>
                <a:gd name="T0" fmla="*/ 2577 w 2594"/>
                <a:gd name="T1" fmla="*/ 0 h 444"/>
                <a:gd name="T2" fmla="*/ 2594 w 2594"/>
                <a:gd name="T3" fmla="*/ 72 h 444"/>
                <a:gd name="T4" fmla="*/ 6 w 2594"/>
                <a:gd name="T5" fmla="*/ 444 h 444"/>
                <a:gd name="T6" fmla="*/ 0 w 2594"/>
                <a:gd name="T7" fmla="*/ 396 h 444"/>
                <a:gd name="T8" fmla="*/ 1225 w 2594"/>
                <a:gd name="T9" fmla="*/ 96 h 444"/>
                <a:gd name="T10" fmla="*/ 1351 w 2594"/>
                <a:gd name="T11" fmla="*/ 78 h 444"/>
                <a:gd name="T12" fmla="*/ 2577 w 2594"/>
                <a:gd name="T13" fmla="*/ 0 h 444"/>
                <a:gd name="T14" fmla="*/ 2577 w 2594"/>
                <a:gd name="T15" fmla="*/ 0 h 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94" h="444">
                  <a:moveTo>
                    <a:pt x="2577" y="0"/>
                  </a:moveTo>
                  <a:lnTo>
                    <a:pt x="2594" y="72"/>
                  </a:lnTo>
                  <a:lnTo>
                    <a:pt x="6" y="444"/>
                  </a:lnTo>
                  <a:lnTo>
                    <a:pt x="0" y="396"/>
                  </a:lnTo>
                  <a:lnTo>
                    <a:pt x="1225" y="96"/>
                  </a:lnTo>
                  <a:lnTo>
                    <a:pt x="1351" y="78"/>
                  </a:lnTo>
                  <a:lnTo>
                    <a:pt x="2577" y="0"/>
                  </a:lnTo>
                  <a:lnTo>
                    <a:pt x="25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FFFFFF"/>
                </a:solidFill>
              </a:endParaRPr>
            </a:p>
          </p:txBody>
        </p:sp>
        <p:sp>
          <p:nvSpPr>
            <p:cNvPr id="26" name="Freeform 24"/>
            <p:cNvSpPr>
              <a:spLocks noEditPoints="1"/>
            </p:cNvSpPr>
            <p:nvPr/>
          </p:nvSpPr>
          <p:spPr bwMode="ltGray">
            <a:xfrm>
              <a:off x="2934" y="3773"/>
              <a:ext cx="84" cy="95"/>
            </a:xfrm>
            <a:custGeom>
              <a:avLst/>
              <a:gdLst>
                <a:gd name="T0" fmla="*/ 36 w 84"/>
                <a:gd name="T1" fmla="*/ 95 h 95"/>
                <a:gd name="T2" fmla="*/ 60 w 84"/>
                <a:gd name="T3" fmla="*/ 77 h 95"/>
                <a:gd name="T4" fmla="*/ 78 w 84"/>
                <a:gd name="T5" fmla="*/ 53 h 95"/>
                <a:gd name="T6" fmla="*/ 84 w 84"/>
                <a:gd name="T7" fmla="*/ 42 h 95"/>
                <a:gd name="T8" fmla="*/ 84 w 84"/>
                <a:gd name="T9" fmla="*/ 30 h 95"/>
                <a:gd name="T10" fmla="*/ 72 w 84"/>
                <a:gd name="T11" fmla="*/ 6 h 95"/>
                <a:gd name="T12" fmla="*/ 42 w 84"/>
                <a:gd name="T13" fmla="*/ 0 h 95"/>
                <a:gd name="T14" fmla="*/ 30 w 84"/>
                <a:gd name="T15" fmla="*/ 0 h 95"/>
                <a:gd name="T16" fmla="*/ 12 w 84"/>
                <a:gd name="T17" fmla="*/ 12 h 95"/>
                <a:gd name="T18" fmla="*/ 0 w 84"/>
                <a:gd name="T19" fmla="*/ 24 h 95"/>
                <a:gd name="T20" fmla="*/ 0 w 84"/>
                <a:gd name="T21" fmla="*/ 36 h 95"/>
                <a:gd name="T22" fmla="*/ 6 w 84"/>
                <a:gd name="T23" fmla="*/ 59 h 95"/>
                <a:gd name="T24" fmla="*/ 24 w 84"/>
                <a:gd name="T25" fmla="*/ 83 h 95"/>
                <a:gd name="T26" fmla="*/ 36 w 84"/>
                <a:gd name="T27" fmla="*/ 95 h 95"/>
                <a:gd name="T28" fmla="*/ 36 w 84"/>
                <a:gd name="T29" fmla="*/ 95 h 95"/>
                <a:gd name="T30" fmla="*/ 48 w 84"/>
                <a:gd name="T31" fmla="*/ 12 h 95"/>
                <a:gd name="T32" fmla="*/ 66 w 84"/>
                <a:gd name="T33" fmla="*/ 18 h 95"/>
                <a:gd name="T34" fmla="*/ 72 w 84"/>
                <a:gd name="T35" fmla="*/ 30 h 95"/>
                <a:gd name="T36" fmla="*/ 72 w 84"/>
                <a:gd name="T37" fmla="*/ 42 h 95"/>
                <a:gd name="T38" fmla="*/ 66 w 84"/>
                <a:gd name="T39" fmla="*/ 53 h 95"/>
                <a:gd name="T40" fmla="*/ 48 w 84"/>
                <a:gd name="T41" fmla="*/ 71 h 95"/>
                <a:gd name="T42" fmla="*/ 42 w 84"/>
                <a:gd name="T43" fmla="*/ 77 h 95"/>
                <a:gd name="T44" fmla="*/ 36 w 84"/>
                <a:gd name="T45" fmla="*/ 77 h 95"/>
                <a:gd name="T46" fmla="*/ 24 w 84"/>
                <a:gd name="T47" fmla="*/ 65 h 95"/>
                <a:gd name="T48" fmla="*/ 18 w 84"/>
                <a:gd name="T49" fmla="*/ 48 h 95"/>
                <a:gd name="T50" fmla="*/ 18 w 84"/>
                <a:gd name="T51" fmla="*/ 30 h 95"/>
                <a:gd name="T52" fmla="*/ 30 w 84"/>
                <a:gd name="T53" fmla="*/ 12 h 95"/>
                <a:gd name="T54" fmla="*/ 48 w 84"/>
                <a:gd name="T55" fmla="*/ 12 h 95"/>
                <a:gd name="T56" fmla="*/ 48 w 84"/>
                <a:gd name="T57" fmla="*/ 12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4" h="95">
                  <a:moveTo>
                    <a:pt x="36" y="95"/>
                  </a:moveTo>
                  <a:lnTo>
                    <a:pt x="60" y="77"/>
                  </a:lnTo>
                  <a:lnTo>
                    <a:pt x="78" y="53"/>
                  </a:lnTo>
                  <a:lnTo>
                    <a:pt x="84" y="42"/>
                  </a:lnTo>
                  <a:lnTo>
                    <a:pt x="84" y="30"/>
                  </a:lnTo>
                  <a:lnTo>
                    <a:pt x="72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12" y="12"/>
                  </a:lnTo>
                  <a:lnTo>
                    <a:pt x="0" y="24"/>
                  </a:lnTo>
                  <a:lnTo>
                    <a:pt x="0" y="36"/>
                  </a:lnTo>
                  <a:lnTo>
                    <a:pt x="6" y="59"/>
                  </a:lnTo>
                  <a:lnTo>
                    <a:pt x="24" y="83"/>
                  </a:lnTo>
                  <a:lnTo>
                    <a:pt x="36" y="95"/>
                  </a:lnTo>
                  <a:lnTo>
                    <a:pt x="36" y="95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3"/>
                  </a:lnTo>
                  <a:lnTo>
                    <a:pt x="48" y="71"/>
                  </a:lnTo>
                  <a:lnTo>
                    <a:pt x="42" y="77"/>
                  </a:lnTo>
                  <a:lnTo>
                    <a:pt x="36" y="77"/>
                  </a:lnTo>
                  <a:lnTo>
                    <a:pt x="24" y="65"/>
                  </a:lnTo>
                  <a:lnTo>
                    <a:pt x="18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FFFFFF"/>
                </a:solidFill>
              </a:endParaRPr>
            </a:p>
          </p:txBody>
        </p:sp>
        <p:sp>
          <p:nvSpPr>
            <p:cNvPr id="27" name="Freeform 25"/>
            <p:cNvSpPr>
              <a:spLocks noEditPoints="1"/>
            </p:cNvSpPr>
            <p:nvPr/>
          </p:nvSpPr>
          <p:spPr bwMode="ltGray">
            <a:xfrm>
              <a:off x="3779" y="3872"/>
              <a:ext cx="90" cy="108"/>
            </a:xfrm>
            <a:custGeom>
              <a:avLst/>
              <a:gdLst>
                <a:gd name="T0" fmla="*/ 12 w 90"/>
                <a:gd name="T1" fmla="*/ 96 h 108"/>
                <a:gd name="T2" fmla="*/ 24 w 90"/>
                <a:gd name="T3" fmla="*/ 108 h 108"/>
                <a:gd name="T4" fmla="*/ 42 w 90"/>
                <a:gd name="T5" fmla="*/ 108 h 108"/>
                <a:gd name="T6" fmla="*/ 66 w 90"/>
                <a:gd name="T7" fmla="*/ 102 h 108"/>
                <a:gd name="T8" fmla="*/ 84 w 90"/>
                <a:gd name="T9" fmla="*/ 78 h 108"/>
                <a:gd name="T10" fmla="*/ 90 w 90"/>
                <a:gd name="T11" fmla="*/ 66 h 108"/>
                <a:gd name="T12" fmla="*/ 84 w 90"/>
                <a:gd name="T13" fmla="*/ 48 h 108"/>
                <a:gd name="T14" fmla="*/ 66 w 90"/>
                <a:gd name="T15" fmla="*/ 24 h 108"/>
                <a:gd name="T16" fmla="*/ 48 w 90"/>
                <a:gd name="T17" fmla="*/ 12 h 108"/>
                <a:gd name="T18" fmla="*/ 36 w 90"/>
                <a:gd name="T19" fmla="*/ 0 h 108"/>
                <a:gd name="T20" fmla="*/ 30 w 90"/>
                <a:gd name="T21" fmla="*/ 0 h 108"/>
                <a:gd name="T22" fmla="*/ 30 w 90"/>
                <a:gd name="T23" fmla="*/ 0 h 108"/>
                <a:gd name="T24" fmla="*/ 24 w 90"/>
                <a:gd name="T25" fmla="*/ 0 h 108"/>
                <a:gd name="T26" fmla="*/ 12 w 90"/>
                <a:gd name="T27" fmla="*/ 30 h 108"/>
                <a:gd name="T28" fmla="*/ 0 w 90"/>
                <a:gd name="T29" fmla="*/ 54 h 108"/>
                <a:gd name="T30" fmla="*/ 0 w 90"/>
                <a:gd name="T31" fmla="*/ 78 h 108"/>
                <a:gd name="T32" fmla="*/ 12 w 90"/>
                <a:gd name="T33" fmla="*/ 96 h 108"/>
                <a:gd name="T34" fmla="*/ 12 w 90"/>
                <a:gd name="T35" fmla="*/ 96 h 108"/>
                <a:gd name="T36" fmla="*/ 12 w 90"/>
                <a:gd name="T37" fmla="*/ 72 h 108"/>
                <a:gd name="T38" fmla="*/ 18 w 90"/>
                <a:gd name="T39" fmla="*/ 54 h 108"/>
                <a:gd name="T40" fmla="*/ 24 w 90"/>
                <a:gd name="T41" fmla="*/ 36 h 108"/>
                <a:gd name="T42" fmla="*/ 30 w 90"/>
                <a:gd name="T43" fmla="*/ 18 h 108"/>
                <a:gd name="T44" fmla="*/ 30 w 90"/>
                <a:gd name="T45" fmla="*/ 12 h 108"/>
                <a:gd name="T46" fmla="*/ 48 w 90"/>
                <a:gd name="T47" fmla="*/ 24 h 108"/>
                <a:gd name="T48" fmla="*/ 66 w 90"/>
                <a:gd name="T49" fmla="*/ 36 h 108"/>
                <a:gd name="T50" fmla="*/ 78 w 90"/>
                <a:gd name="T51" fmla="*/ 54 h 108"/>
                <a:gd name="T52" fmla="*/ 78 w 90"/>
                <a:gd name="T53" fmla="*/ 72 h 108"/>
                <a:gd name="T54" fmla="*/ 72 w 90"/>
                <a:gd name="T55" fmla="*/ 84 h 108"/>
                <a:gd name="T56" fmla="*/ 48 w 90"/>
                <a:gd name="T57" fmla="*/ 96 h 108"/>
                <a:gd name="T58" fmla="*/ 36 w 90"/>
                <a:gd name="T59" fmla="*/ 96 h 108"/>
                <a:gd name="T60" fmla="*/ 24 w 90"/>
                <a:gd name="T61" fmla="*/ 90 h 108"/>
                <a:gd name="T62" fmla="*/ 18 w 90"/>
                <a:gd name="T63" fmla="*/ 84 h 108"/>
                <a:gd name="T64" fmla="*/ 12 w 90"/>
                <a:gd name="T65" fmla="*/ 72 h 108"/>
                <a:gd name="T66" fmla="*/ 12 w 90"/>
                <a:gd name="T67" fmla="*/ 7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0" h="108">
                  <a:moveTo>
                    <a:pt x="12" y="96"/>
                  </a:moveTo>
                  <a:lnTo>
                    <a:pt x="24" y="108"/>
                  </a:lnTo>
                  <a:lnTo>
                    <a:pt x="42" y="108"/>
                  </a:lnTo>
                  <a:lnTo>
                    <a:pt x="66" y="102"/>
                  </a:lnTo>
                  <a:lnTo>
                    <a:pt x="84" y="78"/>
                  </a:lnTo>
                  <a:lnTo>
                    <a:pt x="90" y="66"/>
                  </a:lnTo>
                  <a:lnTo>
                    <a:pt x="84" y="48"/>
                  </a:lnTo>
                  <a:lnTo>
                    <a:pt x="66" y="24"/>
                  </a:lnTo>
                  <a:lnTo>
                    <a:pt x="48" y="1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12" y="30"/>
                  </a:lnTo>
                  <a:lnTo>
                    <a:pt x="0" y="54"/>
                  </a:lnTo>
                  <a:lnTo>
                    <a:pt x="0" y="78"/>
                  </a:lnTo>
                  <a:lnTo>
                    <a:pt x="12" y="96"/>
                  </a:lnTo>
                  <a:lnTo>
                    <a:pt x="12" y="96"/>
                  </a:lnTo>
                  <a:close/>
                  <a:moveTo>
                    <a:pt x="12" y="72"/>
                  </a:moveTo>
                  <a:lnTo>
                    <a:pt x="18" y="54"/>
                  </a:lnTo>
                  <a:lnTo>
                    <a:pt x="24" y="36"/>
                  </a:lnTo>
                  <a:lnTo>
                    <a:pt x="30" y="18"/>
                  </a:lnTo>
                  <a:lnTo>
                    <a:pt x="30" y="12"/>
                  </a:lnTo>
                  <a:lnTo>
                    <a:pt x="48" y="24"/>
                  </a:lnTo>
                  <a:lnTo>
                    <a:pt x="66" y="36"/>
                  </a:lnTo>
                  <a:lnTo>
                    <a:pt x="78" y="54"/>
                  </a:lnTo>
                  <a:lnTo>
                    <a:pt x="78" y="72"/>
                  </a:lnTo>
                  <a:lnTo>
                    <a:pt x="72" y="84"/>
                  </a:lnTo>
                  <a:lnTo>
                    <a:pt x="48" y="96"/>
                  </a:lnTo>
                  <a:lnTo>
                    <a:pt x="36" y="96"/>
                  </a:lnTo>
                  <a:lnTo>
                    <a:pt x="24" y="90"/>
                  </a:lnTo>
                  <a:lnTo>
                    <a:pt x="18" y="84"/>
                  </a:lnTo>
                  <a:lnTo>
                    <a:pt x="12" y="72"/>
                  </a:lnTo>
                  <a:lnTo>
                    <a:pt x="12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FFFFFF"/>
                </a:solidFill>
              </a:endParaRPr>
            </a:p>
          </p:txBody>
        </p:sp>
        <p:sp>
          <p:nvSpPr>
            <p:cNvPr id="28" name="Freeform 26"/>
            <p:cNvSpPr>
              <a:spLocks noEditPoints="1"/>
            </p:cNvSpPr>
            <p:nvPr/>
          </p:nvSpPr>
          <p:spPr bwMode="ltGray">
            <a:xfrm>
              <a:off x="2400" y="3872"/>
              <a:ext cx="72" cy="90"/>
            </a:xfrm>
            <a:custGeom>
              <a:avLst/>
              <a:gdLst>
                <a:gd name="T0" fmla="*/ 71 w 71"/>
                <a:gd name="T1" fmla="*/ 90 h 90"/>
                <a:gd name="T2" fmla="*/ 71 w 71"/>
                <a:gd name="T3" fmla="*/ 60 h 90"/>
                <a:gd name="T4" fmla="*/ 71 w 71"/>
                <a:gd name="T5" fmla="*/ 36 h 90"/>
                <a:gd name="T6" fmla="*/ 60 w 71"/>
                <a:gd name="T7" fmla="*/ 12 h 90"/>
                <a:gd name="T8" fmla="*/ 36 w 71"/>
                <a:gd name="T9" fmla="*/ 0 h 90"/>
                <a:gd name="T10" fmla="*/ 12 w 71"/>
                <a:gd name="T11" fmla="*/ 12 h 90"/>
                <a:gd name="T12" fmla="*/ 0 w 71"/>
                <a:gd name="T13" fmla="*/ 36 h 90"/>
                <a:gd name="T14" fmla="*/ 6 w 71"/>
                <a:gd name="T15" fmla="*/ 60 h 90"/>
                <a:gd name="T16" fmla="*/ 30 w 71"/>
                <a:gd name="T17" fmla="*/ 78 h 90"/>
                <a:gd name="T18" fmla="*/ 54 w 71"/>
                <a:gd name="T19" fmla="*/ 90 h 90"/>
                <a:gd name="T20" fmla="*/ 71 w 71"/>
                <a:gd name="T21" fmla="*/ 90 h 90"/>
                <a:gd name="T22" fmla="*/ 71 w 71"/>
                <a:gd name="T23" fmla="*/ 90 h 90"/>
                <a:gd name="T24" fmla="*/ 24 w 71"/>
                <a:gd name="T25" fmla="*/ 18 h 90"/>
                <a:gd name="T26" fmla="*/ 42 w 71"/>
                <a:gd name="T27" fmla="*/ 18 h 90"/>
                <a:gd name="T28" fmla="*/ 54 w 71"/>
                <a:gd name="T29" fmla="*/ 18 h 90"/>
                <a:gd name="T30" fmla="*/ 60 w 71"/>
                <a:gd name="T31" fmla="*/ 42 h 90"/>
                <a:gd name="T32" fmla="*/ 60 w 71"/>
                <a:gd name="T33" fmla="*/ 66 h 90"/>
                <a:gd name="T34" fmla="*/ 60 w 71"/>
                <a:gd name="T35" fmla="*/ 72 h 90"/>
                <a:gd name="T36" fmla="*/ 60 w 71"/>
                <a:gd name="T37" fmla="*/ 78 h 90"/>
                <a:gd name="T38" fmla="*/ 42 w 71"/>
                <a:gd name="T39" fmla="*/ 72 h 90"/>
                <a:gd name="T40" fmla="*/ 24 w 71"/>
                <a:gd name="T41" fmla="*/ 66 h 90"/>
                <a:gd name="T42" fmla="*/ 12 w 71"/>
                <a:gd name="T43" fmla="*/ 48 h 90"/>
                <a:gd name="T44" fmla="*/ 12 w 71"/>
                <a:gd name="T45" fmla="*/ 30 h 90"/>
                <a:gd name="T46" fmla="*/ 24 w 71"/>
                <a:gd name="T47" fmla="*/ 18 h 90"/>
                <a:gd name="T48" fmla="*/ 24 w 71"/>
                <a:gd name="T49" fmla="*/ 18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71" h="90">
                  <a:moveTo>
                    <a:pt x="71" y="90"/>
                  </a:moveTo>
                  <a:lnTo>
                    <a:pt x="71" y="60"/>
                  </a:lnTo>
                  <a:lnTo>
                    <a:pt x="71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30" y="78"/>
                  </a:lnTo>
                  <a:lnTo>
                    <a:pt x="54" y="90"/>
                  </a:lnTo>
                  <a:lnTo>
                    <a:pt x="71" y="90"/>
                  </a:lnTo>
                  <a:lnTo>
                    <a:pt x="71" y="90"/>
                  </a:lnTo>
                  <a:close/>
                  <a:moveTo>
                    <a:pt x="24" y="18"/>
                  </a:moveTo>
                  <a:lnTo>
                    <a:pt x="42" y="18"/>
                  </a:lnTo>
                  <a:lnTo>
                    <a:pt x="54" y="18"/>
                  </a:lnTo>
                  <a:lnTo>
                    <a:pt x="60" y="42"/>
                  </a:lnTo>
                  <a:lnTo>
                    <a:pt x="60" y="66"/>
                  </a:lnTo>
                  <a:lnTo>
                    <a:pt x="60" y="72"/>
                  </a:lnTo>
                  <a:lnTo>
                    <a:pt x="60" y="78"/>
                  </a:lnTo>
                  <a:lnTo>
                    <a:pt x="42" y="72"/>
                  </a:lnTo>
                  <a:lnTo>
                    <a:pt x="24" y="66"/>
                  </a:lnTo>
                  <a:lnTo>
                    <a:pt x="12" y="48"/>
                  </a:lnTo>
                  <a:lnTo>
                    <a:pt x="12" y="30"/>
                  </a:lnTo>
                  <a:lnTo>
                    <a:pt x="24" y="18"/>
                  </a:lnTo>
                  <a:lnTo>
                    <a:pt x="24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FFFFFF"/>
                </a:solidFill>
              </a:endParaRPr>
            </a:p>
          </p:txBody>
        </p:sp>
        <p:sp>
          <p:nvSpPr>
            <p:cNvPr id="29" name="Oval 27"/>
            <p:cNvSpPr>
              <a:spLocks noChangeArrowheads="1"/>
            </p:cNvSpPr>
            <p:nvPr/>
          </p:nvSpPr>
          <p:spPr bwMode="ltGray">
            <a:xfrm>
              <a:off x="2444" y="3838"/>
              <a:ext cx="1380" cy="389"/>
            </a:xfrm>
            <a:prstGeom prst="ellipse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FFFFFF"/>
                </a:solidFill>
              </a:endParaRPr>
            </a:p>
          </p:txBody>
        </p:sp>
        <p:sp>
          <p:nvSpPr>
            <p:cNvPr id="30" name="Oval 28"/>
            <p:cNvSpPr>
              <a:spLocks noChangeArrowheads="1"/>
            </p:cNvSpPr>
            <p:nvPr/>
          </p:nvSpPr>
          <p:spPr bwMode="ltGray">
            <a:xfrm>
              <a:off x="2394" y="3834"/>
              <a:ext cx="1502" cy="288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FFFFFF"/>
                </a:solidFill>
              </a:endParaRPr>
            </a:p>
          </p:txBody>
        </p:sp>
        <p:sp>
          <p:nvSpPr>
            <p:cNvPr id="31" name="Oval 29"/>
            <p:cNvSpPr>
              <a:spLocks noChangeArrowheads="1"/>
            </p:cNvSpPr>
            <p:nvPr/>
          </p:nvSpPr>
          <p:spPr bwMode="ltGray">
            <a:xfrm>
              <a:off x="2441" y="3860"/>
              <a:ext cx="1425" cy="22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FFFFFF"/>
                </a:solidFill>
              </a:endParaRPr>
            </a:p>
          </p:txBody>
        </p:sp>
        <p:sp>
          <p:nvSpPr>
            <p:cNvPr id="32" name="Freeform 30"/>
            <p:cNvSpPr>
              <a:spLocks noEditPoints="1"/>
            </p:cNvSpPr>
            <p:nvPr/>
          </p:nvSpPr>
          <p:spPr bwMode="ltGray">
            <a:xfrm>
              <a:off x="3743" y="3788"/>
              <a:ext cx="90" cy="96"/>
            </a:xfrm>
            <a:custGeom>
              <a:avLst/>
              <a:gdLst>
                <a:gd name="T0" fmla="*/ 66 w 90"/>
                <a:gd name="T1" fmla="*/ 96 h 96"/>
                <a:gd name="T2" fmla="*/ 78 w 90"/>
                <a:gd name="T3" fmla="*/ 66 h 96"/>
                <a:gd name="T4" fmla="*/ 90 w 90"/>
                <a:gd name="T5" fmla="*/ 42 h 96"/>
                <a:gd name="T6" fmla="*/ 78 w 90"/>
                <a:gd name="T7" fmla="*/ 18 h 96"/>
                <a:gd name="T8" fmla="*/ 60 w 90"/>
                <a:gd name="T9" fmla="*/ 0 h 96"/>
                <a:gd name="T10" fmla="*/ 30 w 90"/>
                <a:gd name="T11" fmla="*/ 6 h 96"/>
                <a:gd name="T12" fmla="*/ 18 w 90"/>
                <a:gd name="T13" fmla="*/ 18 h 96"/>
                <a:gd name="T14" fmla="*/ 6 w 90"/>
                <a:gd name="T15" fmla="*/ 30 h 96"/>
                <a:gd name="T16" fmla="*/ 0 w 90"/>
                <a:gd name="T17" fmla="*/ 42 h 96"/>
                <a:gd name="T18" fmla="*/ 6 w 90"/>
                <a:gd name="T19" fmla="*/ 60 h 96"/>
                <a:gd name="T20" fmla="*/ 24 w 90"/>
                <a:gd name="T21" fmla="*/ 78 h 96"/>
                <a:gd name="T22" fmla="*/ 48 w 90"/>
                <a:gd name="T23" fmla="*/ 90 h 96"/>
                <a:gd name="T24" fmla="*/ 66 w 90"/>
                <a:gd name="T25" fmla="*/ 96 h 96"/>
                <a:gd name="T26" fmla="*/ 66 w 90"/>
                <a:gd name="T27" fmla="*/ 96 h 96"/>
                <a:gd name="T28" fmla="*/ 42 w 90"/>
                <a:gd name="T29" fmla="*/ 18 h 96"/>
                <a:gd name="T30" fmla="*/ 60 w 90"/>
                <a:gd name="T31" fmla="*/ 18 h 96"/>
                <a:gd name="T32" fmla="*/ 72 w 90"/>
                <a:gd name="T33" fmla="*/ 24 h 96"/>
                <a:gd name="T34" fmla="*/ 72 w 90"/>
                <a:gd name="T35" fmla="*/ 36 h 96"/>
                <a:gd name="T36" fmla="*/ 72 w 90"/>
                <a:gd name="T37" fmla="*/ 48 h 96"/>
                <a:gd name="T38" fmla="*/ 66 w 90"/>
                <a:gd name="T39" fmla="*/ 72 h 96"/>
                <a:gd name="T40" fmla="*/ 60 w 90"/>
                <a:gd name="T41" fmla="*/ 78 h 96"/>
                <a:gd name="T42" fmla="*/ 60 w 90"/>
                <a:gd name="T43" fmla="*/ 84 h 96"/>
                <a:gd name="T44" fmla="*/ 42 w 90"/>
                <a:gd name="T45" fmla="*/ 72 h 96"/>
                <a:gd name="T46" fmla="*/ 30 w 90"/>
                <a:gd name="T47" fmla="*/ 66 h 96"/>
                <a:gd name="T48" fmla="*/ 18 w 90"/>
                <a:gd name="T49" fmla="*/ 42 h 96"/>
                <a:gd name="T50" fmla="*/ 24 w 90"/>
                <a:gd name="T51" fmla="*/ 30 h 96"/>
                <a:gd name="T52" fmla="*/ 42 w 90"/>
                <a:gd name="T53" fmla="*/ 18 h 96"/>
                <a:gd name="T54" fmla="*/ 42 w 90"/>
                <a:gd name="T55" fmla="*/ 18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90" h="96">
                  <a:moveTo>
                    <a:pt x="66" y="96"/>
                  </a:moveTo>
                  <a:lnTo>
                    <a:pt x="78" y="66"/>
                  </a:lnTo>
                  <a:lnTo>
                    <a:pt x="90" y="42"/>
                  </a:lnTo>
                  <a:lnTo>
                    <a:pt x="78" y="18"/>
                  </a:lnTo>
                  <a:lnTo>
                    <a:pt x="60" y="0"/>
                  </a:lnTo>
                  <a:lnTo>
                    <a:pt x="30" y="6"/>
                  </a:lnTo>
                  <a:lnTo>
                    <a:pt x="18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6" y="60"/>
                  </a:lnTo>
                  <a:lnTo>
                    <a:pt x="24" y="78"/>
                  </a:lnTo>
                  <a:lnTo>
                    <a:pt x="48" y="90"/>
                  </a:lnTo>
                  <a:lnTo>
                    <a:pt x="66" y="96"/>
                  </a:lnTo>
                  <a:lnTo>
                    <a:pt x="66" y="96"/>
                  </a:lnTo>
                  <a:close/>
                  <a:moveTo>
                    <a:pt x="42" y="18"/>
                  </a:moveTo>
                  <a:lnTo>
                    <a:pt x="60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66" y="72"/>
                  </a:lnTo>
                  <a:lnTo>
                    <a:pt x="60" y="78"/>
                  </a:lnTo>
                  <a:lnTo>
                    <a:pt x="60" y="84"/>
                  </a:lnTo>
                  <a:lnTo>
                    <a:pt x="42" y="72"/>
                  </a:lnTo>
                  <a:lnTo>
                    <a:pt x="30" y="66"/>
                  </a:lnTo>
                  <a:lnTo>
                    <a:pt x="18" y="42"/>
                  </a:lnTo>
                  <a:lnTo>
                    <a:pt x="24" y="30"/>
                  </a:lnTo>
                  <a:lnTo>
                    <a:pt x="42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FFFFFF"/>
                </a:solidFill>
              </a:endParaRPr>
            </a:p>
          </p:txBody>
        </p:sp>
        <p:sp>
          <p:nvSpPr>
            <p:cNvPr id="33" name="Freeform 31"/>
            <p:cNvSpPr>
              <a:spLocks noEditPoints="1"/>
            </p:cNvSpPr>
            <p:nvPr/>
          </p:nvSpPr>
          <p:spPr bwMode="ltGray">
            <a:xfrm>
              <a:off x="5422" y="3603"/>
              <a:ext cx="72" cy="108"/>
            </a:xfrm>
            <a:custGeom>
              <a:avLst/>
              <a:gdLst>
                <a:gd name="T0" fmla="*/ 0 w 72"/>
                <a:gd name="T1" fmla="*/ 90 h 108"/>
                <a:gd name="T2" fmla="*/ 12 w 72"/>
                <a:gd name="T3" fmla="*/ 102 h 108"/>
                <a:gd name="T4" fmla="*/ 24 w 72"/>
                <a:gd name="T5" fmla="*/ 108 h 108"/>
                <a:gd name="T6" fmla="*/ 48 w 72"/>
                <a:gd name="T7" fmla="*/ 108 h 108"/>
                <a:gd name="T8" fmla="*/ 66 w 72"/>
                <a:gd name="T9" fmla="*/ 96 h 108"/>
                <a:gd name="T10" fmla="*/ 72 w 72"/>
                <a:gd name="T11" fmla="*/ 66 h 108"/>
                <a:gd name="T12" fmla="*/ 66 w 72"/>
                <a:gd name="T13" fmla="*/ 42 h 108"/>
                <a:gd name="T14" fmla="*/ 60 w 72"/>
                <a:gd name="T15" fmla="*/ 18 h 108"/>
                <a:gd name="T16" fmla="*/ 48 w 72"/>
                <a:gd name="T17" fmla="*/ 6 h 108"/>
                <a:gd name="T18" fmla="*/ 42 w 72"/>
                <a:gd name="T19" fmla="*/ 0 h 108"/>
                <a:gd name="T20" fmla="*/ 42 w 72"/>
                <a:gd name="T21" fmla="*/ 0 h 108"/>
                <a:gd name="T22" fmla="*/ 36 w 72"/>
                <a:gd name="T23" fmla="*/ 0 h 108"/>
                <a:gd name="T24" fmla="*/ 18 w 72"/>
                <a:gd name="T25" fmla="*/ 24 h 108"/>
                <a:gd name="T26" fmla="*/ 6 w 72"/>
                <a:gd name="T27" fmla="*/ 48 h 108"/>
                <a:gd name="T28" fmla="*/ 0 w 72"/>
                <a:gd name="T29" fmla="*/ 66 h 108"/>
                <a:gd name="T30" fmla="*/ 0 w 72"/>
                <a:gd name="T31" fmla="*/ 90 h 108"/>
                <a:gd name="T32" fmla="*/ 0 w 72"/>
                <a:gd name="T33" fmla="*/ 90 h 108"/>
                <a:gd name="T34" fmla="*/ 12 w 72"/>
                <a:gd name="T35" fmla="*/ 66 h 108"/>
                <a:gd name="T36" fmla="*/ 18 w 72"/>
                <a:gd name="T37" fmla="*/ 48 h 108"/>
                <a:gd name="T38" fmla="*/ 24 w 72"/>
                <a:gd name="T39" fmla="*/ 36 h 108"/>
                <a:gd name="T40" fmla="*/ 30 w 72"/>
                <a:gd name="T41" fmla="*/ 24 h 108"/>
                <a:gd name="T42" fmla="*/ 36 w 72"/>
                <a:gd name="T43" fmla="*/ 18 h 108"/>
                <a:gd name="T44" fmla="*/ 54 w 72"/>
                <a:gd name="T45" fmla="*/ 30 h 108"/>
                <a:gd name="T46" fmla="*/ 60 w 72"/>
                <a:gd name="T47" fmla="*/ 48 h 108"/>
                <a:gd name="T48" fmla="*/ 66 w 72"/>
                <a:gd name="T49" fmla="*/ 72 h 108"/>
                <a:gd name="T50" fmla="*/ 66 w 72"/>
                <a:gd name="T51" fmla="*/ 84 h 108"/>
                <a:gd name="T52" fmla="*/ 54 w 72"/>
                <a:gd name="T53" fmla="*/ 96 h 108"/>
                <a:gd name="T54" fmla="*/ 30 w 72"/>
                <a:gd name="T55" fmla="*/ 102 h 108"/>
                <a:gd name="T56" fmla="*/ 24 w 72"/>
                <a:gd name="T57" fmla="*/ 96 h 108"/>
                <a:gd name="T58" fmla="*/ 12 w 72"/>
                <a:gd name="T59" fmla="*/ 90 h 108"/>
                <a:gd name="T60" fmla="*/ 12 w 72"/>
                <a:gd name="T61" fmla="*/ 78 h 108"/>
                <a:gd name="T62" fmla="*/ 12 w 72"/>
                <a:gd name="T63" fmla="*/ 66 h 108"/>
                <a:gd name="T64" fmla="*/ 12 w 72"/>
                <a:gd name="T65" fmla="*/ 6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2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48" y="108"/>
                  </a:lnTo>
                  <a:lnTo>
                    <a:pt x="66" y="96"/>
                  </a:lnTo>
                  <a:lnTo>
                    <a:pt x="72" y="66"/>
                  </a:lnTo>
                  <a:lnTo>
                    <a:pt x="66" y="42"/>
                  </a:lnTo>
                  <a:lnTo>
                    <a:pt x="60" y="18"/>
                  </a:lnTo>
                  <a:lnTo>
                    <a:pt x="48" y="6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36" y="0"/>
                  </a:lnTo>
                  <a:lnTo>
                    <a:pt x="18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24" y="36"/>
                  </a:lnTo>
                  <a:lnTo>
                    <a:pt x="30" y="24"/>
                  </a:lnTo>
                  <a:lnTo>
                    <a:pt x="36" y="18"/>
                  </a:lnTo>
                  <a:lnTo>
                    <a:pt x="54" y="30"/>
                  </a:lnTo>
                  <a:lnTo>
                    <a:pt x="60" y="48"/>
                  </a:lnTo>
                  <a:lnTo>
                    <a:pt x="66" y="72"/>
                  </a:lnTo>
                  <a:lnTo>
                    <a:pt x="66" y="84"/>
                  </a:lnTo>
                  <a:lnTo>
                    <a:pt x="54" y="96"/>
                  </a:lnTo>
                  <a:lnTo>
                    <a:pt x="30" y="102"/>
                  </a:lnTo>
                  <a:lnTo>
                    <a:pt x="24" y="96"/>
                  </a:lnTo>
                  <a:lnTo>
                    <a:pt x="12" y="90"/>
                  </a:lnTo>
                  <a:lnTo>
                    <a:pt x="12" y="78"/>
                  </a:lnTo>
                  <a:lnTo>
                    <a:pt x="12" y="66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FFFFFF"/>
                </a:solidFill>
              </a:endParaRPr>
            </a:p>
          </p:txBody>
        </p:sp>
        <p:sp>
          <p:nvSpPr>
            <p:cNvPr id="34" name="Rectangle 32"/>
            <p:cNvSpPr>
              <a:spLocks noChangeArrowheads="1"/>
            </p:cNvSpPr>
            <p:nvPr/>
          </p:nvSpPr>
          <p:spPr bwMode="ltGray">
            <a:xfrm>
              <a:off x="4238" y="1773"/>
              <a:ext cx="173" cy="2539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FFFFFF"/>
                </a:solidFill>
              </a:endParaRPr>
            </a:p>
          </p:txBody>
        </p:sp>
        <p:sp>
          <p:nvSpPr>
            <p:cNvPr id="35" name="Rectangle 33"/>
            <p:cNvSpPr>
              <a:spLocks noChangeArrowheads="1"/>
            </p:cNvSpPr>
            <p:nvPr/>
          </p:nvSpPr>
          <p:spPr bwMode="ltGray">
            <a:xfrm>
              <a:off x="4288" y="1545"/>
              <a:ext cx="76" cy="24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FFFFFF"/>
                </a:solidFill>
              </a:endParaRPr>
            </a:p>
          </p:txBody>
        </p:sp>
        <p:sp>
          <p:nvSpPr>
            <p:cNvPr id="36" name="AutoShape 34"/>
            <p:cNvSpPr>
              <a:spLocks noChangeArrowheads="1"/>
            </p:cNvSpPr>
            <p:nvPr/>
          </p:nvSpPr>
          <p:spPr bwMode="ltGray">
            <a:xfrm>
              <a:off x="4220" y="1743"/>
              <a:ext cx="205" cy="52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FFFFFF"/>
                </a:solidFill>
              </a:endParaRPr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ltGray">
            <a:xfrm>
              <a:off x="4306" y="1529"/>
              <a:ext cx="252" cy="1576"/>
            </a:xfrm>
            <a:custGeom>
              <a:avLst/>
              <a:gdLst>
                <a:gd name="T0" fmla="*/ 252 w 252"/>
                <a:gd name="T1" fmla="*/ 1576 h 1576"/>
                <a:gd name="T2" fmla="*/ 12 w 252"/>
                <a:gd name="T3" fmla="*/ 84 h 1576"/>
                <a:gd name="T4" fmla="*/ 12 w 252"/>
                <a:gd name="T5" fmla="*/ 60 h 1576"/>
                <a:gd name="T6" fmla="*/ 0 w 252"/>
                <a:gd name="T7" fmla="*/ 12 h 1576"/>
                <a:gd name="T8" fmla="*/ 72 w 252"/>
                <a:gd name="T9" fmla="*/ 0 h 1576"/>
                <a:gd name="T10" fmla="*/ 72 w 252"/>
                <a:gd name="T11" fmla="*/ 0 h 1576"/>
                <a:gd name="T12" fmla="*/ 78 w 252"/>
                <a:gd name="T13" fmla="*/ 48 h 1576"/>
                <a:gd name="T14" fmla="*/ 88 w 252"/>
                <a:gd name="T15" fmla="*/ 66 h 1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2" h="1576">
                  <a:moveTo>
                    <a:pt x="252" y="1576"/>
                  </a:moveTo>
                  <a:lnTo>
                    <a:pt x="12" y="84"/>
                  </a:lnTo>
                  <a:lnTo>
                    <a:pt x="12" y="60"/>
                  </a:lnTo>
                  <a:lnTo>
                    <a:pt x="0" y="12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8" y="48"/>
                  </a:lnTo>
                  <a:lnTo>
                    <a:pt x="88" y="66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FFFFFF"/>
                </a:solidFill>
              </a:endParaRPr>
            </a:p>
          </p:txBody>
        </p:sp>
        <p:sp>
          <p:nvSpPr>
            <p:cNvPr id="38" name="Freeform 36"/>
            <p:cNvSpPr>
              <a:spLocks/>
            </p:cNvSpPr>
            <p:nvPr/>
          </p:nvSpPr>
          <p:spPr bwMode="ltGray">
            <a:xfrm>
              <a:off x="4169" y="1421"/>
              <a:ext cx="317" cy="138"/>
            </a:xfrm>
            <a:custGeom>
              <a:avLst/>
              <a:gdLst>
                <a:gd name="T0" fmla="*/ 161 w 316"/>
                <a:gd name="T1" fmla="*/ 0 h 138"/>
                <a:gd name="T2" fmla="*/ 227 w 316"/>
                <a:gd name="T3" fmla="*/ 6 h 138"/>
                <a:gd name="T4" fmla="*/ 275 w 316"/>
                <a:gd name="T5" fmla="*/ 36 h 138"/>
                <a:gd name="T6" fmla="*/ 304 w 316"/>
                <a:gd name="T7" fmla="*/ 78 h 138"/>
                <a:gd name="T8" fmla="*/ 316 w 316"/>
                <a:gd name="T9" fmla="*/ 138 h 138"/>
                <a:gd name="T10" fmla="*/ 0 w 316"/>
                <a:gd name="T11" fmla="*/ 138 h 138"/>
                <a:gd name="T12" fmla="*/ 11 w 316"/>
                <a:gd name="T13" fmla="*/ 78 h 138"/>
                <a:gd name="T14" fmla="*/ 47 w 316"/>
                <a:gd name="T15" fmla="*/ 36 h 138"/>
                <a:gd name="T16" fmla="*/ 95 w 316"/>
                <a:gd name="T17" fmla="*/ 6 h 138"/>
                <a:gd name="T18" fmla="*/ 161 w 316"/>
                <a:gd name="T19" fmla="*/ 0 h 138"/>
                <a:gd name="T20" fmla="*/ 161 w 316"/>
                <a:gd name="T21" fmla="*/ 0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6" h="138">
                  <a:moveTo>
                    <a:pt x="161" y="0"/>
                  </a:moveTo>
                  <a:lnTo>
                    <a:pt x="227" y="6"/>
                  </a:lnTo>
                  <a:lnTo>
                    <a:pt x="275" y="36"/>
                  </a:lnTo>
                  <a:lnTo>
                    <a:pt x="304" y="78"/>
                  </a:lnTo>
                  <a:lnTo>
                    <a:pt x="316" y="138"/>
                  </a:lnTo>
                  <a:lnTo>
                    <a:pt x="0" y="138"/>
                  </a:lnTo>
                  <a:lnTo>
                    <a:pt x="11" y="78"/>
                  </a:lnTo>
                  <a:lnTo>
                    <a:pt x="47" y="36"/>
                  </a:lnTo>
                  <a:lnTo>
                    <a:pt x="95" y="6"/>
                  </a:lnTo>
                  <a:lnTo>
                    <a:pt x="161" y="0"/>
                  </a:lnTo>
                  <a:lnTo>
                    <a:pt x="16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FFFFFF"/>
                </a:solidFill>
              </a:endParaRPr>
            </a:p>
          </p:txBody>
        </p:sp>
      </p:grpSp>
      <p:sp>
        <p:nvSpPr>
          <p:cNvPr id="234535" name="Rectangle 39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charset="0"/>
              <a:buNone/>
              <a:defRPr/>
            </a:lvl1pPr>
          </a:lstStyle>
          <a:p>
            <a:pPr lvl="0"/>
            <a:r>
              <a:rPr lang="ja-JP" altLang="en-US" noProof="0"/>
              <a:t>マスタ</a:t>
            </a:r>
            <a:r>
              <a:rPr lang="en-US" altLang="ja-JP" noProof="0"/>
              <a:t> </a:t>
            </a:r>
            <a:r>
              <a:rPr lang="ja-JP" altLang="en-US" noProof="0"/>
              <a:t>サブタイトルの書式設定</a:t>
            </a:r>
          </a:p>
        </p:txBody>
      </p:sp>
      <p:sp>
        <p:nvSpPr>
          <p:cNvPr id="234536" name="Rectangle 40"/>
          <p:cNvSpPr>
            <a:spLocks noGrp="1" noChangeArrowheads="1"/>
          </p:cNvSpPr>
          <p:nvPr>
            <p:ph type="ctrTitle"/>
          </p:nvPr>
        </p:nvSpPr>
        <p:spPr>
          <a:xfrm>
            <a:off x="685800" y="1768475"/>
            <a:ext cx="77724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pPr lvl="0"/>
            <a:r>
              <a:rPr lang="ja-JP" altLang="en-US" noProof="0"/>
              <a:t>マスタ</a:t>
            </a:r>
            <a:r>
              <a:rPr lang="en-US" altLang="ja-JP" noProof="0"/>
              <a:t> </a:t>
            </a:r>
            <a:r>
              <a:rPr lang="ja-JP" altLang="en-US" noProof="0"/>
              <a:t>タイトルの書式設定</a:t>
            </a:r>
          </a:p>
        </p:txBody>
      </p:sp>
      <p:sp>
        <p:nvSpPr>
          <p:cNvPr id="39" name="Rectangle 3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40" name="Rectangle 3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41" name="Rectangle 4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5AA8E0-B37E-264F-BD86-75C661215A9A}" type="slidenum">
              <a:rPr lang="en-US" altLang="ja-JP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2355794"/>
      </p:ext>
    </p:extLst>
  </p:cSld>
  <p:clrMapOvr>
    <a:masterClrMapping/>
  </p:clrMapOvr>
  <p:transition spd="slow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6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53AE75-97ED-504A-A439-32BF7679E7DC}" type="slidenum">
              <a:rPr lang="en-US" altLang="ja-JP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9411195"/>
      </p:ext>
    </p:extLst>
  </p:cSld>
  <p:clrMapOvr>
    <a:masterClrMapping/>
  </p:clrMapOvr>
  <p:transition spd="slow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6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62E882-4798-C04F-9354-E02EFC4B73A7}" type="slidenum">
              <a:rPr lang="en-US" altLang="ja-JP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6151484"/>
      </p:ext>
    </p:extLst>
  </p:cSld>
  <p:clrMapOvr>
    <a:masterClrMapping/>
  </p:clrMapOvr>
  <p:transition spd="slow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6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7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7E54F6-1445-A243-B711-CE41E2A83514}" type="slidenum">
              <a:rPr lang="en-US" altLang="ja-JP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747272"/>
      </p:ext>
    </p:extLst>
  </p:cSld>
  <p:clrMapOvr>
    <a:masterClrMapping/>
  </p:clrMapOvr>
  <p:transition spd="slow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8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9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0C3E80-BD85-1044-8B1A-707037C236BD}" type="slidenum">
              <a:rPr lang="en-US" altLang="ja-JP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9644335"/>
      </p:ext>
    </p:extLst>
  </p:cSld>
  <p:clrMapOvr>
    <a:masterClrMapping/>
  </p:clrMapOvr>
  <p:transition spd="slow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4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5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010429-AE73-AB4C-AE42-14D4051DC4E4}" type="slidenum">
              <a:rPr lang="en-US" altLang="ja-JP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960532"/>
      </p:ext>
    </p:extLst>
  </p:cSld>
  <p:clrMapOvr>
    <a:masterClrMapping/>
  </p:clrMapOvr>
  <p:transition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7E54F6-1445-A243-B711-CE41E2A83514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615515455"/>
      </p:ext>
    </p:extLst>
  </p:cSld>
  <p:clrMapOvr>
    <a:masterClrMapping/>
  </p:clrMapOvr>
  <p:transition spd="slow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3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4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6CE79C-88B4-8847-9086-A83D68BDEEC1}" type="slidenum">
              <a:rPr lang="en-US" altLang="ja-JP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369013"/>
      </p:ext>
    </p:extLst>
  </p:cSld>
  <p:clrMapOvr>
    <a:masterClrMapping/>
  </p:clrMapOvr>
  <p:transition spd="slow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6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7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E81FF8-193C-6D48-968A-63C787A90E71}" type="slidenum">
              <a:rPr lang="en-US" altLang="ja-JP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0073640"/>
      </p:ext>
    </p:extLst>
  </p:cSld>
  <p:clrMapOvr>
    <a:masterClrMapping/>
  </p:clrMapOvr>
  <p:transition spd="slow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6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7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0CB4B4-FDAB-E347-9F09-E0D9CDACB9DB}" type="slidenum">
              <a:rPr lang="en-US" altLang="ja-JP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3710227"/>
      </p:ext>
    </p:extLst>
  </p:cSld>
  <p:clrMapOvr>
    <a:masterClrMapping/>
  </p:clrMapOvr>
  <p:transition spd="slow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6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BAC539-C210-D94F-9E62-D6151C9EEB15}" type="slidenum">
              <a:rPr lang="en-US" altLang="ja-JP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2013552"/>
      </p:ext>
    </p:extLst>
  </p:cSld>
  <p:clrMapOvr>
    <a:masterClrMapping/>
  </p:clrMapOvr>
  <p:transition spd="slow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6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3B43FB-16AB-D648-8B2E-C3E333BFE532}" type="slidenum">
              <a:rPr lang="en-US" altLang="ja-JP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8025859"/>
      </p:ext>
    </p:extLst>
  </p:cSld>
  <p:clrMapOvr>
    <a:masterClrMapping/>
  </p:clrMapOvr>
  <p:transition spd="slow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3800475" y="1789113"/>
            <a:ext cx="5340350" cy="5056187"/>
            <a:chOff x="2394" y="1127"/>
            <a:chExt cx="3364" cy="3185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4230" y="1365"/>
              <a:ext cx="197" cy="102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FFFFFF"/>
                </a:solidFill>
              </a:endParaRPr>
            </a:p>
          </p:txBody>
        </p:sp>
        <p:sp>
          <p:nvSpPr>
            <p:cNvPr id="6" name="Oval 4"/>
            <p:cNvSpPr>
              <a:spLocks noChangeArrowheads="1"/>
            </p:cNvSpPr>
            <p:nvPr/>
          </p:nvSpPr>
          <p:spPr bwMode="ltGray">
            <a:xfrm>
              <a:off x="4299" y="1185"/>
              <a:ext cx="47" cy="47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FFFFFF"/>
                </a:solidFill>
              </a:endParaRPr>
            </a:p>
          </p:txBody>
        </p:sp>
        <p:sp>
          <p:nvSpPr>
            <p:cNvPr id="7" name="Rectangle 5"/>
            <p:cNvSpPr>
              <a:spLocks noChangeArrowheads="1"/>
            </p:cNvSpPr>
            <p:nvPr/>
          </p:nvSpPr>
          <p:spPr bwMode="ltGray">
            <a:xfrm rot="995337">
              <a:off x="5205" y="1495"/>
              <a:ext cx="6" cy="20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FFFFFF"/>
                </a:solidFill>
              </a:endParaRPr>
            </a:p>
          </p:txBody>
        </p:sp>
        <p:sp>
          <p:nvSpPr>
            <p:cNvPr id="8" name="Freeform 6"/>
            <p:cNvSpPr>
              <a:spLocks noEditPoints="1"/>
            </p:cNvSpPr>
            <p:nvPr/>
          </p:nvSpPr>
          <p:spPr bwMode="ltGray">
            <a:xfrm>
              <a:off x="4871" y="3508"/>
              <a:ext cx="66" cy="96"/>
            </a:xfrm>
            <a:custGeom>
              <a:avLst/>
              <a:gdLst>
                <a:gd name="T0" fmla="*/ 18 w 66"/>
                <a:gd name="T1" fmla="*/ 96 h 96"/>
                <a:gd name="T2" fmla="*/ 42 w 66"/>
                <a:gd name="T3" fmla="*/ 78 h 96"/>
                <a:gd name="T4" fmla="*/ 60 w 66"/>
                <a:gd name="T5" fmla="*/ 60 h 96"/>
                <a:gd name="T6" fmla="*/ 66 w 66"/>
                <a:gd name="T7" fmla="*/ 36 h 96"/>
                <a:gd name="T8" fmla="*/ 60 w 66"/>
                <a:gd name="T9" fmla="*/ 12 h 96"/>
                <a:gd name="T10" fmla="*/ 36 w 66"/>
                <a:gd name="T11" fmla="*/ 0 h 96"/>
                <a:gd name="T12" fmla="*/ 24 w 66"/>
                <a:gd name="T13" fmla="*/ 6 h 96"/>
                <a:gd name="T14" fmla="*/ 12 w 66"/>
                <a:gd name="T15" fmla="*/ 12 h 96"/>
                <a:gd name="T16" fmla="*/ 0 w 66"/>
                <a:gd name="T17" fmla="*/ 36 h 96"/>
                <a:gd name="T18" fmla="*/ 0 w 66"/>
                <a:gd name="T19" fmla="*/ 60 h 96"/>
                <a:gd name="T20" fmla="*/ 12 w 66"/>
                <a:gd name="T21" fmla="*/ 84 h 96"/>
                <a:gd name="T22" fmla="*/ 18 w 66"/>
                <a:gd name="T23" fmla="*/ 96 h 96"/>
                <a:gd name="T24" fmla="*/ 18 w 66"/>
                <a:gd name="T25" fmla="*/ 96 h 96"/>
                <a:gd name="T26" fmla="*/ 42 w 66"/>
                <a:gd name="T27" fmla="*/ 18 h 96"/>
                <a:gd name="T28" fmla="*/ 54 w 66"/>
                <a:gd name="T29" fmla="*/ 24 h 96"/>
                <a:gd name="T30" fmla="*/ 60 w 66"/>
                <a:gd name="T31" fmla="*/ 36 h 96"/>
                <a:gd name="T32" fmla="*/ 60 w 66"/>
                <a:gd name="T33" fmla="*/ 48 h 96"/>
                <a:gd name="T34" fmla="*/ 54 w 66"/>
                <a:gd name="T35" fmla="*/ 54 h 96"/>
                <a:gd name="T36" fmla="*/ 36 w 66"/>
                <a:gd name="T37" fmla="*/ 72 h 96"/>
                <a:gd name="T38" fmla="*/ 24 w 66"/>
                <a:gd name="T39" fmla="*/ 78 h 96"/>
                <a:gd name="T40" fmla="*/ 24 w 66"/>
                <a:gd name="T41" fmla="*/ 78 h 96"/>
                <a:gd name="T42" fmla="*/ 12 w 66"/>
                <a:gd name="T43" fmla="*/ 48 h 96"/>
                <a:gd name="T44" fmla="*/ 18 w 66"/>
                <a:gd name="T45" fmla="*/ 24 h 96"/>
                <a:gd name="T46" fmla="*/ 30 w 66"/>
                <a:gd name="T47" fmla="*/ 18 h 96"/>
                <a:gd name="T48" fmla="*/ 42 w 66"/>
                <a:gd name="T49" fmla="*/ 18 h 96"/>
                <a:gd name="T50" fmla="*/ 42 w 66"/>
                <a:gd name="T51" fmla="*/ 18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6" h="96">
                  <a:moveTo>
                    <a:pt x="18" y="96"/>
                  </a:moveTo>
                  <a:lnTo>
                    <a:pt x="42" y="78"/>
                  </a:lnTo>
                  <a:lnTo>
                    <a:pt x="60" y="60"/>
                  </a:lnTo>
                  <a:lnTo>
                    <a:pt x="66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24" y="6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0" y="60"/>
                  </a:lnTo>
                  <a:lnTo>
                    <a:pt x="12" y="84"/>
                  </a:lnTo>
                  <a:lnTo>
                    <a:pt x="18" y="96"/>
                  </a:lnTo>
                  <a:lnTo>
                    <a:pt x="18" y="96"/>
                  </a:lnTo>
                  <a:close/>
                  <a:moveTo>
                    <a:pt x="42" y="18"/>
                  </a:moveTo>
                  <a:lnTo>
                    <a:pt x="54" y="24"/>
                  </a:lnTo>
                  <a:lnTo>
                    <a:pt x="60" y="36"/>
                  </a:lnTo>
                  <a:lnTo>
                    <a:pt x="60" y="48"/>
                  </a:lnTo>
                  <a:lnTo>
                    <a:pt x="54" y="54"/>
                  </a:lnTo>
                  <a:lnTo>
                    <a:pt x="36" y="72"/>
                  </a:lnTo>
                  <a:lnTo>
                    <a:pt x="24" y="78"/>
                  </a:lnTo>
                  <a:lnTo>
                    <a:pt x="24" y="78"/>
                  </a:lnTo>
                  <a:lnTo>
                    <a:pt x="12" y="48"/>
                  </a:lnTo>
                  <a:lnTo>
                    <a:pt x="18" y="24"/>
                  </a:lnTo>
                  <a:lnTo>
                    <a:pt x="30" y="18"/>
                  </a:lnTo>
                  <a:lnTo>
                    <a:pt x="42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FFFFFF"/>
                </a:solidFill>
              </a:endParaRPr>
            </a:p>
          </p:txBody>
        </p:sp>
        <p:sp>
          <p:nvSpPr>
            <p:cNvPr id="9" name="Rectangle 7"/>
            <p:cNvSpPr>
              <a:spLocks noChangeArrowheads="1"/>
            </p:cNvSpPr>
            <p:nvPr/>
          </p:nvSpPr>
          <p:spPr bwMode="ltGray">
            <a:xfrm rot="91736">
              <a:off x="5487" y="1535"/>
              <a:ext cx="6" cy="1998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FFFFFF"/>
                </a:solidFill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 rot="-926223">
              <a:off x="5640" y="1521"/>
              <a:ext cx="6" cy="881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FFFFFF"/>
                </a:solidFill>
              </a:endParaRPr>
            </a:p>
          </p:txBody>
        </p:sp>
        <p:sp>
          <p:nvSpPr>
            <p:cNvPr id="11" name="Rectangle 9"/>
            <p:cNvSpPr>
              <a:spLocks noChangeArrowheads="1"/>
            </p:cNvSpPr>
            <p:nvPr/>
          </p:nvSpPr>
          <p:spPr bwMode="ltGray">
            <a:xfrm rot="-1140313">
              <a:off x="3444" y="1816"/>
              <a:ext cx="6" cy="203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FFFFFF"/>
                </a:solidFill>
              </a:endParaRPr>
            </a:p>
          </p:txBody>
        </p:sp>
        <p:sp>
          <p:nvSpPr>
            <p:cNvPr id="12" name="Rectangle 10"/>
            <p:cNvSpPr>
              <a:spLocks noChangeArrowheads="1"/>
            </p:cNvSpPr>
            <p:nvPr/>
          </p:nvSpPr>
          <p:spPr bwMode="ltGray">
            <a:xfrm rot="1114412">
              <a:off x="2757" y="1821"/>
              <a:ext cx="6" cy="2119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FFFFFF"/>
                </a:solidFill>
              </a:endParaRPr>
            </a:p>
          </p:txBody>
        </p:sp>
        <p:sp>
          <p:nvSpPr>
            <p:cNvPr id="13" name="Rectangle 11"/>
            <p:cNvSpPr>
              <a:spLocks noChangeArrowheads="1"/>
            </p:cNvSpPr>
            <p:nvPr/>
          </p:nvSpPr>
          <p:spPr bwMode="ltGray">
            <a:xfrm rot="254676">
              <a:off x="3035" y="1870"/>
              <a:ext cx="6" cy="190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FFFFFF"/>
                </a:solidFill>
              </a:endParaRPr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ltGray">
            <a:xfrm>
              <a:off x="4007" y="3021"/>
              <a:ext cx="623" cy="156"/>
            </a:xfrm>
            <a:custGeom>
              <a:avLst/>
              <a:gdLst>
                <a:gd name="T0" fmla="*/ 6 w 623"/>
                <a:gd name="T1" fmla="*/ 18 h 156"/>
                <a:gd name="T2" fmla="*/ 162 w 623"/>
                <a:gd name="T3" fmla="*/ 36 h 156"/>
                <a:gd name="T4" fmla="*/ 251 w 623"/>
                <a:gd name="T5" fmla="*/ 36 h 156"/>
                <a:gd name="T6" fmla="*/ 354 w 623"/>
                <a:gd name="T7" fmla="*/ 30 h 156"/>
                <a:gd name="T8" fmla="*/ 473 w 623"/>
                <a:gd name="T9" fmla="*/ 18 h 156"/>
                <a:gd name="T10" fmla="*/ 611 w 623"/>
                <a:gd name="T11" fmla="*/ 0 h 156"/>
                <a:gd name="T12" fmla="*/ 623 w 623"/>
                <a:gd name="T13" fmla="*/ 114 h 156"/>
                <a:gd name="T14" fmla="*/ 497 w 623"/>
                <a:gd name="T15" fmla="*/ 138 h 156"/>
                <a:gd name="T16" fmla="*/ 414 w 623"/>
                <a:gd name="T17" fmla="*/ 150 h 156"/>
                <a:gd name="T18" fmla="*/ 318 w 623"/>
                <a:gd name="T19" fmla="*/ 156 h 156"/>
                <a:gd name="T20" fmla="*/ 215 w 623"/>
                <a:gd name="T21" fmla="*/ 156 h 156"/>
                <a:gd name="T22" fmla="*/ 108 w 623"/>
                <a:gd name="T23" fmla="*/ 150 h 156"/>
                <a:gd name="T24" fmla="*/ 0 w 623"/>
                <a:gd name="T25" fmla="*/ 132 h 156"/>
                <a:gd name="T26" fmla="*/ 6 w 623"/>
                <a:gd name="T27" fmla="*/ 18 h 156"/>
                <a:gd name="T28" fmla="*/ 6 w 623"/>
                <a:gd name="T29" fmla="*/ 18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23" h="156">
                  <a:moveTo>
                    <a:pt x="6" y="18"/>
                  </a:moveTo>
                  <a:lnTo>
                    <a:pt x="162" y="36"/>
                  </a:lnTo>
                  <a:lnTo>
                    <a:pt x="251" y="36"/>
                  </a:lnTo>
                  <a:lnTo>
                    <a:pt x="354" y="30"/>
                  </a:lnTo>
                  <a:lnTo>
                    <a:pt x="473" y="18"/>
                  </a:lnTo>
                  <a:lnTo>
                    <a:pt x="611" y="0"/>
                  </a:lnTo>
                  <a:lnTo>
                    <a:pt x="623" y="114"/>
                  </a:lnTo>
                  <a:lnTo>
                    <a:pt x="497" y="138"/>
                  </a:lnTo>
                  <a:lnTo>
                    <a:pt x="414" y="150"/>
                  </a:lnTo>
                  <a:lnTo>
                    <a:pt x="318" y="156"/>
                  </a:lnTo>
                  <a:lnTo>
                    <a:pt x="215" y="156"/>
                  </a:lnTo>
                  <a:lnTo>
                    <a:pt x="108" y="150"/>
                  </a:lnTo>
                  <a:lnTo>
                    <a:pt x="0" y="132"/>
                  </a:lnTo>
                  <a:lnTo>
                    <a:pt x="6" y="18"/>
                  </a:lnTo>
                  <a:lnTo>
                    <a:pt x="6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FFFFFF"/>
                </a:solidFill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ltGray">
            <a:xfrm>
              <a:off x="4762" y="3591"/>
              <a:ext cx="996" cy="126"/>
            </a:xfrm>
            <a:custGeom>
              <a:avLst/>
              <a:gdLst>
                <a:gd name="T0" fmla="*/ 754 w 993"/>
                <a:gd name="T1" fmla="*/ 6 h 126"/>
                <a:gd name="T2" fmla="*/ 652 w 993"/>
                <a:gd name="T3" fmla="*/ 6 h 126"/>
                <a:gd name="T4" fmla="*/ 563 w 993"/>
                <a:gd name="T5" fmla="*/ 6 h 126"/>
                <a:gd name="T6" fmla="*/ 479 w 993"/>
                <a:gd name="T7" fmla="*/ 6 h 126"/>
                <a:gd name="T8" fmla="*/ 401 w 993"/>
                <a:gd name="T9" fmla="*/ 6 h 126"/>
                <a:gd name="T10" fmla="*/ 335 w 993"/>
                <a:gd name="T11" fmla="*/ 0 h 126"/>
                <a:gd name="T12" fmla="*/ 276 w 993"/>
                <a:gd name="T13" fmla="*/ 0 h 126"/>
                <a:gd name="T14" fmla="*/ 222 w 993"/>
                <a:gd name="T15" fmla="*/ 0 h 126"/>
                <a:gd name="T16" fmla="*/ 180 w 993"/>
                <a:gd name="T17" fmla="*/ 6 h 126"/>
                <a:gd name="T18" fmla="*/ 138 w 993"/>
                <a:gd name="T19" fmla="*/ 6 h 126"/>
                <a:gd name="T20" fmla="*/ 108 w 993"/>
                <a:gd name="T21" fmla="*/ 6 h 126"/>
                <a:gd name="T22" fmla="*/ 54 w 993"/>
                <a:gd name="T23" fmla="*/ 6 h 126"/>
                <a:gd name="T24" fmla="*/ 24 w 993"/>
                <a:gd name="T25" fmla="*/ 12 h 126"/>
                <a:gd name="T26" fmla="*/ 6 w 993"/>
                <a:gd name="T27" fmla="*/ 18 h 126"/>
                <a:gd name="T28" fmla="*/ 0 w 993"/>
                <a:gd name="T29" fmla="*/ 24 h 126"/>
                <a:gd name="T30" fmla="*/ 12 w 993"/>
                <a:gd name="T31" fmla="*/ 42 h 126"/>
                <a:gd name="T32" fmla="*/ 18 w 993"/>
                <a:gd name="T33" fmla="*/ 48 h 126"/>
                <a:gd name="T34" fmla="*/ 30 w 993"/>
                <a:gd name="T35" fmla="*/ 54 h 126"/>
                <a:gd name="T36" fmla="*/ 60 w 993"/>
                <a:gd name="T37" fmla="*/ 60 h 126"/>
                <a:gd name="T38" fmla="*/ 90 w 993"/>
                <a:gd name="T39" fmla="*/ 72 h 126"/>
                <a:gd name="T40" fmla="*/ 144 w 993"/>
                <a:gd name="T41" fmla="*/ 84 h 126"/>
                <a:gd name="T42" fmla="*/ 210 w 993"/>
                <a:gd name="T43" fmla="*/ 90 h 126"/>
                <a:gd name="T44" fmla="*/ 293 w 993"/>
                <a:gd name="T45" fmla="*/ 102 h 126"/>
                <a:gd name="T46" fmla="*/ 389 w 993"/>
                <a:gd name="T47" fmla="*/ 108 h 126"/>
                <a:gd name="T48" fmla="*/ 503 w 993"/>
                <a:gd name="T49" fmla="*/ 120 h 126"/>
                <a:gd name="T50" fmla="*/ 622 w 993"/>
                <a:gd name="T51" fmla="*/ 120 h 126"/>
                <a:gd name="T52" fmla="*/ 754 w 993"/>
                <a:gd name="T53" fmla="*/ 126 h 126"/>
                <a:gd name="T54" fmla="*/ 873 w 993"/>
                <a:gd name="T55" fmla="*/ 126 h 126"/>
                <a:gd name="T56" fmla="*/ 993 w 993"/>
                <a:gd name="T57" fmla="*/ 126 h 126"/>
                <a:gd name="T58" fmla="*/ 993 w 993"/>
                <a:gd name="T59" fmla="*/ 12 h 126"/>
                <a:gd name="T60" fmla="*/ 879 w 993"/>
                <a:gd name="T61" fmla="*/ 12 h 126"/>
                <a:gd name="T62" fmla="*/ 754 w 993"/>
                <a:gd name="T63" fmla="*/ 6 h 126"/>
                <a:gd name="T64" fmla="*/ 754 w 993"/>
                <a:gd name="T65" fmla="*/ 6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93" h="126">
                  <a:moveTo>
                    <a:pt x="754" y="6"/>
                  </a:moveTo>
                  <a:lnTo>
                    <a:pt x="652" y="6"/>
                  </a:lnTo>
                  <a:lnTo>
                    <a:pt x="563" y="6"/>
                  </a:lnTo>
                  <a:lnTo>
                    <a:pt x="479" y="6"/>
                  </a:lnTo>
                  <a:lnTo>
                    <a:pt x="401" y="6"/>
                  </a:lnTo>
                  <a:lnTo>
                    <a:pt x="335" y="0"/>
                  </a:lnTo>
                  <a:lnTo>
                    <a:pt x="276" y="0"/>
                  </a:lnTo>
                  <a:lnTo>
                    <a:pt x="222" y="0"/>
                  </a:lnTo>
                  <a:lnTo>
                    <a:pt x="180" y="6"/>
                  </a:lnTo>
                  <a:lnTo>
                    <a:pt x="138" y="6"/>
                  </a:lnTo>
                  <a:lnTo>
                    <a:pt x="108" y="6"/>
                  </a:lnTo>
                  <a:lnTo>
                    <a:pt x="54" y="6"/>
                  </a:lnTo>
                  <a:lnTo>
                    <a:pt x="24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12" y="42"/>
                  </a:lnTo>
                  <a:lnTo>
                    <a:pt x="18" y="48"/>
                  </a:lnTo>
                  <a:lnTo>
                    <a:pt x="30" y="54"/>
                  </a:lnTo>
                  <a:lnTo>
                    <a:pt x="60" y="60"/>
                  </a:lnTo>
                  <a:lnTo>
                    <a:pt x="90" y="72"/>
                  </a:lnTo>
                  <a:lnTo>
                    <a:pt x="144" y="84"/>
                  </a:lnTo>
                  <a:lnTo>
                    <a:pt x="210" y="90"/>
                  </a:lnTo>
                  <a:lnTo>
                    <a:pt x="293" y="102"/>
                  </a:lnTo>
                  <a:lnTo>
                    <a:pt x="389" y="108"/>
                  </a:lnTo>
                  <a:lnTo>
                    <a:pt x="503" y="120"/>
                  </a:lnTo>
                  <a:lnTo>
                    <a:pt x="622" y="120"/>
                  </a:lnTo>
                  <a:lnTo>
                    <a:pt x="754" y="126"/>
                  </a:lnTo>
                  <a:lnTo>
                    <a:pt x="873" y="126"/>
                  </a:lnTo>
                  <a:lnTo>
                    <a:pt x="993" y="126"/>
                  </a:lnTo>
                  <a:lnTo>
                    <a:pt x="993" y="12"/>
                  </a:lnTo>
                  <a:lnTo>
                    <a:pt x="879" y="12"/>
                  </a:lnTo>
                  <a:lnTo>
                    <a:pt x="754" y="6"/>
                  </a:lnTo>
                  <a:lnTo>
                    <a:pt x="754" y="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FFFFFF"/>
                </a:solidFill>
              </a:endParaRPr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ltGray">
            <a:xfrm>
              <a:off x="4786" y="3645"/>
              <a:ext cx="972" cy="245"/>
            </a:xfrm>
            <a:custGeom>
              <a:avLst/>
              <a:gdLst>
                <a:gd name="T0" fmla="*/ 0 w 969"/>
                <a:gd name="T1" fmla="*/ 0 h 245"/>
                <a:gd name="T2" fmla="*/ 24 w 969"/>
                <a:gd name="T3" fmla="*/ 54 h 245"/>
                <a:gd name="T4" fmla="*/ 66 w 969"/>
                <a:gd name="T5" fmla="*/ 96 h 245"/>
                <a:gd name="T6" fmla="*/ 120 w 969"/>
                <a:gd name="T7" fmla="*/ 137 h 245"/>
                <a:gd name="T8" fmla="*/ 198 w 969"/>
                <a:gd name="T9" fmla="*/ 173 h 245"/>
                <a:gd name="T10" fmla="*/ 293 w 969"/>
                <a:gd name="T11" fmla="*/ 203 h 245"/>
                <a:gd name="T12" fmla="*/ 353 w 969"/>
                <a:gd name="T13" fmla="*/ 215 h 245"/>
                <a:gd name="T14" fmla="*/ 413 w 969"/>
                <a:gd name="T15" fmla="*/ 227 h 245"/>
                <a:gd name="T16" fmla="*/ 479 w 969"/>
                <a:gd name="T17" fmla="*/ 233 h 245"/>
                <a:gd name="T18" fmla="*/ 556 w 969"/>
                <a:gd name="T19" fmla="*/ 239 h 245"/>
                <a:gd name="T20" fmla="*/ 634 w 969"/>
                <a:gd name="T21" fmla="*/ 245 h 245"/>
                <a:gd name="T22" fmla="*/ 724 w 969"/>
                <a:gd name="T23" fmla="*/ 245 h 245"/>
                <a:gd name="T24" fmla="*/ 855 w 969"/>
                <a:gd name="T25" fmla="*/ 245 h 245"/>
                <a:gd name="T26" fmla="*/ 969 w 969"/>
                <a:gd name="T27" fmla="*/ 239 h 245"/>
                <a:gd name="T28" fmla="*/ 969 w 969"/>
                <a:gd name="T29" fmla="*/ 60 h 245"/>
                <a:gd name="T30" fmla="*/ 700 w 969"/>
                <a:gd name="T31" fmla="*/ 60 h 245"/>
                <a:gd name="T32" fmla="*/ 503 w 969"/>
                <a:gd name="T33" fmla="*/ 54 h 245"/>
                <a:gd name="T34" fmla="*/ 317 w 969"/>
                <a:gd name="T35" fmla="*/ 42 h 245"/>
                <a:gd name="T36" fmla="*/ 150 w 969"/>
                <a:gd name="T37" fmla="*/ 24 h 245"/>
                <a:gd name="T38" fmla="*/ 72 w 969"/>
                <a:gd name="T39" fmla="*/ 12 h 245"/>
                <a:gd name="T40" fmla="*/ 0 w 969"/>
                <a:gd name="T41" fmla="*/ 0 h 245"/>
                <a:gd name="T42" fmla="*/ 0 w 969"/>
                <a:gd name="T43" fmla="*/ 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69" h="245">
                  <a:moveTo>
                    <a:pt x="0" y="0"/>
                  </a:moveTo>
                  <a:lnTo>
                    <a:pt x="24" y="54"/>
                  </a:lnTo>
                  <a:lnTo>
                    <a:pt x="66" y="96"/>
                  </a:lnTo>
                  <a:lnTo>
                    <a:pt x="120" y="137"/>
                  </a:lnTo>
                  <a:lnTo>
                    <a:pt x="198" y="173"/>
                  </a:lnTo>
                  <a:lnTo>
                    <a:pt x="293" y="203"/>
                  </a:lnTo>
                  <a:lnTo>
                    <a:pt x="353" y="215"/>
                  </a:lnTo>
                  <a:lnTo>
                    <a:pt x="413" y="227"/>
                  </a:lnTo>
                  <a:lnTo>
                    <a:pt x="479" y="233"/>
                  </a:lnTo>
                  <a:lnTo>
                    <a:pt x="556" y="239"/>
                  </a:lnTo>
                  <a:lnTo>
                    <a:pt x="634" y="245"/>
                  </a:lnTo>
                  <a:lnTo>
                    <a:pt x="724" y="245"/>
                  </a:lnTo>
                  <a:lnTo>
                    <a:pt x="855" y="245"/>
                  </a:lnTo>
                  <a:lnTo>
                    <a:pt x="969" y="239"/>
                  </a:lnTo>
                  <a:lnTo>
                    <a:pt x="969" y="60"/>
                  </a:lnTo>
                  <a:lnTo>
                    <a:pt x="700" y="60"/>
                  </a:lnTo>
                  <a:lnTo>
                    <a:pt x="503" y="54"/>
                  </a:lnTo>
                  <a:lnTo>
                    <a:pt x="317" y="42"/>
                  </a:lnTo>
                  <a:lnTo>
                    <a:pt x="150" y="24"/>
                  </a:lnTo>
                  <a:lnTo>
                    <a:pt x="72" y="1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FFFFFF"/>
                </a:solidFill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ltGray">
            <a:xfrm>
              <a:off x="4804" y="3591"/>
              <a:ext cx="954" cy="90"/>
            </a:xfrm>
            <a:custGeom>
              <a:avLst/>
              <a:gdLst>
                <a:gd name="T0" fmla="*/ 700 w 951"/>
                <a:gd name="T1" fmla="*/ 0 h 90"/>
                <a:gd name="T2" fmla="*/ 598 w 951"/>
                <a:gd name="T3" fmla="*/ 0 h 90"/>
                <a:gd name="T4" fmla="*/ 515 w 951"/>
                <a:gd name="T5" fmla="*/ 0 h 90"/>
                <a:gd name="T6" fmla="*/ 431 w 951"/>
                <a:gd name="T7" fmla="*/ 0 h 90"/>
                <a:gd name="T8" fmla="*/ 365 w 951"/>
                <a:gd name="T9" fmla="*/ 0 h 90"/>
                <a:gd name="T10" fmla="*/ 299 w 951"/>
                <a:gd name="T11" fmla="*/ 0 h 90"/>
                <a:gd name="T12" fmla="*/ 245 w 951"/>
                <a:gd name="T13" fmla="*/ 0 h 90"/>
                <a:gd name="T14" fmla="*/ 198 w 951"/>
                <a:gd name="T15" fmla="*/ 0 h 90"/>
                <a:gd name="T16" fmla="*/ 162 w 951"/>
                <a:gd name="T17" fmla="*/ 0 h 90"/>
                <a:gd name="T18" fmla="*/ 126 w 951"/>
                <a:gd name="T19" fmla="*/ 6 h 90"/>
                <a:gd name="T20" fmla="*/ 96 w 951"/>
                <a:gd name="T21" fmla="*/ 6 h 90"/>
                <a:gd name="T22" fmla="*/ 54 w 951"/>
                <a:gd name="T23" fmla="*/ 12 h 90"/>
                <a:gd name="T24" fmla="*/ 30 w 951"/>
                <a:gd name="T25" fmla="*/ 12 h 90"/>
                <a:gd name="T26" fmla="*/ 12 w 951"/>
                <a:gd name="T27" fmla="*/ 18 h 90"/>
                <a:gd name="T28" fmla="*/ 6 w 951"/>
                <a:gd name="T29" fmla="*/ 18 h 90"/>
                <a:gd name="T30" fmla="*/ 0 w 951"/>
                <a:gd name="T31" fmla="*/ 24 h 90"/>
                <a:gd name="T32" fmla="*/ 6 w 951"/>
                <a:gd name="T33" fmla="*/ 30 h 90"/>
                <a:gd name="T34" fmla="*/ 24 w 951"/>
                <a:gd name="T35" fmla="*/ 36 h 90"/>
                <a:gd name="T36" fmla="*/ 54 w 951"/>
                <a:gd name="T37" fmla="*/ 42 h 90"/>
                <a:gd name="T38" fmla="*/ 102 w 951"/>
                <a:gd name="T39" fmla="*/ 54 h 90"/>
                <a:gd name="T40" fmla="*/ 168 w 951"/>
                <a:gd name="T41" fmla="*/ 60 h 90"/>
                <a:gd name="T42" fmla="*/ 251 w 951"/>
                <a:gd name="T43" fmla="*/ 66 h 90"/>
                <a:gd name="T44" fmla="*/ 341 w 951"/>
                <a:gd name="T45" fmla="*/ 78 h 90"/>
                <a:gd name="T46" fmla="*/ 449 w 951"/>
                <a:gd name="T47" fmla="*/ 84 h 90"/>
                <a:gd name="T48" fmla="*/ 568 w 951"/>
                <a:gd name="T49" fmla="*/ 84 h 90"/>
                <a:gd name="T50" fmla="*/ 694 w 951"/>
                <a:gd name="T51" fmla="*/ 90 h 90"/>
                <a:gd name="T52" fmla="*/ 825 w 951"/>
                <a:gd name="T53" fmla="*/ 90 h 90"/>
                <a:gd name="T54" fmla="*/ 951 w 951"/>
                <a:gd name="T55" fmla="*/ 90 h 90"/>
                <a:gd name="T56" fmla="*/ 951 w 951"/>
                <a:gd name="T57" fmla="*/ 6 h 90"/>
                <a:gd name="T58" fmla="*/ 831 w 951"/>
                <a:gd name="T59" fmla="*/ 6 h 90"/>
                <a:gd name="T60" fmla="*/ 772 w 951"/>
                <a:gd name="T61" fmla="*/ 6 h 90"/>
                <a:gd name="T62" fmla="*/ 700 w 951"/>
                <a:gd name="T63" fmla="*/ 0 h 90"/>
                <a:gd name="T64" fmla="*/ 700 w 951"/>
                <a:gd name="T65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51" h="90">
                  <a:moveTo>
                    <a:pt x="700" y="0"/>
                  </a:moveTo>
                  <a:lnTo>
                    <a:pt x="598" y="0"/>
                  </a:lnTo>
                  <a:lnTo>
                    <a:pt x="515" y="0"/>
                  </a:lnTo>
                  <a:lnTo>
                    <a:pt x="431" y="0"/>
                  </a:lnTo>
                  <a:lnTo>
                    <a:pt x="365" y="0"/>
                  </a:lnTo>
                  <a:lnTo>
                    <a:pt x="299" y="0"/>
                  </a:lnTo>
                  <a:lnTo>
                    <a:pt x="245" y="0"/>
                  </a:lnTo>
                  <a:lnTo>
                    <a:pt x="198" y="0"/>
                  </a:lnTo>
                  <a:lnTo>
                    <a:pt x="162" y="0"/>
                  </a:lnTo>
                  <a:lnTo>
                    <a:pt x="126" y="6"/>
                  </a:lnTo>
                  <a:lnTo>
                    <a:pt x="96" y="6"/>
                  </a:lnTo>
                  <a:lnTo>
                    <a:pt x="54" y="12"/>
                  </a:lnTo>
                  <a:lnTo>
                    <a:pt x="30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6" y="30"/>
                  </a:lnTo>
                  <a:lnTo>
                    <a:pt x="24" y="36"/>
                  </a:lnTo>
                  <a:lnTo>
                    <a:pt x="54" y="42"/>
                  </a:lnTo>
                  <a:lnTo>
                    <a:pt x="102" y="54"/>
                  </a:lnTo>
                  <a:lnTo>
                    <a:pt x="168" y="60"/>
                  </a:lnTo>
                  <a:lnTo>
                    <a:pt x="251" y="66"/>
                  </a:lnTo>
                  <a:lnTo>
                    <a:pt x="341" y="78"/>
                  </a:lnTo>
                  <a:lnTo>
                    <a:pt x="449" y="84"/>
                  </a:lnTo>
                  <a:lnTo>
                    <a:pt x="568" y="84"/>
                  </a:lnTo>
                  <a:lnTo>
                    <a:pt x="694" y="90"/>
                  </a:lnTo>
                  <a:lnTo>
                    <a:pt x="825" y="90"/>
                  </a:lnTo>
                  <a:lnTo>
                    <a:pt x="951" y="90"/>
                  </a:lnTo>
                  <a:lnTo>
                    <a:pt x="951" y="6"/>
                  </a:lnTo>
                  <a:lnTo>
                    <a:pt x="831" y="6"/>
                  </a:lnTo>
                  <a:lnTo>
                    <a:pt x="772" y="6"/>
                  </a:lnTo>
                  <a:lnTo>
                    <a:pt x="700" y="0"/>
                  </a:lnTo>
                  <a:lnTo>
                    <a:pt x="70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FFFFFF"/>
                </a:solidFill>
              </a:endParaRPr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ltGray">
            <a:xfrm>
              <a:off x="3059" y="1541"/>
              <a:ext cx="102" cy="155"/>
            </a:xfrm>
            <a:custGeom>
              <a:avLst/>
              <a:gdLst>
                <a:gd name="T0" fmla="*/ 102 w 102"/>
                <a:gd name="T1" fmla="*/ 0 h 155"/>
                <a:gd name="T2" fmla="*/ 0 w 102"/>
                <a:gd name="T3" fmla="*/ 12 h 155"/>
                <a:gd name="T4" fmla="*/ 30 w 102"/>
                <a:gd name="T5" fmla="*/ 72 h 155"/>
                <a:gd name="T6" fmla="*/ 30 w 102"/>
                <a:gd name="T7" fmla="*/ 155 h 155"/>
                <a:gd name="T8" fmla="*/ 72 w 102"/>
                <a:gd name="T9" fmla="*/ 155 h 155"/>
                <a:gd name="T10" fmla="*/ 72 w 102"/>
                <a:gd name="T11" fmla="*/ 66 h 155"/>
                <a:gd name="T12" fmla="*/ 102 w 102"/>
                <a:gd name="T13" fmla="*/ 0 h 155"/>
                <a:gd name="T14" fmla="*/ 102 w 102"/>
                <a:gd name="T15" fmla="*/ 0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155">
                  <a:moveTo>
                    <a:pt x="102" y="0"/>
                  </a:moveTo>
                  <a:lnTo>
                    <a:pt x="0" y="12"/>
                  </a:lnTo>
                  <a:lnTo>
                    <a:pt x="30" y="72"/>
                  </a:lnTo>
                  <a:lnTo>
                    <a:pt x="30" y="155"/>
                  </a:lnTo>
                  <a:lnTo>
                    <a:pt x="72" y="155"/>
                  </a:lnTo>
                  <a:lnTo>
                    <a:pt x="72" y="66"/>
                  </a:lnTo>
                  <a:lnTo>
                    <a:pt x="102" y="0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FFFFFF"/>
                </a:solidFill>
              </a:endParaRPr>
            </a:p>
          </p:txBody>
        </p:sp>
        <p:sp>
          <p:nvSpPr>
            <p:cNvPr id="19" name="Freeform 17"/>
            <p:cNvSpPr>
              <a:spLocks noEditPoints="1"/>
            </p:cNvSpPr>
            <p:nvPr/>
          </p:nvSpPr>
          <p:spPr bwMode="ltGray">
            <a:xfrm>
              <a:off x="3059" y="1690"/>
              <a:ext cx="90" cy="96"/>
            </a:xfrm>
            <a:custGeom>
              <a:avLst/>
              <a:gdLst>
                <a:gd name="T0" fmla="*/ 48 w 90"/>
                <a:gd name="T1" fmla="*/ 96 h 96"/>
                <a:gd name="T2" fmla="*/ 72 w 90"/>
                <a:gd name="T3" fmla="*/ 72 h 96"/>
                <a:gd name="T4" fmla="*/ 84 w 90"/>
                <a:gd name="T5" fmla="*/ 48 h 96"/>
                <a:gd name="T6" fmla="*/ 90 w 90"/>
                <a:gd name="T7" fmla="*/ 36 h 96"/>
                <a:gd name="T8" fmla="*/ 84 w 90"/>
                <a:gd name="T9" fmla="*/ 24 h 96"/>
                <a:gd name="T10" fmla="*/ 66 w 90"/>
                <a:gd name="T11" fmla="*/ 6 h 96"/>
                <a:gd name="T12" fmla="*/ 42 w 90"/>
                <a:gd name="T13" fmla="*/ 0 h 96"/>
                <a:gd name="T14" fmla="*/ 24 w 90"/>
                <a:gd name="T15" fmla="*/ 0 h 96"/>
                <a:gd name="T16" fmla="*/ 12 w 90"/>
                <a:gd name="T17" fmla="*/ 12 h 96"/>
                <a:gd name="T18" fmla="*/ 6 w 90"/>
                <a:gd name="T19" fmla="*/ 24 h 96"/>
                <a:gd name="T20" fmla="*/ 0 w 90"/>
                <a:gd name="T21" fmla="*/ 36 h 96"/>
                <a:gd name="T22" fmla="*/ 12 w 90"/>
                <a:gd name="T23" fmla="*/ 66 h 96"/>
                <a:gd name="T24" fmla="*/ 30 w 90"/>
                <a:gd name="T25" fmla="*/ 84 h 96"/>
                <a:gd name="T26" fmla="*/ 48 w 90"/>
                <a:gd name="T27" fmla="*/ 96 h 96"/>
                <a:gd name="T28" fmla="*/ 48 w 90"/>
                <a:gd name="T29" fmla="*/ 96 h 96"/>
                <a:gd name="T30" fmla="*/ 48 w 90"/>
                <a:gd name="T31" fmla="*/ 12 h 96"/>
                <a:gd name="T32" fmla="*/ 66 w 90"/>
                <a:gd name="T33" fmla="*/ 18 h 96"/>
                <a:gd name="T34" fmla="*/ 72 w 90"/>
                <a:gd name="T35" fmla="*/ 24 h 96"/>
                <a:gd name="T36" fmla="*/ 72 w 90"/>
                <a:gd name="T37" fmla="*/ 36 h 96"/>
                <a:gd name="T38" fmla="*/ 72 w 90"/>
                <a:gd name="T39" fmla="*/ 48 h 96"/>
                <a:gd name="T40" fmla="*/ 54 w 90"/>
                <a:gd name="T41" fmla="*/ 66 h 96"/>
                <a:gd name="T42" fmla="*/ 48 w 90"/>
                <a:gd name="T43" fmla="*/ 78 h 96"/>
                <a:gd name="T44" fmla="*/ 30 w 90"/>
                <a:gd name="T45" fmla="*/ 66 h 96"/>
                <a:gd name="T46" fmla="*/ 24 w 90"/>
                <a:gd name="T47" fmla="*/ 48 h 96"/>
                <a:gd name="T48" fmla="*/ 18 w 90"/>
                <a:gd name="T49" fmla="*/ 30 h 96"/>
                <a:gd name="T50" fmla="*/ 30 w 90"/>
                <a:gd name="T51" fmla="*/ 12 h 96"/>
                <a:gd name="T52" fmla="*/ 48 w 90"/>
                <a:gd name="T53" fmla="*/ 12 h 96"/>
                <a:gd name="T54" fmla="*/ 48 w 90"/>
                <a:gd name="T55" fmla="*/ 1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90" h="96">
                  <a:moveTo>
                    <a:pt x="48" y="96"/>
                  </a:moveTo>
                  <a:lnTo>
                    <a:pt x="72" y="72"/>
                  </a:lnTo>
                  <a:lnTo>
                    <a:pt x="84" y="48"/>
                  </a:lnTo>
                  <a:lnTo>
                    <a:pt x="90" y="36"/>
                  </a:lnTo>
                  <a:lnTo>
                    <a:pt x="84" y="24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0"/>
                  </a:lnTo>
                  <a:lnTo>
                    <a:pt x="12" y="12"/>
                  </a:lnTo>
                  <a:lnTo>
                    <a:pt x="6" y="24"/>
                  </a:lnTo>
                  <a:lnTo>
                    <a:pt x="0" y="36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54" y="66"/>
                  </a:lnTo>
                  <a:lnTo>
                    <a:pt x="48" y="78"/>
                  </a:lnTo>
                  <a:lnTo>
                    <a:pt x="30" y="66"/>
                  </a:lnTo>
                  <a:lnTo>
                    <a:pt x="24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FFFFFF"/>
                </a:solidFill>
              </a:endParaRPr>
            </a:p>
          </p:txBody>
        </p:sp>
        <p:sp>
          <p:nvSpPr>
            <p:cNvPr id="20" name="Freeform 18"/>
            <p:cNvSpPr>
              <a:spLocks noEditPoints="1"/>
            </p:cNvSpPr>
            <p:nvPr/>
          </p:nvSpPr>
          <p:spPr bwMode="ltGray">
            <a:xfrm>
              <a:off x="3059" y="1768"/>
              <a:ext cx="90" cy="108"/>
            </a:xfrm>
            <a:custGeom>
              <a:avLst/>
              <a:gdLst>
                <a:gd name="T0" fmla="*/ 0 w 90"/>
                <a:gd name="T1" fmla="*/ 90 h 108"/>
                <a:gd name="T2" fmla="*/ 12 w 90"/>
                <a:gd name="T3" fmla="*/ 102 h 108"/>
                <a:gd name="T4" fmla="*/ 24 w 90"/>
                <a:gd name="T5" fmla="*/ 108 h 108"/>
                <a:gd name="T6" fmla="*/ 54 w 90"/>
                <a:gd name="T7" fmla="*/ 108 h 108"/>
                <a:gd name="T8" fmla="*/ 78 w 90"/>
                <a:gd name="T9" fmla="*/ 96 h 108"/>
                <a:gd name="T10" fmla="*/ 90 w 90"/>
                <a:gd name="T11" fmla="*/ 72 h 108"/>
                <a:gd name="T12" fmla="*/ 84 w 90"/>
                <a:gd name="T13" fmla="*/ 42 h 108"/>
                <a:gd name="T14" fmla="*/ 66 w 90"/>
                <a:gd name="T15" fmla="*/ 24 h 108"/>
                <a:gd name="T16" fmla="*/ 54 w 90"/>
                <a:gd name="T17" fmla="*/ 12 h 108"/>
                <a:gd name="T18" fmla="*/ 48 w 90"/>
                <a:gd name="T19" fmla="*/ 6 h 108"/>
                <a:gd name="T20" fmla="*/ 48 w 90"/>
                <a:gd name="T21" fmla="*/ 6 h 108"/>
                <a:gd name="T22" fmla="*/ 48 w 90"/>
                <a:gd name="T23" fmla="*/ 0 h 108"/>
                <a:gd name="T24" fmla="*/ 24 w 90"/>
                <a:gd name="T25" fmla="*/ 24 h 108"/>
                <a:gd name="T26" fmla="*/ 6 w 90"/>
                <a:gd name="T27" fmla="*/ 48 h 108"/>
                <a:gd name="T28" fmla="*/ 0 w 90"/>
                <a:gd name="T29" fmla="*/ 66 h 108"/>
                <a:gd name="T30" fmla="*/ 0 w 90"/>
                <a:gd name="T31" fmla="*/ 90 h 108"/>
                <a:gd name="T32" fmla="*/ 0 w 90"/>
                <a:gd name="T33" fmla="*/ 90 h 108"/>
                <a:gd name="T34" fmla="*/ 12 w 90"/>
                <a:gd name="T35" fmla="*/ 66 h 108"/>
                <a:gd name="T36" fmla="*/ 18 w 90"/>
                <a:gd name="T37" fmla="*/ 48 h 108"/>
                <a:gd name="T38" fmla="*/ 30 w 90"/>
                <a:gd name="T39" fmla="*/ 36 h 108"/>
                <a:gd name="T40" fmla="*/ 42 w 90"/>
                <a:gd name="T41" fmla="*/ 24 h 108"/>
                <a:gd name="T42" fmla="*/ 48 w 90"/>
                <a:gd name="T43" fmla="*/ 18 h 108"/>
                <a:gd name="T44" fmla="*/ 66 w 90"/>
                <a:gd name="T45" fmla="*/ 30 h 108"/>
                <a:gd name="T46" fmla="*/ 72 w 90"/>
                <a:gd name="T47" fmla="*/ 48 h 108"/>
                <a:gd name="T48" fmla="*/ 78 w 90"/>
                <a:gd name="T49" fmla="*/ 72 h 108"/>
                <a:gd name="T50" fmla="*/ 78 w 90"/>
                <a:gd name="T51" fmla="*/ 84 h 108"/>
                <a:gd name="T52" fmla="*/ 66 w 90"/>
                <a:gd name="T53" fmla="*/ 96 h 108"/>
                <a:gd name="T54" fmla="*/ 42 w 90"/>
                <a:gd name="T55" fmla="*/ 102 h 108"/>
                <a:gd name="T56" fmla="*/ 30 w 90"/>
                <a:gd name="T57" fmla="*/ 96 h 108"/>
                <a:gd name="T58" fmla="*/ 18 w 90"/>
                <a:gd name="T59" fmla="*/ 90 h 108"/>
                <a:gd name="T60" fmla="*/ 12 w 90"/>
                <a:gd name="T61" fmla="*/ 78 h 108"/>
                <a:gd name="T62" fmla="*/ 12 w 90"/>
                <a:gd name="T63" fmla="*/ 66 h 108"/>
                <a:gd name="T64" fmla="*/ 12 w 90"/>
                <a:gd name="T65" fmla="*/ 6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0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54" y="108"/>
                  </a:lnTo>
                  <a:lnTo>
                    <a:pt x="78" y="96"/>
                  </a:lnTo>
                  <a:lnTo>
                    <a:pt x="90" y="72"/>
                  </a:lnTo>
                  <a:lnTo>
                    <a:pt x="84" y="42"/>
                  </a:lnTo>
                  <a:lnTo>
                    <a:pt x="66" y="24"/>
                  </a:lnTo>
                  <a:lnTo>
                    <a:pt x="54" y="12"/>
                  </a:lnTo>
                  <a:lnTo>
                    <a:pt x="48" y="6"/>
                  </a:lnTo>
                  <a:lnTo>
                    <a:pt x="48" y="6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30" y="36"/>
                  </a:lnTo>
                  <a:lnTo>
                    <a:pt x="42" y="24"/>
                  </a:lnTo>
                  <a:lnTo>
                    <a:pt x="48" y="18"/>
                  </a:lnTo>
                  <a:lnTo>
                    <a:pt x="66" y="30"/>
                  </a:lnTo>
                  <a:lnTo>
                    <a:pt x="72" y="48"/>
                  </a:lnTo>
                  <a:lnTo>
                    <a:pt x="78" y="72"/>
                  </a:lnTo>
                  <a:lnTo>
                    <a:pt x="78" y="84"/>
                  </a:lnTo>
                  <a:lnTo>
                    <a:pt x="66" y="96"/>
                  </a:lnTo>
                  <a:lnTo>
                    <a:pt x="42" y="102"/>
                  </a:lnTo>
                  <a:lnTo>
                    <a:pt x="30" y="96"/>
                  </a:lnTo>
                  <a:lnTo>
                    <a:pt x="18" y="90"/>
                  </a:lnTo>
                  <a:lnTo>
                    <a:pt x="12" y="78"/>
                  </a:lnTo>
                  <a:lnTo>
                    <a:pt x="12" y="66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FFFFFF"/>
                </a:solidFill>
              </a:endParaRPr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ltGray">
            <a:xfrm>
              <a:off x="5470" y="1205"/>
              <a:ext cx="102" cy="156"/>
            </a:xfrm>
            <a:custGeom>
              <a:avLst/>
              <a:gdLst>
                <a:gd name="T0" fmla="*/ 102 w 102"/>
                <a:gd name="T1" fmla="*/ 0 h 156"/>
                <a:gd name="T2" fmla="*/ 0 w 102"/>
                <a:gd name="T3" fmla="*/ 6 h 156"/>
                <a:gd name="T4" fmla="*/ 30 w 102"/>
                <a:gd name="T5" fmla="*/ 72 h 156"/>
                <a:gd name="T6" fmla="*/ 30 w 102"/>
                <a:gd name="T7" fmla="*/ 156 h 156"/>
                <a:gd name="T8" fmla="*/ 72 w 102"/>
                <a:gd name="T9" fmla="*/ 156 h 156"/>
                <a:gd name="T10" fmla="*/ 72 w 102"/>
                <a:gd name="T11" fmla="*/ 66 h 156"/>
                <a:gd name="T12" fmla="*/ 102 w 102"/>
                <a:gd name="T13" fmla="*/ 0 h 156"/>
                <a:gd name="T14" fmla="*/ 102 w 102"/>
                <a:gd name="T15" fmla="*/ 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156">
                  <a:moveTo>
                    <a:pt x="102" y="0"/>
                  </a:moveTo>
                  <a:lnTo>
                    <a:pt x="0" y="6"/>
                  </a:lnTo>
                  <a:lnTo>
                    <a:pt x="30" y="72"/>
                  </a:lnTo>
                  <a:lnTo>
                    <a:pt x="30" y="156"/>
                  </a:lnTo>
                  <a:lnTo>
                    <a:pt x="72" y="156"/>
                  </a:lnTo>
                  <a:lnTo>
                    <a:pt x="72" y="66"/>
                  </a:lnTo>
                  <a:lnTo>
                    <a:pt x="102" y="0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FFFFFF"/>
                </a:solidFill>
              </a:endParaRPr>
            </a:p>
          </p:txBody>
        </p:sp>
        <p:sp>
          <p:nvSpPr>
            <p:cNvPr id="22" name="Freeform 20"/>
            <p:cNvSpPr>
              <a:spLocks noEditPoints="1"/>
            </p:cNvSpPr>
            <p:nvPr/>
          </p:nvSpPr>
          <p:spPr bwMode="ltGray">
            <a:xfrm>
              <a:off x="5476" y="1349"/>
              <a:ext cx="84" cy="96"/>
            </a:xfrm>
            <a:custGeom>
              <a:avLst/>
              <a:gdLst>
                <a:gd name="T0" fmla="*/ 42 w 84"/>
                <a:gd name="T1" fmla="*/ 96 h 96"/>
                <a:gd name="T2" fmla="*/ 66 w 84"/>
                <a:gd name="T3" fmla="*/ 78 h 96"/>
                <a:gd name="T4" fmla="*/ 84 w 84"/>
                <a:gd name="T5" fmla="*/ 54 h 96"/>
                <a:gd name="T6" fmla="*/ 84 w 84"/>
                <a:gd name="T7" fmla="*/ 30 h 96"/>
                <a:gd name="T8" fmla="*/ 66 w 84"/>
                <a:gd name="T9" fmla="*/ 6 h 96"/>
                <a:gd name="T10" fmla="*/ 42 w 84"/>
                <a:gd name="T11" fmla="*/ 0 h 96"/>
                <a:gd name="T12" fmla="*/ 24 w 84"/>
                <a:gd name="T13" fmla="*/ 6 h 96"/>
                <a:gd name="T14" fmla="*/ 12 w 84"/>
                <a:gd name="T15" fmla="*/ 18 h 96"/>
                <a:gd name="T16" fmla="*/ 6 w 84"/>
                <a:gd name="T17" fmla="*/ 30 h 96"/>
                <a:gd name="T18" fmla="*/ 0 w 84"/>
                <a:gd name="T19" fmla="*/ 42 h 96"/>
                <a:gd name="T20" fmla="*/ 12 w 84"/>
                <a:gd name="T21" fmla="*/ 66 h 96"/>
                <a:gd name="T22" fmla="*/ 30 w 84"/>
                <a:gd name="T23" fmla="*/ 84 h 96"/>
                <a:gd name="T24" fmla="*/ 42 w 84"/>
                <a:gd name="T25" fmla="*/ 96 h 96"/>
                <a:gd name="T26" fmla="*/ 42 w 84"/>
                <a:gd name="T27" fmla="*/ 96 h 96"/>
                <a:gd name="T28" fmla="*/ 48 w 84"/>
                <a:gd name="T29" fmla="*/ 12 h 96"/>
                <a:gd name="T30" fmla="*/ 66 w 84"/>
                <a:gd name="T31" fmla="*/ 18 h 96"/>
                <a:gd name="T32" fmla="*/ 72 w 84"/>
                <a:gd name="T33" fmla="*/ 30 h 96"/>
                <a:gd name="T34" fmla="*/ 72 w 84"/>
                <a:gd name="T35" fmla="*/ 42 h 96"/>
                <a:gd name="T36" fmla="*/ 66 w 84"/>
                <a:gd name="T37" fmla="*/ 54 h 96"/>
                <a:gd name="T38" fmla="*/ 54 w 84"/>
                <a:gd name="T39" fmla="*/ 72 h 96"/>
                <a:gd name="T40" fmla="*/ 42 w 84"/>
                <a:gd name="T41" fmla="*/ 84 h 96"/>
                <a:gd name="T42" fmla="*/ 42 w 84"/>
                <a:gd name="T43" fmla="*/ 84 h 96"/>
                <a:gd name="T44" fmla="*/ 30 w 84"/>
                <a:gd name="T45" fmla="*/ 72 h 96"/>
                <a:gd name="T46" fmla="*/ 18 w 84"/>
                <a:gd name="T47" fmla="*/ 54 h 96"/>
                <a:gd name="T48" fmla="*/ 18 w 84"/>
                <a:gd name="T49" fmla="*/ 30 h 96"/>
                <a:gd name="T50" fmla="*/ 30 w 84"/>
                <a:gd name="T51" fmla="*/ 18 h 96"/>
                <a:gd name="T52" fmla="*/ 48 w 84"/>
                <a:gd name="T53" fmla="*/ 12 h 96"/>
                <a:gd name="T54" fmla="*/ 48 w 84"/>
                <a:gd name="T55" fmla="*/ 1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4" h="96">
                  <a:moveTo>
                    <a:pt x="42" y="96"/>
                  </a:moveTo>
                  <a:lnTo>
                    <a:pt x="66" y="78"/>
                  </a:lnTo>
                  <a:lnTo>
                    <a:pt x="84" y="54"/>
                  </a:lnTo>
                  <a:lnTo>
                    <a:pt x="84" y="30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6"/>
                  </a:lnTo>
                  <a:lnTo>
                    <a:pt x="12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2" y="96"/>
                  </a:lnTo>
                  <a:lnTo>
                    <a:pt x="42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4"/>
                  </a:lnTo>
                  <a:lnTo>
                    <a:pt x="54" y="72"/>
                  </a:lnTo>
                  <a:lnTo>
                    <a:pt x="42" y="84"/>
                  </a:lnTo>
                  <a:lnTo>
                    <a:pt x="42" y="84"/>
                  </a:lnTo>
                  <a:lnTo>
                    <a:pt x="30" y="72"/>
                  </a:lnTo>
                  <a:lnTo>
                    <a:pt x="18" y="54"/>
                  </a:lnTo>
                  <a:lnTo>
                    <a:pt x="18" y="30"/>
                  </a:lnTo>
                  <a:lnTo>
                    <a:pt x="30" y="18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FFFFFF"/>
                </a:solidFill>
              </a:endParaRPr>
            </a:p>
          </p:txBody>
        </p:sp>
        <p:sp>
          <p:nvSpPr>
            <p:cNvPr id="23" name="Freeform 21"/>
            <p:cNvSpPr>
              <a:spLocks noEditPoints="1"/>
            </p:cNvSpPr>
            <p:nvPr/>
          </p:nvSpPr>
          <p:spPr bwMode="ltGray">
            <a:xfrm>
              <a:off x="5470" y="1433"/>
              <a:ext cx="90" cy="108"/>
            </a:xfrm>
            <a:custGeom>
              <a:avLst/>
              <a:gdLst>
                <a:gd name="T0" fmla="*/ 6 w 90"/>
                <a:gd name="T1" fmla="*/ 90 h 108"/>
                <a:gd name="T2" fmla="*/ 18 w 90"/>
                <a:gd name="T3" fmla="*/ 102 h 108"/>
                <a:gd name="T4" fmla="*/ 30 w 90"/>
                <a:gd name="T5" fmla="*/ 108 h 108"/>
                <a:gd name="T6" fmla="*/ 60 w 90"/>
                <a:gd name="T7" fmla="*/ 108 h 108"/>
                <a:gd name="T8" fmla="*/ 84 w 90"/>
                <a:gd name="T9" fmla="*/ 96 h 108"/>
                <a:gd name="T10" fmla="*/ 90 w 90"/>
                <a:gd name="T11" fmla="*/ 84 h 108"/>
                <a:gd name="T12" fmla="*/ 90 w 90"/>
                <a:gd name="T13" fmla="*/ 66 h 108"/>
                <a:gd name="T14" fmla="*/ 84 w 90"/>
                <a:gd name="T15" fmla="*/ 36 h 108"/>
                <a:gd name="T16" fmla="*/ 72 w 90"/>
                <a:gd name="T17" fmla="*/ 18 h 108"/>
                <a:gd name="T18" fmla="*/ 60 w 90"/>
                <a:gd name="T19" fmla="*/ 6 h 108"/>
                <a:gd name="T20" fmla="*/ 54 w 90"/>
                <a:gd name="T21" fmla="*/ 0 h 108"/>
                <a:gd name="T22" fmla="*/ 54 w 90"/>
                <a:gd name="T23" fmla="*/ 0 h 108"/>
                <a:gd name="T24" fmla="*/ 48 w 90"/>
                <a:gd name="T25" fmla="*/ 0 h 108"/>
                <a:gd name="T26" fmla="*/ 24 w 90"/>
                <a:gd name="T27" fmla="*/ 24 h 108"/>
                <a:gd name="T28" fmla="*/ 12 w 90"/>
                <a:gd name="T29" fmla="*/ 48 h 108"/>
                <a:gd name="T30" fmla="*/ 0 w 90"/>
                <a:gd name="T31" fmla="*/ 66 h 108"/>
                <a:gd name="T32" fmla="*/ 6 w 90"/>
                <a:gd name="T33" fmla="*/ 90 h 108"/>
                <a:gd name="T34" fmla="*/ 6 w 90"/>
                <a:gd name="T35" fmla="*/ 90 h 108"/>
                <a:gd name="T36" fmla="*/ 18 w 90"/>
                <a:gd name="T37" fmla="*/ 66 h 108"/>
                <a:gd name="T38" fmla="*/ 24 w 90"/>
                <a:gd name="T39" fmla="*/ 48 h 108"/>
                <a:gd name="T40" fmla="*/ 36 w 90"/>
                <a:gd name="T41" fmla="*/ 30 h 108"/>
                <a:gd name="T42" fmla="*/ 42 w 90"/>
                <a:gd name="T43" fmla="*/ 18 h 108"/>
                <a:gd name="T44" fmla="*/ 48 w 90"/>
                <a:gd name="T45" fmla="*/ 12 h 108"/>
                <a:gd name="T46" fmla="*/ 78 w 90"/>
                <a:gd name="T47" fmla="*/ 42 h 108"/>
                <a:gd name="T48" fmla="*/ 84 w 90"/>
                <a:gd name="T49" fmla="*/ 66 h 108"/>
                <a:gd name="T50" fmla="*/ 66 w 90"/>
                <a:gd name="T51" fmla="*/ 90 h 108"/>
                <a:gd name="T52" fmla="*/ 54 w 90"/>
                <a:gd name="T53" fmla="*/ 96 h 108"/>
                <a:gd name="T54" fmla="*/ 42 w 90"/>
                <a:gd name="T55" fmla="*/ 96 h 108"/>
                <a:gd name="T56" fmla="*/ 30 w 90"/>
                <a:gd name="T57" fmla="*/ 96 h 108"/>
                <a:gd name="T58" fmla="*/ 24 w 90"/>
                <a:gd name="T59" fmla="*/ 84 h 108"/>
                <a:gd name="T60" fmla="*/ 18 w 90"/>
                <a:gd name="T61" fmla="*/ 78 h 108"/>
                <a:gd name="T62" fmla="*/ 18 w 90"/>
                <a:gd name="T63" fmla="*/ 66 h 108"/>
                <a:gd name="T64" fmla="*/ 18 w 90"/>
                <a:gd name="T65" fmla="*/ 6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0" h="108">
                  <a:moveTo>
                    <a:pt x="6" y="90"/>
                  </a:moveTo>
                  <a:lnTo>
                    <a:pt x="18" y="102"/>
                  </a:lnTo>
                  <a:lnTo>
                    <a:pt x="30" y="108"/>
                  </a:lnTo>
                  <a:lnTo>
                    <a:pt x="60" y="108"/>
                  </a:lnTo>
                  <a:lnTo>
                    <a:pt x="84" y="96"/>
                  </a:lnTo>
                  <a:lnTo>
                    <a:pt x="90" y="84"/>
                  </a:lnTo>
                  <a:lnTo>
                    <a:pt x="90" y="66"/>
                  </a:lnTo>
                  <a:lnTo>
                    <a:pt x="84" y="36"/>
                  </a:lnTo>
                  <a:lnTo>
                    <a:pt x="72" y="18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12" y="48"/>
                  </a:lnTo>
                  <a:lnTo>
                    <a:pt x="0" y="66"/>
                  </a:lnTo>
                  <a:lnTo>
                    <a:pt x="6" y="90"/>
                  </a:lnTo>
                  <a:lnTo>
                    <a:pt x="6" y="90"/>
                  </a:lnTo>
                  <a:close/>
                  <a:moveTo>
                    <a:pt x="18" y="66"/>
                  </a:moveTo>
                  <a:lnTo>
                    <a:pt x="24" y="48"/>
                  </a:lnTo>
                  <a:lnTo>
                    <a:pt x="36" y="30"/>
                  </a:lnTo>
                  <a:lnTo>
                    <a:pt x="42" y="18"/>
                  </a:lnTo>
                  <a:lnTo>
                    <a:pt x="48" y="12"/>
                  </a:lnTo>
                  <a:lnTo>
                    <a:pt x="78" y="42"/>
                  </a:lnTo>
                  <a:lnTo>
                    <a:pt x="84" y="66"/>
                  </a:lnTo>
                  <a:lnTo>
                    <a:pt x="66" y="90"/>
                  </a:lnTo>
                  <a:lnTo>
                    <a:pt x="54" y="96"/>
                  </a:lnTo>
                  <a:lnTo>
                    <a:pt x="42" y="96"/>
                  </a:lnTo>
                  <a:lnTo>
                    <a:pt x="30" y="96"/>
                  </a:lnTo>
                  <a:lnTo>
                    <a:pt x="24" y="84"/>
                  </a:lnTo>
                  <a:lnTo>
                    <a:pt x="18" y="78"/>
                  </a:lnTo>
                  <a:lnTo>
                    <a:pt x="18" y="66"/>
                  </a:lnTo>
                  <a:lnTo>
                    <a:pt x="18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FFFFFF"/>
                </a:solidFill>
              </a:endParaRPr>
            </a:p>
          </p:txBody>
        </p:sp>
        <p:sp>
          <p:nvSpPr>
            <p:cNvPr id="24" name="Freeform 22"/>
            <p:cNvSpPr>
              <a:spLocks noEditPoints="1"/>
            </p:cNvSpPr>
            <p:nvPr/>
          </p:nvSpPr>
          <p:spPr bwMode="ltGray">
            <a:xfrm>
              <a:off x="5428" y="3525"/>
              <a:ext cx="66" cy="96"/>
            </a:xfrm>
            <a:custGeom>
              <a:avLst/>
              <a:gdLst>
                <a:gd name="T0" fmla="*/ 30 w 66"/>
                <a:gd name="T1" fmla="*/ 96 h 96"/>
                <a:gd name="T2" fmla="*/ 54 w 66"/>
                <a:gd name="T3" fmla="*/ 72 h 96"/>
                <a:gd name="T4" fmla="*/ 66 w 66"/>
                <a:gd name="T5" fmla="*/ 48 h 96"/>
                <a:gd name="T6" fmla="*/ 66 w 66"/>
                <a:gd name="T7" fmla="*/ 24 h 96"/>
                <a:gd name="T8" fmla="*/ 54 w 66"/>
                <a:gd name="T9" fmla="*/ 6 h 96"/>
                <a:gd name="T10" fmla="*/ 30 w 66"/>
                <a:gd name="T11" fmla="*/ 0 h 96"/>
                <a:gd name="T12" fmla="*/ 18 w 66"/>
                <a:gd name="T13" fmla="*/ 0 h 96"/>
                <a:gd name="T14" fmla="*/ 6 w 66"/>
                <a:gd name="T15" fmla="*/ 12 h 96"/>
                <a:gd name="T16" fmla="*/ 0 w 66"/>
                <a:gd name="T17" fmla="*/ 36 h 96"/>
                <a:gd name="T18" fmla="*/ 6 w 66"/>
                <a:gd name="T19" fmla="*/ 60 h 96"/>
                <a:gd name="T20" fmla="*/ 18 w 66"/>
                <a:gd name="T21" fmla="*/ 84 h 96"/>
                <a:gd name="T22" fmla="*/ 30 w 66"/>
                <a:gd name="T23" fmla="*/ 96 h 96"/>
                <a:gd name="T24" fmla="*/ 30 w 66"/>
                <a:gd name="T25" fmla="*/ 96 h 96"/>
                <a:gd name="T26" fmla="*/ 30 w 66"/>
                <a:gd name="T27" fmla="*/ 12 h 96"/>
                <a:gd name="T28" fmla="*/ 48 w 66"/>
                <a:gd name="T29" fmla="*/ 18 h 96"/>
                <a:gd name="T30" fmla="*/ 54 w 66"/>
                <a:gd name="T31" fmla="*/ 24 h 96"/>
                <a:gd name="T32" fmla="*/ 54 w 66"/>
                <a:gd name="T33" fmla="*/ 36 h 96"/>
                <a:gd name="T34" fmla="*/ 48 w 66"/>
                <a:gd name="T35" fmla="*/ 48 h 96"/>
                <a:gd name="T36" fmla="*/ 36 w 66"/>
                <a:gd name="T37" fmla="*/ 66 h 96"/>
                <a:gd name="T38" fmla="*/ 30 w 66"/>
                <a:gd name="T39" fmla="*/ 78 h 96"/>
                <a:gd name="T40" fmla="*/ 18 w 66"/>
                <a:gd name="T41" fmla="*/ 66 h 96"/>
                <a:gd name="T42" fmla="*/ 12 w 66"/>
                <a:gd name="T43" fmla="*/ 48 h 96"/>
                <a:gd name="T44" fmla="*/ 6 w 66"/>
                <a:gd name="T45" fmla="*/ 30 h 96"/>
                <a:gd name="T46" fmla="*/ 18 w 66"/>
                <a:gd name="T47" fmla="*/ 12 h 96"/>
                <a:gd name="T48" fmla="*/ 30 w 66"/>
                <a:gd name="T49" fmla="*/ 12 h 96"/>
                <a:gd name="T50" fmla="*/ 30 w 66"/>
                <a:gd name="T51" fmla="*/ 1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6" h="96">
                  <a:moveTo>
                    <a:pt x="30" y="96"/>
                  </a:moveTo>
                  <a:lnTo>
                    <a:pt x="54" y="72"/>
                  </a:lnTo>
                  <a:lnTo>
                    <a:pt x="66" y="48"/>
                  </a:lnTo>
                  <a:lnTo>
                    <a:pt x="66" y="24"/>
                  </a:lnTo>
                  <a:lnTo>
                    <a:pt x="54" y="6"/>
                  </a:lnTo>
                  <a:lnTo>
                    <a:pt x="30" y="0"/>
                  </a:lnTo>
                  <a:lnTo>
                    <a:pt x="18" y="0"/>
                  </a:lnTo>
                  <a:lnTo>
                    <a:pt x="6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18" y="84"/>
                  </a:lnTo>
                  <a:lnTo>
                    <a:pt x="30" y="96"/>
                  </a:lnTo>
                  <a:lnTo>
                    <a:pt x="30" y="96"/>
                  </a:lnTo>
                  <a:close/>
                  <a:moveTo>
                    <a:pt x="30" y="12"/>
                  </a:moveTo>
                  <a:lnTo>
                    <a:pt x="48" y="18"/>
                  </a:lnTo>
                  <a:lnTo>
                    <a:pt x="54" y="24"/>
                  </a:lnTo>
                  <a:lnTo>
                    <a:pt x="54" y="36"/>
                  </a:lnTo>
                  <a:lnTo>
                    <a:pt x="48" y="48"/>
                  </a:lnTo>
                  <a:lnTo>
                    <a:pt x="36" y="66"/>
                  </a:lnTo>
                  <a:lnTo>
                    <a:pt x="30" y="78"/>
                  </a:lnTo>
                  <a:lnTo>
                    <a:pt x="18" y="66"/>
                  </a:lnTo>
                  <a:lnTo>
                    <a:pt x="12" y="48"/>
                  </a:lnTo>
                  <a:lnTo>
                    <a:pt x="6" y="30"/>
                  </a:lnTo>
                  <a:lnTo>
                    <a:pt x="18" y="12"/>
                  </a:lnTo>
                  <a:lnTo>
                    <a:pt x="30" y="12"/>
                  </a:lnTo>
                  <a:lnTo>
                    <a:pt x="30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FFFFFF"/>
                </a:solidFill>
              </a:endParaRPr>
            </a:p>
          </p:txBody>
        </p:sp>
        <p:sp>
          <p:nvSpPr>
            <p:cNvPr id="25" name="Freeform 23"/>
            <p:cNvSpPr>
              <a:spLocks/>
            </p:cNvSpPr>
            <p:nvPr/>
          </p:nvSpPr>
          <p:spPr bwMode="ltGray">
            <a:xfrm>
              <a:off x="3017" y="1127"/>
              <a:ext cx="2603" cy="444"/>
            </a:xfrm>
            <a:custGeom>
              <a:avLst/>
              <a:gdLst>
                <a:gd name="T0" fmla="*/ 2577 w 2594"/>
                <a:gd name="T1" fmla="*/ 0 h 444"/>
                <a:gd name="T2" fmla="*/ 2594 w 2594"/>
                <a:gd name="T3" fmla="*/ 72 h 444"/>
                <a:gd name="T4" fmla="*/ 6 w 2594"/>
                <a:gd name="T5" fmla="*/ 444 h 444"/>
                <a:gd name="T6" fmla="*/ 0 w 2594"/>
                <a:gd name="T7" fmla="*/ 396 h 444"/>
                <a:gd name="T8" fmla="*/ 1225 w 2594"/>
                <a:gd name="T9" fmla="*/ 96 h 444"/>
                <a:gd name="T10" fmla="*/ 1351 w 2594"/>
                <a:gd name="T11" fmla="*/ 78 h 444"/>
                <a:gd name="T12" fmla="*/ 2577 w 2594"/>
                <a:gd name="T13" fmla="*/ 0 h 444"/>
                <a:gd name="T14" fmla="*/ 2577 w 2594"/>
                <a:gd name="T15" fmla="*/ 0 h 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94" h="444">
                  <a:moveTo>
                    <a:pt x="2577" y="0"/>
                  </a:moveTo>
                  <a:lnTo>
                    <a:pt x="2594" y="72"/>
                  </a:lnTo>
                  <a:lnTo>
                    <a:pt x="6" y="444"/>
                  </a:lnTo>
                  <a:lnTo>
                    <a:pt x="0" y="396"/>
                  </a:lnTo>
                  <a:lnTo>
                    <a:pt x="1225" y="96"/>
                  </a:lnTo>
                  <a:lnTo>
                    <a:pt x="1351" y="78"/>
                  </a:lnTo>
                  <a:lnTo>
                    <a:pt x="2577" y="0"/>
                  </a:lnTo>
                  <a:lnTo>
                    <a:pt x="25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FFFFFF"/>
                </a:solidFill>
              </a:endParaRPr>
            </a:p>
          </p:txBody>
        </p:sp>
        <p:sp>
          <p:nvSpPr>
            <p:cNvPr id="26" name="Freeform 24"/>
            <p:cNvSpPr>
              <a:spLocks noEditPoints="1"/>
            </p:cNvSpPr>
            <p:nvPr/>
          </p:nvSpPr>
          <p:spPr bwMode="ltGray">
            <a:xfrm>
              <a:off x="2934" y="3773"/>
              <a:ext cx="84" cy="95"/>
            </a:xfrm>
            <a:custGeom>
              <a:avLst/>
              <a:gdLst>
                <a:gd name="T0" fmla="*/ 36 w 84"/>
                <a:gd name="T1" fmla="*/ 95 h 95"/>
                <a:gd name="T2" fmla="*/ 60 w 84"/>
                <a:gd name="T3" fmla="*/ 77 h 95"/>
                <a:gd name="T4" fmla="*/ 78 w 84"/>
                <a:gd name="T5" fmla="*/ 53 h 95"/>
                <a:gd name="T6" fmla="*/ 84 w 84"/>
                <a:gd name="T7" fmla="*/ 42 h 95"/>
                <a:gd name="T8" fmla="*/ 84 w 84"/>
                <a:gd name="T9" fmla="*/ 30 h 95"/>
                <a:gd name="T10" fmla="*/ 72 w 84"/>
                <a:gd name="T11" fmla="*/ 6 h 95"/>
                <a:gd name="T12" fmla="*/ 42 w 84"/>
                <a:gd name="T13" fmla="*/ 0 h 95"/>
                <a:gd name="T14" fmla="*/ 30 w 84"/>
                <a:gd name="T15" fmla="*/ 0 h 95"/>
                <a:gd name="T16" fmla="*/ 12 w 84"/>
                <a:gd name="T17" fmla="*/ 12 h 95"/>
                <a:gd name="T18" fmla="*/ 0 w 84"/>
                <a:gd name="T19" fmla="*/ 24 h 95"/>
                <a:gd name="T20" fmla="*/ 0 w 84"/>
                <a:gd name="T21" fmla="*/ 36 h 95"/>
                <a:gd name="T22" fmla="*/ 6 w 84"/>
                <a:gd name="T23" fmla="*/ 59 h 95"/>
                <a:gd name="T24" fmla="*/ 24 w 84"/>
                <a:gd name="T25" fmla="*/ 83 h 95"/>
                <a:gd name="T26" fmla="*/ 36 w 84"/>
                <a:gd name="T27" fmla="*/ 95 h 95"/>
                <a:gd name="T28" fmla="*/ 36 w 84"/>
                <a:gd name="T29" fmla="*/ 95 h 95"/>
                <a:gd name="T30" fmla="*/ 48 w 84"/>
                <a:gd name="T31" fmla="*/ 12 h 95"/>
                <a:gd name="T32" fmla="*/ 66 w 84"/>
                <a:gd name="T33" fmla="*/ 18 h 95"/>
                <a:gd name="T34" fmla="*/ 72 w 84"/>
                <a:gd name="T35" fmla="*/ 30 h 95"/>
                <a:gd name="T36" fmla="*/ 72 w 84"/>
                <a:gd name="T37" fmla="*/ 42 h 95"/>
                <a:gd name="T38" fmla="*/ 66 w 84"/>
                <a:gd name="T39" fmla="*/ 53 h 95"/>
                <a:gd name="T40" fmla="*/ 48 w 84"/>
                <a:gd name="T41" fmla="*/ 71 h 95"/>
                <a:gd name="T42" fmla="*/ 42 w 84"/>
                <a:gd name="T43" fmla="*/ 77 h 95"/>
                <a:gd name="T44" fmla="*/ 36 w 84"/>
                <a:gd name="T45" fmla="*/ 77 h 95"/>
                <a:gd name="T46" fmla="*/ 24 w 84"/>
                <a:gd name="T47" fmla="*/ 65 h 95"/>
                <a:gd name="T48" fmla="*/ 18 w 84"/>
                <a:gd name="T49" fmla="*/ 48 h 95"/>
                <a:gd name="T50" fmla="*/ 18 w 84"/>
                <a:gd name="T51" fmla="*/ 30 h 95"/>
                <a:gd name="T52" fmla="*/ 30 w 84"/>
                <a:gd name="T53" fmla="*/ 12 h 95"/>
                <a:gd name="T54" fmla="*/ 48 w 84"/>
                <a:gd name="T55" fmla="*/ 12 h 95"/>
                <a:gd name="T56" fmla="*/ 48 w 84"/>
                <a:gd name="T57" fmla="*/ 12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4" h="95">
                  <a:moveTo>
                    <a:pt x="36" y="95"/>
                  </a:moveTo>
                  <a:lnTo>
                    <a:pt x="60" y="77"/>
                  </a:lnTo>
                  <a:lnTo>
                    <a:pt x="78" y="53"/>
                  </a:lnTo>
                  <a:lnTo>
                    <a:pt x="84" y="42"/>
                  </a:lnTo>
                  <a:lnTo>
                    <a:pt x="84" y="30"/>
                  </a:lnTo>
                  <a:lnTo>
                    <a:pt x="72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12" y="12"/>
                  </a:lnTo>
                  <a:lnTo>
                    <a:pt x="0" y="24"/>
                  </a:lnTo>
                  <a:lnTo>
                    <a:pt x="0" y="36"/>
                  </a:lnTo>
                  <a:lnTo>
                    <a:pt x="6" y="59"/>
                  </a:lnTo>
                  <a:lnTo>
                    <a:pt x="24" y="83"/>
                  </a:lnTo>
                  <a:lnTo>
                    <a:pt x="36" y="95"/>
                  </a:lnTo>
                  <a:lnTo>
                    <a:pt x="36" y="95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3"/>
                  </a:lnTo>
                  <a:lnTo>
                    <a:pt x="48" y="71"/>
                  </a:lnTo>
                  <a:lnTo>
                    <a:pt x="42" y="77"/>
                  </a:lnTo>
                  <a:lnTo>
                    <a:pt x="36" y="77"/>
                  </a:lnTo>
                  <a:lnTo>
                    <a:pt x="24" y="65"/>
                  </a:lnTo>
                  <a:lnTo>
                    <a:pt x="18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FFFFFF"/>
                </a:solidFill>
              </a:endParaRPr>
            </a:p>
          </p:txBody>
        </p:sp>
        <p:sp>
          <p:nvSpPr>
            <p:cNvPr id="27" name="Freeform 25"/>
            <p:cNvSpPr>
              <a:spLocks noEditPoints="1"/>
            </p:cNvSpPr>
            <p:nvPr/>
          </p:nvSpPr>
          <p:spPr bwMode="ltGray">
            <a:xfrm>
              <a:off x="3779" y="3872"/>
              <a:ext cx="90" cy="108"/>
            </a:xfrm>
            <a:custGeom>
              <a:avLst/>
              <a:gdLst>
                <a:gd name="T0" fmla="*/ 12 w 90"/>
                <a:gd name="T1" fmla="*/ 96 h 108"/>
                <a:gd name="T2" fmla="*/ 24 w 90"/>
                <a:gd name="T3" fmla="*/ 108 h 108"/>
                <a:gd name="T4" fmla="*/ 42 w 90"/>
                <a:gd name="T5" fmla="*/ 108 h 108"/>
                <a:gd name="T6" fmla="*/ 66 w 90"/>
                <a:gd name="T7" fmla="*/ 102 h 108"/>
                <a:gd name="T8" fmla="*/ 84 w 90"/>
                <a:gd name="T9" fmla="*/ 78 h 108"/>
                <a:gd name="T10" fmla="*/ 90 w 90"/>
                <a:gd name="T11" fmla="*/ 66 h 108"/>
                <a:gd name="T12" fmla="*/ 84 w 90"/>
                <a:gd name="T13" fmla="*/ 48 h 108"/>
                <a:gd name="T14" fmla="*/ 66 w 90"/>
                <a:gd name="T15" fmla="*/ 24 h 108"/>
                <a:gd name="T16" fmla="*/ 48 w 90"/>
                <a:gd name="T17" fmla="*/ 12 h 108"/>
                <a:gd name="T18" fmla="*/ 36 w 90"/>
                <a:gd name="T19" fmla="*/ 0 h 108"/>
                <a:gd name="T20" fmla="*/ 30 w 90"/>
                <a:gd name="T21" fmla="*/ 0 h 108"/>
                <a:gd name="T22" fmla="*/ 30 w 90"/>
                <a:gd name="T23" fmla="*/ 0 h 108"/>
                <a:gd name="T24" fmla="*/ 24 w 90"/>
                <a:gd name="T25" fmla="*/ 0 h 108"/>
                <a:gd name="T26" fmla="*/ 12 w 90"/>
                <a:gd name="T27" fmla="*/ 30 h 108"/>
                <a:gd name="T28" fmla="*/ 0 w 90"/>
                <a:gd name="T29" fmla="*/ 54 h 108"/>
                <a:gd name="T30" fmla="*/ 0 w 90"/>
                <a:gd name="T31" fmla="*/ 78 h 108"/>
                <a:gd name="T32" fmla="*/ 12 w 90"/>
                <a:gd name="T33" fmla="*/ 96 h 108"/>
                <a:gd name="T34" fmla="*/ 12 w 90"/>
                <a:gd name="T35" fmla="*/ 96 h 108"/>
                <a:gd name="T36" fmla="*/ 12 w 90"/>
                <a:gd name="T37" fmla="*/ 72 h 108"/>
                <a:gd name="T38" fmla="*/ 18 w 90"/>
                <a:gd name="T39" fmla="*/ 54 h 108"/>
                <a:gd name="T40" fmla="*/ 24 w 90"/>
                <a:gd name="T41" fmla="*/ 36 h 108"/>
                <a:gd name="T42" fmla="*/ 30 w 90"/>
                <a:gd name="T43" fmla="*/ 18 h 108"/>
                <a:gd name="T44" fmla="*/ 30 w 90"/>
                <a:gd name="T45" fmla="*/ 12 h 108"/>
                <a:gd name="T46" fmla="*/ 48 w 90"/>
                <a:gd name="T47" fmla="*/ 24 h 108"/>
                <a:gd name="T48" fmla="*/ 66 w 90"/>
                <a:gd name="T49" fmla="*/ 36 h 108"/>
                <a:gd name="T50" fmla="*/ 78 w 90"/>
                <a:gd name="T51" fmla="*/ 54 h 108"/>
                <a:gd name="T52" fmla="*/ 78 w 90"/>
                <a:gd name="T53" fmla="*/ 72 h 108"/>
                <a:gd name="T54" fmla="*/ 72 w 90"/>
                <a:gd name="T55" fmla="*/ 84 h 108"/>
                <a:gd name="T56" fmla="*/ 48 w 90"/>
                <a:gd name="T57" fmla="*/ 96 h 108"/>
                <a:gd name="T58" fmla="*/ 36 w 90"/>
                <a:gd name="T59" fmla="*/ 96 h 108"/>
                <a:gd name="T60" fmla="*/ 24 w 90"/>
                <a:gd name="T61" fmla="*/ 90 h 108"/>
                <a:gd name="T62" fmla="*/ 18 w 90"/>
                <a:gd name="T63" fmla="*/ 84 h 108"/>
                <a:gd name="T64" fmla="*/ 12 w 90"/>
                <a:gd name="T65" fmla="*/ 72 h 108"/>
                <a:gd name="T66" fmla="*/ 12 w 90"/>
                <a:gd name="T67" fmla="*/ 7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0" h="108">
                  <a:moveTo>
                    <a:pt x="12" y="96"/>
                  </a:moveTo>
                  <a:lnTo>
                    <a:pt x="24" y="108"/>
                  </a:lnTo>
                  <a:lnTo>
                    <a:pt x="42" y="108"/>
                  </a:lnTo>
                  <a:lnTo>
                    <a:pt x="66" y="102"/>
                  </a:lnTo>
                  <a:lnTo>
                    <a:pt x="84" y="78"/>
                  </a:lnTo>
                  <a:lnTo>
                    <a:pt x="90" y="66"/>
                  </a:lnTo>
                  <a:lnTo>
                    <a:pt x="84" y="48"/>
                  </a:lnTo>
                  <a:lnTo>
                    <a:pt x="66" y="24"/>
                  </a:lnTo>
                  <a:lnTo>
                    <a:pt x="48" y="1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12" y="30"/>
                  </a:lnTo>
                  <a:lnTo>
                    <a:pt x="0" y="54"/>
                  </a:lnTo>
                  <a:lnTo>
                    <a:pt x="0" y="78"/>
                  </a:lnTo>
                  <a:lnTo>
                    <a:pt x="12" y="96"/>
                  </a:lnTo>
                  <a:lnTo>
                    <a:pt x="12" y="96"/>
                  </a:lnTo>
                  <a:close/>
                  <a:moveTo>
                    <a:pt x="12" y="72"/>
                  </a:moveTo>
                  <a:lnTo>
                    <a:pt x="18" y="54"/>
                  </a:lnTo>
                  <a:lnTo>
                    <a:pt x="24" y="36"/>
                  </a:lnTo>
                  <a:lnTo>
                    <a:pt x="30" y="18"/>
                  </a:lnTo>
                  <a:lnTo>
                    <a:pt x="30" y="12"/>
                  </a:lnTo>
                  <a:lnTo>
                    <a:pt x="48" y="24"/>
                  </a:lnTo>
                  <a:lnTo>
                    <a:pt x="66" y="36"/>
                  </a:lnTo>
                  <a:lnTo>
                    <a:pt x="78" y="54"/>
                  </a:lnTo>
                  <a:lnTo>
                    <a:pt x="78" y="72"/>
                  </a:lnTo>
                  <a:lnTo>
                    <a:pt x="72" y="84"/>
                  </a:lnTo>
                  <a:lnTo>
                    <a:pt x="48" y="96"/>
                  </a:lnTo>
                  <a:lnTo>
                    <a:pt x="36" y="96"/>
                  </a:lnTo>
                  <a:lnTo>
                    <a:pt x="24" y="90"/>
                  </a:lnTo>
                  <a:lnTo>
                    <a:pt x="18" y="84"/>
                  </a:lnTo>
                  <a:lnTo>
                    <a:pt x="12" y="72"/>
                  </a:lnTo>
                  <a:lnTo>
                    <a:pt x="12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FFFFFF"/>
                </a:solidFill>
              </a:endParaRPr>
            </a:p>
          </p:txBody>
        </p:sp>
        <p:sp>
          <p:nvSpPr>
            <p:cNvPr id="28" name="Freeform 26"/>
            <p:cNvSpPr>
              <a:spLocks noEditPoints="1"/>
            </p:cNvSpPr>
            <p:nvPr/>
          </p:nvSpPr>
          <p:spPr bwMode="ltGray">
            <a:xfrm>
              <a:off x="2400" y="3872"/>
              <a:ext cx="72" cy="90"/>
            </a:xfrm>
            <a:custGeom>
              <a:avLst/>
              <a:gdLst>
                <a:gd name="T0" fmla="*/ 71 w 71"/>
                <a:gd name="T1" fmla="*/ 90 h 90"/>
                <a:gd name="T2" fmla="*/ 71 w 71"/>
                <a:gd name="T3" fmla="*/ 60 h 90"/>
                <a:gd name="T4" fmla="*/ 71 w 71"/>
                <a:gd name="T5" fmla="*/ 36 h 90"/>
                <a:gd name="T6" fmla="*/ 60 w 71"/>
                <a:gd name="T7" fmla="*/ 12 h 90"/>
                <a:gd name="T8" fmla="*/ 36 w 71"/>
                <a:gd name="T9" fmla="*/ 0 h 90"/>
                <a:gd name="T10" fmla="*/ 12 w 71"/>
                <a:gd name="T11" fmla="*/ 12 h 90"/>
                <a:gd name="T12" fmla="*/ 0 w 71"/>
                <a:gd name="T13" fmla="*/ 36 h 90"/>
                <a:gd name="T14" fmla="*/ 6 w 71"/>
                <a:gd name="T15" fmla="*/ 60 h 90"/>
                <a:gd name="T16" fmla="*/ 30 w 71"/>
                <a:gd name="T17" fmla="*/ 78 h 90"/>
                <a:gd name="T18" fmla="*/ 54 w 71"/>
                <a:gd name="T19" fmla="*/ 90 h 90"/>
                <a:gd name="T20" fmla="*/ 71 w 71"/>
                <a:gd name="T21" fmla="*/ 90 h 90"/>
                <a:gd name="T22" fmla="*/ 71 w 71"/>
                <a:gd name="T23" fmla="*/ 90 h 90"/>
                <a:gd name="T24" fmla="*/ 24 w 71"/>
                <a:gd name="T25" fmla="*/ 18 h 90"/>
                <a:gd name="T26" fmla="*/ 42 w 71"/>
                <a:gd name="T27" fmla="*/ 18 h 90"/>
                <a:gd name="T28" fmla="*/ 54 w 71"/>
                <a:gd name="T29" fmla="*/ 18 h 90"/>
                <a:gd name="T30" fmla="*/ 60 w 71"/>
                <a:gd name="T31" fmla="*/ 42 h 90"/>
                <a:gd name="T32" fmla="*/ 60 w 71"/>
                <a:gd name="T33" fmla="*/ 66 h 90"/>
                <a:gd name="T34" fmla="*/ 60 w 71"/>
                <a:gd name="T35" fmla="*/ 72 h 90"/>
                <a:gd name="T36" fmla="*/ 60 w 71"/>
                <a:gd name="T37" fmla="*/ 78 h 90"/>
                <a:gd name="T38" fmla="*/ 42 w 71"/>
                <a:gd name="T39" fmla="*/ 72 h 90"/>
                <a:gd name="T40" fmla="*/ 24 w 71"/>
                <a:gd name="T41" fmla="*/ 66 h 90"/>
                <a:gd name="T42" fmla="*/ 12 w 71"/>
                <a:gd name="T43" fmla="*/ 48 h 90"/>
                <a:gd name="T44" fmla="*/ 12 w 71"/>
                <a:gd name="T45" fmla="*/ 30 h 90"/>
                <a:gd name="T46" fmla="*/ 24 w 71"/>
                <a:gd name="T47" fmla="*/ 18 h 90"/>
                <a:gd name="T48" fmla="*/ 24 w 71"/>
                <a:gd name="T49" fmla="*/ 18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71" h="90">
                  <a:moveTo>
                    <a:pt x="71" y="90"/>
                  </a:moveTo>
                  <a:lnTo>
                    <a:pt x="71" y="60"/>
                  </a:lnTo>
                  <a:lnTo>
                    <a:pt x="71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30" y="78"/>
                  </a:lnTo>
                  <a:lnTo>
                    <a:pt x="54" y="90"/>
                  </a:lnTo>
                  <a:lnTo>
                    <a:pt x="71" y="90"/>
                  </a:lnTo>
                  <a:lnTo>
                    <a:pt x="71" y="90"/>
                  </a:lnTo>
                  <a:close/>
                  <a:moveTo>
                    <a:pt x="24" y="18"/>
                  </a:moveTo>
                  <a:lnTo>
                    <a:pt x="42" y="18"/>
                  </a:lnTo>
                  <a:lnTo>
                    <a:pt x="54" y="18"/>
                  </a:lnTo>
                  <a:lnTo>
                    <a:pt x="60" y="42"/>
                  </a:lnTo>
                  <a:lnTo>
                    <a:pt x="60" y="66"/>
                  </a:lnTo>
                  <a:lnTo>
                    <a:pt x="60" y="72"/>
                  </a:lnTo>
                  <a:lnTo>
                    <a:pt x="60" y="78"/>
                  </a:lnTo>
                  <a:lnTo>
                    <a:pt x="42" y="72"/>
                  </a:lnTo>
                  <a:lnTo>
                    <a:pt x="24" y="66"/>
                  </a:lnTo>
                  <a:lnTo>
                    <a:pt x="12" y="48"/>
                  </a:lnTo>
                  <a:lnTo>
                    <a:pt x="12" y="30"/>
                  </a:lnTo>
                  <a:lnTo>
                    <a:pt x="24" y="18"/>
                  </a:lnTo>
                  <a:lnTo>
                    <a:pt x="24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FFFFFF"/>
                </a:solidFill>
              </a:endParaRPr>
            </a:p>
          </p:txBody>
        </p:sp>
        <p:sp>
          <p:nvSpPr>
            <p:cNvPr id="29" name="Oval 27"/>
            <p:cNvSpPr>
              <a:spLocks noChangeArrowheads="1"/>
            </p:cNvSpPr>
            <p:nvPr/>
          </p:nvSpPr>
          <p:spPr bwMode="ltGray">
            <a:xfrm>
              <a:off x="2444" y="3838"/>
              <a:ext cx="1380" cy="389"/>
            </a:xfrm>
            <a:prstGeom prst="ellipse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FFFFFF"/>
                </a:solidFill>
              </a:endParaRPr>
            </a:p>
          </p:txBody>
        </p:sp>
        <p:sp>
          <p:nvSpPr>
            <p:cNvPr id="30" name="Oval 28"/>
            <p:cNvSpPr>
              <a:spLocks noChangeArrowheads="1"/>
            </p:cNvSpPr>
            <p:nvPr/>
          </p:nvSpPr>
          <p:spPr bwMode="ltGray">
            <a:xfrm>
              <a:off x="2394" y="3834"/>
              <a:ext cx="1502" cy="288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FFFFFF"/>
                </a:solidFill>
              </a:endParaRPr>
            </a:p>
          </p:txBody>
        </p:sp>
        <p:sp>
          <p:nvSpPr>
            <p:cNvPr id="31" name="Oval 29"/>
            <p:cNvSpPr>
              <a:spLocks noChangeArrowheads="1"/>
            </p:cNvSpPr>
            <p:nvPr/>
          </p:nvSpPr>
          <p:spPr bwMode="ltGray">
            <a:xfrm>
              <a:off x="2441" y="3860"/>
              <a:ext cx="1425" cy="22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FFFFFF"/>
                </a:solidFill>
              </a:endParaRPr>
            </a:p>
          </p:txBody>
        </p:sp>
        <p:sp>
          <p:nvSpPr>
            <p:cNvPr id="32" name="Freeform 30"/>
            <p:cNvSpPr>
              <a:spLocks noEditPoints="1"/>
            </p:cNvSpPr>
            <p:nvPr/>
          </p:nvSpPr>
          <p:spPr bwMode="ltGray">
            <a:xfrm>
              <a:off x="3743" y="3788"/>
              <a:ext cx="90" cy="96"/>
            </a:xfrm>
            <a:custGeom>
              <a:avLst/>
              <a:gdLst>
                <a:gd name="T0" fmla="*/ 66 w 90"/>
                <a:gd name="T1" fmla="*/ 96 h 96"/>
                <a:gd name="T2" fmla="*/ 78 w 90"/>
                <a:gd name="T3" fmla="*/ 66 h 96"/>
                <a:gd name="T4" fmla="*/ 90 w 90"/>
                <a:gd name="T5" fmla="*/ 42 h 96"/>
                <a:gd name="T6" fmla="*/ 78 w 90"/>
                <a:gd name="T7" fmla="*/ 18 h 96"/>
                <a:gd name="T8" fmla="*/ 60 w 90"/>
                <a:gd name="T9" fmla="*/ 0 h 96"/>
                <a:gd name="T10" fmla="*/ 30 w 90"/>
                <a:gd name="T11" fmla="*/ 6 h 96"/>
                <a:gd name="T12" fmla="*/ 18 w 90"/>
                <a:gd name="T13" fmla="*/ 18 h 96"/>
                <a:gd name="T14" fmla="*/ 6 w 90"/>
                <a:gd name="T15" fmla="*/ 30 h 96"/>
                <a:gd name="T16" fmla="*/ 0 w 90"/>
                <a:gd name="T17" fmla="*/ 42 h 96"/>
                <a:gd name="T18" fmla="*/ 6 w 90"/>
                <a:gd name="T19" fmla="*/ 60 h 96"/>
                <a:gd name="T20" fmla="*/ 24 w 90"/>
                <a:gd name="T21" fmla="*/ 78 h 96"/>
                <a:gd name="T22" fmla="*/ 48 w 90"/>
                <a:gd name="T23" fmla="*/ 90 h 96"/>
                <a:gd name="T24" fmla="*/ 66 w 90"/>
                <a:gd name="T25" fmla="*/ 96 h 96"/>
                <a:gd name="T26" fmla="*/ 66 w 90"/>
                <a:gd name="T27" fmla="*/ 96 h 96"/>
                <a:gd name="T28" fmla="*/ 42 w 90"/>
                <a:gd name="T29" fmla="*/ 18 h 96"/>
                <a:gd name="T30" fmla="*/ 60 w 90"/>
                <a:gd name="T31" fmla="*/ 18 h 96"/>
                <a:gd name="T32" fmla="*/ 72 w 90"/>
                <a:gd name="T33" fmla="*/ 24 h 96"/>
                <a:gd name="T34" fmla="*/ 72 w 90"/>
                <a:gd name="T35" fmla="*/ 36 h 96"/>
                <a:gd name="T36" fmla="*/ 72 w 90"/>
                <a:gd name="T37" fmla="*/ 48 h 96"/>
                <a:gd name="T38" fmla="*/ 66 w 90"/>
                <a:gd name="T39" fmla="*/ 72 h 96"/>
                <a:gd name="T40" fmla="*/ 60 w 90"/>
                <a:gd name="T41" fmla="*/ 78 h 96"/>
                <a:gd name="T42" fmla="*/ 60 w 90"/>
                <a:gd name="T43" fmla="*/ 84 h 96"/>
                <a:gd name="T44" fmla="*/ 42 w 90"/>
                <a:gd name="T45" fmla="*/ 72 h 96"/>
                <a:gd name="T46" fmla="*/ 30 w 90"/>
                <a:gd name="T47" fmla="*/ 66 h 96"/>
                <a:gd name="T48" fmla="*/ 18 w 90"/>
                <a:gd name="T49" fmla="*/ 42 h 96"/>
                <a:gd name="T50" fmla="*/ 24 w 90"/>
                <a:gd name="T51" fmla="*/ 30 h 96"/>
                <a:gd name="T52" fmla="*/ 42 w 90"/>
                <a:gd name="T53" fmla="*/ 18 h 96"/>
                <a:gd name="T54" fmla="*/ 42 w 90"/>
                <a:gd name="T55" fmla="*/ 18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90" h="96">
                  <a:moveTo>
                    <a:pt x="66" y="96"/>
                  </a:moveTo>
                  <a:lnTo>
                    <a:pt x="78" y="66"/>
                  </a:lnTo>
                  <a:lnTo>
                    <a:pt x="90" y="42"/>
                  </a:lnTo>
                  <a:lnTo>
                    <a:pt x="78" y="18"/>
                  </a:lnTo>
                  <a:lnTo>
                    <a:pt x="60" y="0"/>
                  </a:lnTo>
                  <a:lnTo>
                    <a:pt x="30" y="6"/>
                  </a:lnTo>
                  <a:lnTo>
                    <a:pt x="18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6" y="60"/>
                  </a:lnTo>
                  <a:lnTo>
                    <a:pt x="24" y="78"/>
                  </a:lnTo>
                  <a:lnTo>
                    <a:pt x="48" y="90"/>
                  </a:lnTo>
                  <a:lnTo>
                    <a:pt x="66" y="96"/>
                  </a:lnTo>
                  <a:lnTo>
                    <a:pt x="66" y="96"/>
                  </a:lnTo>
                  <a:close/>
                  <a:moveTo>
                    <a:pt x="42" y="18"/>
                  </a:moveTo>
                  <a:lnTo>
                    <a:pt x="60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66" y="72"/>
                  </a:lnTo>
                  <a:lnTo>
                    <a:pt x="60" y="78"/>
                  </a:lnTo>
                  <a:lnTo>
                    <a:pt x="60" y="84"/>
                  </a:lnTo>
                  <a:lnTo>
                    <a:pt x="42" y="72"/>
                  </a:lnTo>
                  <a:lnTo>
                    <a:pt x="30" y="66"/>
                  </a:lnTo>
                  <a:lnTo>
                    <a:pt x="18" y="42"/>
                  </a:lnTo>
                  <a:lnTo>
                    <a:pt x="24" y="30"/>
                  </a:lnTo>
                  <a:lnTo>
                    <a:pt x="42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FFFFFF"/>
                </a:solidFill>
              </a:endParaRPr>
            </a:p>
          </p:txBody>
        </p:sp>
        <p:sp>
          <p:nvSpPr>
            <p:cNvPr id="33" name="Freeform 31"/>
            <p:cNvSpPr>
              <a:spLocks noEditPoints="1"/>
            </p:cNvSpPr>
            <p:nvPr/>
          </p:nvSpPr>
          <p:spPr bwMode="ltGray">
            <a:xfrm>
              <a:off x="5422" y="3603"/>
              <a:ext cx="72" cy="108"/>
            </a:xfrm>
            <a:custGeom>
              <a:avLst/>
              <a:gdLst>
                <a:gd name="T0" fmla="*/ 0 w 72"/>
                <a:gd name="T1" fmla="*/ 90 h 108"/>
                <a:gd name="T2" fmla="*/ 12 w 72"/>
                <a:gd name="T3" fmla="*/ 102 h 108"/>
                <a:gd name="T4" fmla="*/ 24 w 72"/>
                <a:gd name="T5" fmla="*/ 108 h 108"/>
                <a:gd name="T6" fmla="*/ 48 w 72"/>
                <a:gd name="T7" fmla="*/ 108 h 108"/>
                <a:gd name="T8" fmla="*/ 66 w 72"/>
                <a:gd name="T9" fmla="*/ 96 h 108"/>
                <a:gd name="T10" fmla="*/ 72 w 72"/>
                <a:gd name="T11" fmla="*/ 66 h 108"/>
                <a:gd name="T12" fmla="*/ 66 w 72"/>
                <a:gd name="T13" fmla="*/ 42 h 108"/>
                <a:gd name="T14" fmla="*/ 60 w 72"/>
                <a:gd name="T15" fmla="*/ 18 h 108"/>
                <a:gd name="T16" fmla="*/ 48 w 72"/>
                <a:gd name="T17" fmla="*/ 6 h 108"/>
                <a:gd name="T18" fmla="*/ 42 w 72"/>
                <a:gd name="T19" fmla="*/ 0 h 108"/>
                <a:gd name="T20" fmla="*/ 42 w 72"/>
                <a:gd name="T21" fmla="*/ 0 h 108"/>
                <a:gd name="T22" fmla="*/ 36 w 72"/>
                <a:gd name="T23" fmla="*/ 0 h 108"/>
                <a:gd name="T24" fmla="*/ 18 w 72"/>
                <a:gd name="T25" fmla="*/ 24 h 108"/>
                <a:gd name="T26" fmla="*/ 6 w 72"/>
                <a:gd name="T27" fmla="*/ 48 h 108"/>
                <a:gd name="T28" fmla="*/ 0 w 72"/>
                <a:gd name="T29" fmla="*/ 66 h 108"/>
                <a:gd name="T30" fmla="*/ 0 w 72"/>
                <a:gd name="T31" fmla="*/ 90 h 108"/>
                <a:gd name="T32" fmla="*/ 0 w 72"/>
                <a:gd name="T33" fmla="*/ 90 h 108"/>
                <a:gd name="T34" fmla="*/ 12 w 72"/>
                <a:gd name="T35" fmla="*/ 66 h 108"/>
                <a:gd name="T36" fmla="*/ 18 w 72"/>
                <a:gd name="T37" fmla="*/ 48 h 108"/>
                <a:gd name="T38" fmla="*/ 24 w 72"/>
                <a:gd name="T39" fmla="*/ 36 h 108"/>
                <a:gd name="T40" fmla="*/ 30 w 72"/>
                <a:gd name="T41" fmla="*/ 24 h 108"/>
                <a:gd name="T42" fmla="*/ 36 w 72"/>
                <a:gd name="T43" fmla="*/ 18 h 108"/>
                <a:gd name="T44" fmla="*/ 54 w 72"/>
                <a:gd name="T45" fmla="*/ 30 h 108"/>
                <a:gd name="T46" fmla="*/ 60 w 72"/>
                <a:gd name="T47" fmla="*/ 48 h 108"/>
                <a:gd name="T48" fmla="*/ 66 w 72"/>
                <a:gd name="T49" fmla="*/ 72 h 108"/>
                <a:gd name="T50" fmla="*/ 66 w 72"/>
                <a:gd name="T51" fmla="*/ 84 h 108"/>
                <a:gd name="T52" fmla="*/ 54 w 72"/>
                <a:gd name="T53" fmla="*/ 96 h 108"/>
                <a:gd name="T54" fmla="*/ 30 w 72"/>
                <a:gd name="T55" fmla="*/ 102 h 108"/>
                <a:gd name="T56" fmla="*/ 24 w 72"/>
                <a:gd name="T57" fmla="*/ 96 h 108"/>
                <a:gd name="T58" fmla="*/ 12 w 72"/>
                <a:gd name="T59" fmla="*/ 90 h 108"/>
                <a:gd name="T60" fmla="*/ 12 w 72"/>
                <a:gd name="T61" fmla="*/ 78 h 108"/>
                <a:gd name="T62" fmla="*/ 12 w 72"/>
                <a:gd name="T63" fmla="*/ 66 h 108"/>
                <a:gd name="T64" fmla="*/ 12 w 72"/>
                <a:gd name="T65" fmla="*/ 6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2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48" y="108"/>
                  </a:lnTo>
                  <a:lnTo>
                    <a:pt x="66" y="96"/>
                  </a:lnTo>
                  <a:lnTo>
                    <a:pt x="72" y="66"/>
                  </a:lnTo>
                  <a:lnTo>
                    <a:pt x="66" y="42"/>
                  </a:lnTo>
                  <a:lnTo>
                    <a:pt x="60" y="18"/>
                  </a:lnTo>
                  <a:lnTo>
                    <a:pt x="48" y="6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36" y="0"/>
                  </a:lnTo>
                  <a:lnTo>
                    <a:pt x="18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24" y="36"/>
                  </a:lnTo>
                  <a:lnTo>
                    <a:pt x="30" y="24"/>
                  </a:lnTo>
                  <a:lnTo>
                    <a:pt x="36" y="18"/>
                  </a:lnTo>
                  <a:lnTo>
                    <a:pt x="54" y="30"/>
                  </a:lnTo>
                  <a:lnTo>
                    <a:pt x="60" y="48"/>
                  </a:lnTo>
                  <a:lnTo>
                    <a:pt x="66" y="72"/>
                  </a:lnTo>
                  <a:lnTo>
                    <a:pt x="66" y="84"/>
                  </a:lnTo>
                  <a:lnTo>
                    <a:pt x="54" y="96"/>
                  </a:lnTo>
                  <a:lnTo>
                    <a:pt x="30" y="102"/>
                  </a:lnTo>
                  <a:lnTo>
                    <a:pt x="24" y="96"/>
                  </a:lnTo>
                  <a:lnTo>
                    <a:pt x="12" y="90"/>
                  </a:lnTo>
                  <a:lnTo>
                    <a:pt x="12" y="78"/>
                  </a:lnTo>
                  <a:lnTo>
                    <a:pt x="12" y="66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FFFFFF"/>
                </a:solidFill>
              </a:endParaRPr>
            </a:p>
          </p:txBody>
        </p:sp>
        <p:sp>
          <p:nvSpPr>
            <p:cNvPr id="34" name="Rectangle 32"/>
            <p:cNvSpPr>
              <a:spLocks noChangeArrowheads="1"/>
            </p:cNvSpPr>
            <p:nvPr/>
          </p:nvSpPr>
          <p:spPr bwMode="ltGray">
            <a:xfrm>
              <a:off x="4238" y="1773"/>
              <a:ext cx="173" cy="2539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FFFFFF"/>
                </a:solidFill>
              </a:endParaRPr>
            </a:p>
          </p:txBody>
        </p:sp>
        <p:sp>
          <p:nvSpPr>
            <p:cNvPr id="35" name="Rectangle 33"/>
            <p:cNvSpPr>
              <a:spLocks noChangeArrowheads="1"/>
            </p:cNvSpPr>
            <p:nvPr/>
          </p:nvSpPr>
          <p:spPr bwMode="ltGray">
            <a:xfrm>
              <a:off x="4288" y="1545"/>
              <a:ext cx="76" cy="24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FFFFFF"/>
                </a:solidFill>
              </a:endParaRPr>
            </a:p>
          </p:txBody>
        </p:sp>
        <p:sp>
          <p:nvSpPr>
            <p:cNvPr id="36" name="AutoShape 34"/>
            <p:cNvSpPr>
              <a:spLocks noChangeArrowheads="1"/>
            </p:cNvSpPr>
            <p:nvPr/>
          </p:nvSpPr>
          <p:spPr bwMode="ltGray">
            <a:xfrm>
              <a:off x="4220" y="1743"/>
              <a:ext cx="205" cy="52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FFFFFF"/>
                </a:solidFill>
              </a:endParaRPr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ltGray">
            <a:xfrm>
              <a:off x="4306" y="1529"/>
              <a:ext cx="252" cy="1576"/>
            </a:xfrm>
            <a:custGeom>
              <a:avLst/>
              <a:gdLst>
                <a:gd name="T0" fmla="*/ 252 w 252"/>
                <a:gd name="T1" fmla="*/ 1576 h 1576"/>
                <a:gd name="T2" fmla="*/ 12 w 252"/>
                <a:gd name="T3" fmla="*/ 84 h 1576"/>
                <a:gd name="T4" fmla="*/ 12 w 252"/>
                <a:gd name="T5" fmla="*/ 60 h 1576"/>
                <a:gd name="T6" fmla="*/ 0 w 252"/>
                <a:gd name="T7" fmla="*/ 12 h 1576"/>
                <a:gd name="T8" fmla="*/ 72 w 252"/>
                <a:gd name="T9" fmla="*/ 0 h 1576"/>
                <a:gd name="T10" fmla="*/ 72 w 252"/>
                <a:gd name="T11" fmla="*/ 0 h 1576"/>
                <a:gd name="T12" fmla="*/ 78 w 252"/>
                <a:gd name="T13" fmla="*/ 48 h 1576"/>
                <a:gd name="T14" fmla="*/ 88 w 252"/>
                <a:gd name="T15" fmla="*/ 66 h 1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2" h="1576">
                  <a:moveTo>
                    <a:pt x="252" y="1576"/>
                  </a:moveTo>
                  <a:lnTo>
                    <a:pt x="12" y="84"/>
                  </a:lnTo>
                  <a:lnTo>
                    <a:pt x="12" y="60"/>
                  </a:lnTo>
                  <a:lnTo>
                    <a:pt x="0" y="12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8" y="48"/>
                  </a:lnTo>
                  <a:lnTo>
                    <a:pt x="88" y="66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FFFFFF"/>
                </a:solidFill>
              </a:endParaRPr>
            </a:p>
          </p:txBody>
        </p:sp>
        <p:sp>
          <p:nvSpPr>
            <p:cNvPr id="38" name="Freeform 36"/>
            <p:cNvSpPr>
              <a:spLocks/>
            </p:cNvSpPr>
            <p:nvPr/>
          </p:nvSpPr>
          <p:spPr bwMode="ltGray">
            <a:xfrm>
              <a:off x="4169" y="1421"/>
              <a:ext cx="317" cy="138"/>
            </a:xfrm>
            <a:custGeom>
              <a:avLst/>
              <a:gdLst>
                <a:gd name="T0" fmla="*/ 161 w 316"/>
                <a:gd name="T1" fmla="*/ 0 h 138"/>
                <a:gd name="T2" fmla="*/ 227 w 316"/>
                <a:gd name="T3" fmla="*/ 6 h 138"/>
                <a:gd name="T4" fmla="*/ 275 w 316"/>
                <a:gd name="T5" fmla="*/ 36 h 138"/>
                <a:gd name="T6" fmla="*/ 304 w 316"/>
                <a:gd name="T7" fmla="*/ 78 h 138"/>
                <a:gd name="T8" fmla="*/ 316 w 316"/>
                <a:gd name="T9" fmla="*/ 138 h 138"/>
                <a:gd name="T10" fmla="*/ 0 w 316"/>
                <a:gd name="T11" fmla="*/ 138 h 138"/>
                <a:gd name="T12" fmla="*/ 11 w 316"/>
                <a:gd name="T13" fmla="*/ 78 h 138"/>
                <a:gd name="T14" fmla="*/ 47 w 316"/>
                <a:gd name="T15" fmla="*/ 36 h 138"/>
                <a:gd name="T16" fmla="*/ 95 w 316"/>
                <a:gd name="T17" fmla="*/ 6 h 138"/>
                <a:gd name="T18" fmla="*/ 161 w 316"/>
                <a:gd name="T19" fmla="*/ 0 h 138"/>
                <a:gd name="T20" fmla="*/ 161 w 316"/>
                <a:gd name="T21" fmla="*/ 0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6" h="138">
                  <a:moveTo>
                    <a:pt x="161" y="0"/>
                  </a:moveTo>
                  <a:lnTo>
                    <a:pt x="227" y="6"/>
                  </a:lnTo>
                  <a:lnTo>
                    <a:pt x="275" y="36"/>
                  </a:lnTo>
                  <a:lnTo>
                    <a:pt x="304" y="78"/>
                  </a:lnTo>
                  <a:lnTo>
                    <a:pt x="316" y="138"/>
                  </a:lnTo>
                  <a:lnTo>
                    <a:pt x="0" y="138"/>
                  </a:lnTo>
                  <a:lnTo>
                    <a:pt x="11" y="78"/>
                  </a:lnTo>
                  <a:lnTo>
                    <a:pt x="47" y="36"/>
                  </a:lnTo>
                  <a:lnTo>
                    <a:pt x="95" y="6"/>
                  </a:lnTo>
                  <a:lnTo>
                    <a:pt x="161" y="0"/>
                  </a:lnTo>
                  <a:lnTo>
                    <a:pt x="16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FFFFFF"/>
                </a:solidFill>
              </a:endParaRPr>
            </a:p>
          </p:txBody>
        </p:sp>
      </p:grpSp>
      <p:sp>
        <p:nvSpPr>
          <p:cNvPr id="234535" name="Rectangle 39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charset="0"/>
              <a:buNone/>
              <a:defRPr/>
            </a:lvl1pPr>
          </a:lstStyle>
          <a:p>
            <a:pPr lvl="0"/>
            <a:r>
              <a:rPr lang="ja-JP" altLang="en-US" noProof="0"/>
              <a:t>マスタ</a:t>
            </a:r>
            <a:r>
              <a:rPr lang="en-US" altLang="ja-JP" noProof="0"/>
              <a:t> </a:t>
            </a:r>
            <a:r>
              <a:rPr lang="ja-JP" altLang="en-US" noProof="0"/>
              <a:t>サブタイトルの書式設定</a:t>
            </a:r>
          </a:p>
        </p:txBody>
      </p:sp>
      <p:sp>
        <p:nvSpPr>
          <p:cNvPr id="234536" name="Rectangle 40"/>
          <p:cNvSpPr>
            <a:spLocks noGrp="1" noChangeArrowheads="1"/>
          </p:cNvSpPr>
          <p:nvPr>
            <p:ph type="ctrTitle"/>
          </p:nvPr>
        </p:nvSpPr>
        <p:spPr>
          <a:xfrm>
            <a:off x="685800" y="1768475"/>
            <a:ext cx="77724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pPr lvl="0"/>
            <a:r>
              <a:rPr lang="ja-JP" altLang="en-US" noProof="0"/>
              <a:t>マスタ</a:t>
            </a:r>
            <a:r>
              <a:rPr lang="en-US" altLang="ja-JP" noProof="0"/>
              <a:t> </a:t>
            </a:r>
            <a:r>
              <a:rPr lang="ja-JP" altLang="en-US" noProof="0"/>
              <a:t>タイトルの書式設定</a:t>
            </a:r>
          </a:p>
        </p:txBody>
      </p:sp>
      <p:sp>
        <p:nvSpPr>
          <p:cNvPr id="39" name="Rectangle 3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40" name="Rectangle 3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41" name="Rectangle 4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5AA8E0-B37E-264F-BD86-75C661215A9A}" type="slidenum">
              <a:rPr lang="en-US" altLang="ja-JP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827197"/>
      </p:ext>
    </p:extLst>
  </p:cSld>
  <p:clrMapOvr>
    <a:masterClrMapping/>
  </p:clrMapOvr>
  <p:transition spd="slow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6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53AE75-97ED-504A-A439-32BF7679E7DC}" type="slidenum">
              <a:rPr lang="en-US" altLang="ja-JP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6502830"/>
      </p:ext>
    </p:extLst>
  </p:cSld>
  <p:clrMapOvr>
    <a:masterClrMapping/>
  </p:clrMapOvr>
  <p:transition spd="slow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6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62E882-4798-C04F-9354-E02EFC4B73A7}" type="slidenum">
              <a:rPr lang="en-US" altLang="ja-JP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2522664"/>
      </p:ext>
    </p:extLst>
  </p:cSld>
  <p:clrMapOvr>
    <a:masterClrMapping/>
  </p:clrMapOvr>
  <p:transition spd="slow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6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7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7E54F6-1445-A243-B711-CE41E2A83514}" type="slidenum">
              <a:rPr lang="en-US" altLang="ja-JP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4119402"/>
      </p:ext>
    </p:extLst>
  </p:cSld>
  <p:clrMapOvr>
    <a:masterClrMapping/>
  </p:clrMapOvr>
  <p:transition spd="slow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8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9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0C3E80-BD85-1044-8B1A-707037C236BD}" type="slidenum">
              <a:rPr lang="en-US" altLang="ja-JP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2824268"/>
      </p:ext>
    </p:extLst>
  </p:cSld>
  <p:clrMapOvr>
    <a:masterClrMapping/>
  </p:clrMapOvr>
  <p:transition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9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0C3E80-BD85-1044-8B1A-707037C236BD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791959695"/>
      </p:ext>
    </p:extLst>
  </p:cSld>
  <p:clrMapOvr>
    <a:masterClrMapping/>
  </p:clrMapOvr>
  <p:transition spd="slow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4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5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010429-AE73-AB4C-AE42-14D4051DC4E4}" type="slidenum">
              <a:rPr lang="en-US" altLang="ja-JP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8707468"/>
      </p:ext>
    </p:extLst>
  </p:cSld>
  <p:clrMapOvr>
    <a:masterClrMapping/>
  </p:clrMapOvr>
  <p:transition spd="slow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3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4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6CE79C-88B4-8847-9086-A83D68BDEEC1}" type="slidenum">
              <a:rPr lang="en-US" altLang="ja-JP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7831150"/>
      </p:ext>
    </p:extLst>
  </p:cSld>
  <p:clrMapOvr>
    <a:masterClrMapping/>
  </p:clrMapOvr>
  <p:transition spd="slow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6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7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E81FF8-193C-6D48-968A-63C787A90E71}" type="slidenum">
              <a:rPr lang="en-US" altLang="ja-JP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5371696"/>
      </p:ext>
    </p:extLst>
  </p:cSld>
  <p:clrMapOvr>
    <a:masterClrMapping/>
  </p:clrMapOvr>
  <p:transition spd="slow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6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7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0CB4B4-FDAB-E347-9F09-E0D9CDACB9DB}" type="slidenum">
              <a:rPr lang="en-US" altLang="ja-JP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9483830"/>
      </p:ext>
    </p:extLst>
  </p:cSld>
  <p:clrMapOvr>
    <a:masterClrMapping/>
  </p:clrMapOvr>
  <p:transition spd="slow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6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BAC539-C210-D94F-9E62-D6151C9EEB15}" type="slidenum">
              <a:rPr lang="en-US" altLang="ja-JP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562562"/>
      </p:ext>
    </p:extLst>
  </p:cSld>
  <p:clrMapOvr>
    <a:masterClrMapping/>
  </p:clrMapOvr>
  <p:transition spd="slow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6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3B43FB-16AB-D648-8B2E-C3E333BFE532}" type="slidenum">
              <a:rPr lang="en-US" altLang="ja-JP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4227633"/>
      </p:ext>
    </p:extLst>
  </p:cSld>
  <p:clrMapOvr>
    <a:masterClrMapping/>
  </p:clrMapOvr>
  <p:transition spd="slow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3800475" y="1789113"/>
            <a:ext cx="5340350" cy="5056187"/>
            <a:chOff x="2394" y="1127"/>
            <a:chExt cx="3364" cy="3185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4230" y="1365"/>
              <a:ext cx="197" cy="102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FFFFFF"/>
                </a:solidFill>
              </a:endParaRPr>
            </a:p>
          </p:txBody>
        </p:sp>
        <p:sp>
          <p:nvSpPr>
            <p:cNvPr id="6" name="Oval 4"/>
            <p:cNvSpPr>
              <a:spLocks noChangeArrowheads="1"/>
            </p:cNvSpPr>
            <p:nvPr/>
          </p:nvSpPr>
          <p:spPr bwMode="ltGray">
            <a:xfrm>
              <a:off x="4299" y="1185"/>
              <a:ext cx="47" cy="47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FFFFFF"/>
                </a:solidFill>
              </a:endParaRPr>
            </a:p>
          </p:txBody>
        </p:sp>
        <p:sp>
          <p:nvSpPr>
            <p:cNvPr id="7" name="Rectangle 5"/>
            <p:cNvSpPr>
              <a:spLocks noChangeArrowheads="1"/>
            </p:cNvSpPr>
            <p:nvPr/>
          </p:nvSpPr>
          <p:spPr bwMode="ltGray">
            <a:xfrm rot="995337">
              <a:off x="5205" y="1495"/>
              <a:ext cx="6" cy="20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FFFFFF"/>
                </a:solidFill>
              </a:endParaRPr>
            </a:p>
          </p:txBody>
        </p:sp>
        <p:sp>
          <p:nvSpPr>
            <p:cNvPr id="8" name="Freeform 6"/>
            <p:cNvSpPr>
              <a:spLocks noEditPoints="1"/>
            </p:cNvSpPr>
            <p:nvPr/>
          </p:nvSpPr>
          <p:spPr bwMode="ltGray">
            <a:xfrm>
              <a:off x="4871" y="3508"/>
              <a:ext cx="66" cy="96"/>
            </a:xfrm>
            <a:custGeom>
              <a:avLst/>
              <a:gdLst>
                <a:gd name="T0" fmla="*/ 18 w 66"/>
                <a:gd name="T1" fmla="*/ 96 h 96"/>
                <a:gd name="T2" fmla="*/ 42 w 66"/>
                <a:gd name="T3" fmla="*/ 78 h 96"/>
                <a:gd name="T4" fmla="*/ 60 w 66"/>
                <a:gd name="T5" fmla="*/ 60 h 96"/>
                <a:gd name="T6" fmla="*/ 66 w 66"/>
                <a:gd name="T7" fmla="*/ 36 h 96"/>
                <a:gd name="T8" fmla="*/ 60 w 66"/>
                <a:gd name="T9" fmla="*/ 12 h 96"/>
                <a:gd name="T10" fmla="*/ 36 w 66"/>
                <a:gd name="T11" fmla="*/ 0 h 96"/>
                <a:gd name="T12" fmla="*/ 24 w 66"/>
                <a:gd name="T13" fmla="*/ 6 h 96"/>
                <a:gd name="T14" fmla="*/ 12 w 66"/>
                <a:gd name="T15" fmla="*/ 12 h 96"/>
                <a:gd name="T16" fmla="*/ 0 w 66"/>
                <a:gd name="T17" fmla="*/ 36 h 96"/>
                <a:gd name="T18" fmla="*/ 0 w 66"/>
                <a:gd name="T19" fmla="*/ 60 h 96"/>
                <a:gd name="T20" fmla="*/ 12 w 66"/>
                <a:gd name="T21" fmla="*/ 84 h 96"/>
                <a:gd name="T22" fmla="*/ 18 w 66"/>
                <a:gd name="T23" fmla="*/ 96 h 96"/>
                <a:gd name="T24" fmla="*/ 18 w 66"/>
                <a:gd name="T25" fmla="*/ 96 h 96"/>
                <a:gd name="T26" fmla="*/ 42 w 66"/>
                <a:gd name="T27" fmla="*/ 18 h 96"/>
                <a:gd name="T28" fmla="*/ 54 w 66"/>
                <a:gd name="T29" fmla="*/ 24 h 96"/>
                <a:gd name="T30" fmla="*/ 60 w 66"/>
                <a:gd name="T31" fmla="*/ 36 h 96"/>
                <a:gd name="T32" fmla="*/ 60 w 66"/>
                <a:gd name="T33" fmla="*/ 48 h 96"/>
                <a:gd name="T34" fmla="*/ 54 w 66"/>
                <a:gd name="T35" fmla="*/ 54 h 96"/>
                <a:gd name="T36" fmla="*/ 36 w 66"/>
                <a:gd name="T37" fmla="*/ 72 h 96"/>
                <a:gd name="T38" fmla="*/ 24 w 66"/>
                <a:gd name="T39" fmla="*/ 78 h 96"/>
                <a:gd name="T40" fmla="*/ 24 w 66"/>
                <a:gd name="T41" fmla="*/ 78 h 96"/>
                <a:gd name="T42" fmla="*/ 12 w 66"/>
                <a:gd name="T43" fmla="*/ 48 h 96"/>
                <a:gd name="T44" fmla="*/ 18 w 66"/>
                <a:gd name="T45" fmla="*/ 24 h 96"/>
                <a:gd name="T46" fmla="*/ 30 w 66"/>
                <a:gd name="T47" fmla="*/ 18 h 96"/>
                <a:gd name="T48" fmla="*/ 42 w 66"/>
                <a:gd name="T49" fmla="*/ 18 h 96"/>
                <a:gd name="T50" fmla="*/ 42 w 66"/>
                <a:gd name="T51" fmla="*/ 18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6" h="96">
                  <a:moveTo>
                    <a:pt x="18" y="96"/>
                  </a:moveTo>
                  <a:lnTo>
                    <a:pt x="42" y="78"/>
                  </a:lnTo>
                  <a:lnTo>
                    <a:pt x="60" y="60"/>
                  </a:lnTo>
                  <a:lnTo>
                    <a:pt x="66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24" y="6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0" y="60"/>
                  </a:lnTo>
                  <a:lnTo>
                    <a:pt x="12" y="84"/>
                  </a:lnTo>
                  <a:lnTo>
                    <a:pt x="18" y="96"/>
                  </a:lnTo>
                  <a:lnTo>
                    <a:pt x="18" y="96"/>
                  </a:lnTo>
                  <a:close/>
                  <a:moveTo>
                    <a:pt x="42" y="18"/>
                  </a:moveTo>
                  <a:lnTo>
                    <a:pt x="54" y="24"/>
                  </a:lnTo>
                  <a:lnTo>
                    <a:pt x="60" y="36"/>
                  </a:lnTo>
                  <a:lnTo>
                    <a:pt x="60" y="48"/>
                  </a:lnTo>
                  <a:lnTo>
                    <a:pt x="54" y="54"/>
                  </a:lnTo>
                  <a:lnTo>
                    <a:pt x="36" y="72"/>
                  </a:lnTo>
                  <a:lnTo>
                    <a:pt x="24" y="78"/>
                  </a:lnTo>
                  <a:lnTo>
                    <a:pt x="24" y="78"/>
                  </a:lnTo>
                  <a:lnTo>
                    <a:pt x="12" y="48"/>
                  </a:lnTo>
                  <a:lnTo>
                    <a:pt x="18" y="24"/>
                  </a:lnTo>
                  <a:lnTo>
                    <a:pt x="30" y="18"/>
                  </a:lnTo>
                  <a:lnTo>
                    <a:pt x="42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FFFFFF"/>
                </a:solidFill>
              </a:endParaRPr>
            </a:p>
          </p:txBody>
        </p:sp>
        <p:sp>
          <p:nvSpPr>
            <p:cNvPr id="9" name="Rectangle 7"/>
            <p:cNvSpPr>
              <a:spLocks noChangeArrowheads="1"/>
            </p:cNvSpPr>
            <p:nvPr/>
          </p:nvSpPr>
          <p:spPr bwMode="ltGray">
            <a:xfrm rot="91736">
              <a:off x="5487" y="1535"/>
              <a:ext cx="6" cy="1998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FFFFFF"/>
                </a:solidFill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 rot="-926223">
              <a:off x="5640" y="1521"/>
              <a:ext cx="6" cy="881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FFFFFF"/>
                </a:solidFill>
              </a:endParaRPr>
            </a:p>
          </p:txBody>
        </p:sp>
        <p:sp>
          <p:nvSpPr>
            <p:cNvPr id="11" name="Rectangle 9"/>
            <p:cNvSpPr>
              <a:spLocks noChangeArrowheads="1"/>
            </p:cNvSpPr>
            <p:nvPr/>
          </p:nvSpPr>
          <p:spPr bwMode="ltGray">
            <a:xfrm rot="-1140313">
              <a:off x="3444" y="1816"/>
              <a:ext cx="6" cy="203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FFFFFF"/>
                </a:solidFill>
              </a:endParaRPr>
            </a:p>
          </p:txBody>
        </p:sp>
        <p:sp>
          <p:nvSpPr>
            <p:cNvPr id="12" name="Rectangle 10"/>
            <p:cNvSpPr>
              <a:spLocks noChangeArrowheads="1"/>
            </p:cNvSpPr>
            <p:nvPr/>
          </p:nvSpPr>
          <p:spPr bwMode="ltGray">
            <a:xfrm rot="1114412">
              <a:off x="2757" y="1821"/>
              <a:ext cx="6" cy="2119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FFFFFF"/>
                </a:solidFill>
              </a:endParaRPr>
            </a:p>
          </p:txBody>
        </p:sp>
        <p:sp>
          <p:nvSpPr>
            <p:cNvPr id="13" name="Rectangle 11"/>
            <p:cNvSpPr>
              <a:spLocks noChangeArrowheads="1"/>
            </p:cNvSpPr>
            <p:nvPr/>
          </p:nvSpPr>
          <p:spPr bwMode="ltGray">
            <a:xfrm rot="254676">
              <a:off x="3035" y="1870"/>
              <a:ext cx="6" cy="190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FFFFFF"/>
                </a:solidFill>
              </a:endParaRPr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ltGray">
            <a:xfrm>
              <a:off x="4007" y="3021"/>
              <a:ext cx="623" cy="156"/>
            </a:xfrm>
            <a:custGeom>
              <a:avLst/>
              <a:gdLst>
                <a:gd name="T0" fmla="*/ 6 w 623"/>
                <a:gd name="T1" fmla="*/ 18 h 156"/>
                <a:gd name="T2" fmla="*/ 162 w 623"/>
                <a:gd name="T3" fmla="*/ 36 h 156"/>
                <a:gd name="T4" fmla="*/ 251 w 623"/>
                <a:gd name="T5" fmla="*/ 36 h 156"/>
                <a:gd name="T6" fmla="*/ 354 w 623"/>
                <a:gd name="T7" fmla="*/ 30 h 156"/>
                <a:gd name="T8" fmla="*/ 473 w 623"/>
                <a:gd name="T9" fmla="*/ 18 h 156"/>
                <a:gd name="T10" fmla="*/ 611 w 623"/>
                <a:gd name="T11" fmla="*/ 0 h 156"/>
                <a:gd name="T12" fmla="*/ 623 w 623"/>
                <a:gd name="T13" fmla="*/ 114 h 156"/>
                <a:gd name="T14" fmla="*/ 497 w 623"/>
                <a:gd name="T15" fmla="*/ 138 h 156"/>
                <a:gd name="T16" fmla="*/ 414 w 623"/>
                <a:gd name="T17" fmla="*/ 150 h 156"/>
                <a:gd name="T18" fmla="*/ 318 w 623"/>
                <a:gd name="T19" fmla="*/ 156 h 156"/>
                <a:gd name="T20" fmla="*/ 215 w 623"/>
                <a:gd name="T21" fmla="*/ 156 h 156"/>
                <a:gd name="T22" fmla="*/ 108 w 623"/>
                <a:gd name="T23" fmla="*/ 150 h 156"/>
                <a:gd name="T24" fmla="*/ 0 w 623"/>
                <a:gd name="T25" fmla="*/ 132 h 156"/>
                <a:gd name="T26" fmla="*/ 6 w 623"/>
                <a:gd name="T27" fmla="*/ 18 h 156"/>
                <a:gd name="T28" fmla="*/ 6 w 623"/>
                <a:gd name="T29" fmla="*/ 18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23" h="156">
                  <a:moveTo>
                    <a:pt x="6" y="18"/>
                  </a:moveTo>
                  <a:lnTo>
                    <a:pt x="162" y="36"/>
                  </a:lnTo>
                  <a:lnTo>
                    <a:pt x="251" y="36"/>
                  </a:lnTo>
                  <a:lnTo>
                    <a:pt x="354" y="30"/>
                  </a:lnTo>
                  <a:lnTo>
                    <a:pt x="473" y="18"/>
                  </a:lnTo>
                  <a:lnTo>
                    <a:pt x="611" y="0"/>
                  </a:lnTo>
                  <a:lnTo>
                    <a:pt x="623" y="114"/>
                  </a:lnTo>
                  <a:lnTo>
                    <a:pt x="497" y="138"/>
                  </a:lnTo>
                  <a:lnTo>
                    <a:pt x="414" y="150"/>
                  </a:lnTo>
                  <a:lnTo>
                    <a:pt x="318" y="156"/>
                  </a:lnTo>
                  <a:lnTo>
                    <a:pt x="215" y="156"/>
                  </a:lnTo>
                  <a:lnTo>
                    <a:pt x="108" y="150"/>
                  </a:lnTo>
                  <a:lnTo>
                    <a:pt x="0" y="132"/>
                  </a:lnTo>
                  <a:lnTo>
                    <a:pt x="6" y="18"/>
                  </a:lnTo>
                  <a:lnTo>
                    <a:pt x="6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FFFFFF"/>
                </a:solidFill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ltGray">
            <a:xfrm>
              <a:off x="4762" y="3591"/>
              <a:ext cx="996" cy="126"/>
            </a:xfrm>
            <a:custGeom>
              <a:avLst/>
              <a:gdLst>
                <a:gd name="T0" fmla="*/ 754 w 993"/>
                <a:gd name="T1" fmla="*/ 6 h 126"/>
                <a:gd name="T2" fmla="*/ 652 w 993"/>
                <a:gd name="T3" fmla="*/ 6 h 126"/>
                <a:gd name="T4" fmla="*/ 563 w 993"/>
                <a:gd name="T5" fmla="*/ 6 h 126"/>
                <a:gd name="T6" fmla="*/ 479 w 993"/>
                <a:gd name="T7" fmla="*/ 6 h 126"/>
                <a:gd name="T8" fmla="*/ 401 w 993"/>
                <a:gd name="T9" fmla="*/ 6 h 126"/>
                <a:gd name="T10" fmla="*/ 335 w 993"/>
                <a:gd name="T11" fmla="*/ 0 h 126"/>
                <a:gd name="T12" fmla="*/ 276 w 993"/>
                <a:gd name="T13" fmla="*/ 0 h 126"/>
                <a:gd name="T14" fmla="*/ 222 w 993"/>
                <a:gd name="T15" fmla="*/ 0 h 126"/>
                <a:gd name="T16" fmla="*/ 180 w 993"/>
                <a:gd name="T17" fmla="*/ 6 h 126"/>
                <a:gd name="T18" fmla="*/ 138 w 993"/>
                <a:gd name="T19" fmla="*/ 6 h 126"/>
                <a:gd name="T20" fmla="*/ 108 w 993"/>
                <a:gd name="T21" fmla="*/ 6 h 126"/>
                <a:gd name="T22" fmla="*/ 54 w 993"/>
                <a:gd name="T23" fmla="*/ 6 h 126"/>
                <a:gd name="T24" fmla="*/ 24 w 993"/>
                <a:gd name="T25" fmla="*/ 12 h 126"/>
                <a:gd name="T26" fmla="*/ 6 w 993"/>
                <a:gd name="T27" fmla="*/ 18 h 126"/>
                <a:gd name="T28" fmla="*/ 0 w 993"/>
                <a:gd name="T29" fmla="*/ 24 h 126"/>
                <a:gd name="T30" fmla="*/ 12 w 993"/>
                <a:gd name="T31" fmla="*/ 42 h 126"/>
                <a:gd name="T32" fmla="*/ 18 w 993"/>
                <a:gd name="T33" fmla="*/ 48 h 126"/>
                <a:gd name="T34" fmla="*/ 30 w 993"/>
                <a:gd name="T35" fmla="*/ 54 h 126"/>
                <a:gd name="T36" fmla="*/ 60 w 993"/>
                <a:gd name="T37" fmla="*/ 60 h 126"/>
                <a:gd name="T38" fmla="*/ 90 w 993"/>
                <a:gd name="T39" fmla="*/ 72 h 126"/>
                <a:gd name="T40" fmla="*/ 144 w 993"/>
                <a:gd name="T41" fmla="*/ 84 h 126"/>
                <a:gd name="T42" fmla="*/ 210 w 993"/>
                <a:gd name="T43" fmla="*/ 90 h 126"/>
                <a:gd name="T44" fmla="*/ 293 w 993"/>
                <a:gd name="T45" fmla="*/ 102 h 126"/>
                <a:gd name="T46" fmla="*/ 389 w 993"/>
                <a:gd name="T47" fmla="*/ 108 h 126"/>
                <a:gd name="T48" fmla="*/ 503 w 993"/>
                <a:gd name="T49" fmla="*/ 120 h 126"/>
                <a:gd name="T50" fmla="*/ 622 w 993"/>
                <a:gd name="T51" fmla="*/ 120 h 126"/>
                <a:gd name="T52" fmla="*/ 754 w 993"/>
                <a:gd name="T53" fmla="*/ 126 h 126"/>
                <a:gd name="T54" fmla="*/ 873 w 993"/>
                <a:gd name="T55" fmla="*/ 126 h 126"/>
                <a:gd name="T56" fmla="*/ 993 w 993"/>
                <a:gd name="T57" fmla="*/ 126 h 126"/>
                <a:gd name="T58" fmla="*/ 993 w 993"/>
                <a:gd name="T59" fmla="*/ 12 h 126"/>
                <a:gd name="T60" fmla="*/ 879 w 993"/>
                <a:gd name="T61" fmla="*/ 12 h 126"/>
                <a:gd name="T62" fmla="*/ 754 w 993"/>
                <a:gd name="T63" fmla="*/ 6 h 126"/>
                <a:gd name="T64" fmla="*/ 754 w 993"/>
                <a:gd name="T65" fmla="*/ 6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93" h="126">
                  <a:moveTo>
                    <a:pt x="754" y="6"/>
                  </a:moveTo>
                  <a:lnTo>
                    <a:pt x="652" y="6"/>
                  </a:lnTo>
                  <a:lnTo>
                    <a:pt x="563" y="6"/>
                  </a:lnTo>
                  <a:lnTo>
                    <a:pt x="479" y="6"/>
                  </a:lnTo>
                  <a:lnTo>
                    <a:pt x="401" y="6"/>
                  </a:lnTo>
                  <a:lnTo>
                    <a:pt x="335" y="0"/>
                  </a:lnTo>
                  <a:lnTo>
                    <a:pt x="276" y="0"/>
                  </a:lnTo>
                  <a:lnTo>
                    <a:pt x="222" y="0"/>
                  </a:lnTo>
                  <a:lnTo>
                    <a:pt x="180" y="6"/>
                  </a:lnTo>
                  <a:lnTo>
                    <a:pt x="138" y="6"/>
                  </a:lnTo>
                  <a:lnTo>
                    <a:pt x="108" y="6"/>
                  </a:lnTo>
                  <a:lnTo>
                    <a:pt x="54" y="6"/>
                  </a:lnTo>
                  <a:lnTo>
                    <a:pt x="24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12" y="42"/>
                  </a:lnTo>
                  <a:lnTo>
                    <a:pt x="18" y="48"/>
                  </a:lnTo>
                  <a:lnTo>
                    <a:pt x="30" y="54"/>
                  </a:lnTo>
                  <a:lnTo>
                    <a:pt x="60" y="60"/>
                  </a:lnTo>
                  <a:lnTo>
                    <a:pt x="90" y="72"/>
                  </a:lnTo>
                  <a:lnTo>
                    <a:pt x="144" y="84"/>
                  </a:lnTo>
                  <a:lnTo>
                    <a:pt x="210" y="90"/>
                  </a:lnTo>
                  <a:lnTo>
                    <a:pt x="293" y="102"/>
                  </a:lnTo>
                  <a:lnTo>
                    <a:pt x="389" y="108"/>
                  </a:lnTo>
                  <a:lnTo>
                    <a:pt x="503" y="120"/>
                  </a:lnTo>
                  <a:lnTo>
                    <a:pt x="622" y="120"/>
                  </a:lnTo>
                  <a:lnTo>
                    <a:pt x="754" y="126"/>
                  </a:lnTo>
                  <a:lnTo>
                    <a:pt x="873" y="126"/>
                  </a:lnTo>
                  <a:lnTo>
                    <a:pt x="993" y="126"/>
                  </a:lnTo>
                  <a:lnTo>
                    <a:pt x="993" y="12"/>
                  </a:lnTo>
                  <a:lnTo>
                    <a:pt x="879" y="12"/>
                  </a:lnTo>
                  <a:lnTo>
                    <a:pt x="754" y="6"/>
                  </a:lnTo>
                  <a:lnTo>
                    <a:pt x="754" y="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FFFFFF"/>
                </a:solidFill>
              </a:endParaRPr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ltGray">
            <a:xfrm>
              <a:off x="4786" y="3645"/>
              <a:ext cx="972" cy="245"/>
            </a:xfrm>
            <a:custGeom>
              <a:avLst/>
              <a:gdLst>
                <a:gd name="T0" fmla="*/ 0 w 969"/>
                <a:gd name="T1" fmla="*/ 0 h 245"/>
                <a:gd name="T2" fmla="*/ 24 w 969"/>
                <a:gd name="T3" fmla="*/ 54 h 245"/>
                <a:gd name="T4" fmla="*/ 66 w 969"/>
                <a:gd name="T5" fmla="*/ 96 h 245"/>
                <a:gd name="T6" fmla="*/ 120 w 969"/>
                <a:gd name="T7" fmla="*/ 137 h 245"/>
                <a:gd name="T8" fmla="*/ 198 w 969"/>
                <a:gd name="T9" fmla="*/ 173 h 245"/>
                <a:gd name="T10" fmla="*/ 293 w 969"/>
                <a:gd name="T11" fmla="*/ 203 h 245"/>
                <a:gd name="T12" fmla="*/ 353 w 969"/>
                <a:gd name="T13" fmla="*/ 215 h 245"/>
                <a:gd name="T14" fmla="*/ 413 w 969"/>
                <a:gd name="T15" fmla="*/ 227 h 245"/>
                <a:gd name="T16" fmla="*/ 479 w 969"/>
                <a:gd name="T17" fmla="*/ 233 h 245"/>
                <a:gd name="T18" fmla="*/ 556 w 969"/>
                <a:gd name="T19" fmla="*/ 239 h 245"/>
                <a:gd name="T20" fmla="*/ 634 w 969"/>
                <a:gd name="T21" fmla="*/ 245 h 245"/>
                <a:gd name="T22" fmla="*/ 724 w 969"/>
                <a:gd name="T23" fmla="*/ 245 h 245"/>
                <a:gd name="T24" fmla="*/ 855 w 969"/>
                <a:gd name="T25" fmla="*/ 245 h 245"/>
                <a:gd name="T26" fmla="*/ 969 w 969"/>
                <a:gd name="T27" fmla="*/ 239 h 245"/>
                <a:gd name="T28" fmla="*/ 969 w 969"/>
                <a:gd name="T29" fmla="*/ 60 h 245"/>
                <a:gd name="T30" fmla="*/ 700 w 969"/>
                <a:gd name="T31" fmla="*/ 60 h 245"/>
                <a:gd name="T32" fmla="*/ 503 w 969"/>
                <a:gd name="T33" fmla="*/ 54 h 245"/>
                <a:gd name="T34" fmla="*/ 317 w 969"/>
                <a:gd name="T35" fmla="*/ 42 h 245"/>
                <a:gd name="T36" fmla="*/ 150 w 969"/>
                <a:gd name="T37" fmla="*/ 24 h 245"/>
                <a:gd name="T38" fmla="*/ 72 w 969"/>
                <a:gd name="T39" fmla="*/ 12 h 245"/>
                <a:gd name="T40" fmla="*/ 0 w 969"/>
                <a:gd name="T41" fmla="*/ 0 h 245"/>
                <a:gd name="T42" fmla="*/ 0 w 969"/>
                <a:gd name="T43" fmla="*/ 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69" h="245">
                  <a:moveTo>
                    <a:pt x="0" y="0"/>
                  </a:moveTo>
                  <a:lnTo>
                    <a:pt x="24" y="54"/>
                  </a:lnTo>
                  <a:lnTo>
                    <a:pt x="66" y="96"/>
                  </a:lnTo>
                  <a:lnTo>
                    <a:pt x="120" y="137"/>
                  </a:lnTo>
                  <a:lnTo>
                    <a:pt x="198" y="173"/>
                  </a:lnTo>
                  <a:lnTo>
                    <a:pt x="293" y="203"/>
                  </a:lnTo>
                  <a:lnTo>
                    <a:pt x="353" y="215"/>
                  </a:lnTo>
                  <a:lnTo>
                    <a:pt x="413" y="227"/>
                  </a:lnTo>
                  <a:lnTo>
                    <a:pt x="479" y="233"/>
                  </a:lnTo>
                  <a:lnTo>
                    <a:pt x="556" y="239"/>
                  </a:lnTo>
                  <a:lnTo>
                    <a:pt x="634" y="245"/>
                  </a:lnTo>
                  <a:lnTo>
                    <a:pt x="724" y="245"/>
                  </a:lnTo>
                  <a:lnTo>
                    <a:pt x="855" y="245"/>
                  </a:lnTo>
                  <a:lnTo>
                    <a:pt x="969" y="239"/>
                  </a:lnTo>
                  <a:lnTo>
                    <a:pt x="969" y="60"/>
                  </a:lnTo>
                  <a:lnTo>
                    <a:pt x="700" y="60"/>
                  </a:lnTo>
                  <a:lnTo>
                    <a:pt x="503" y="54"/>
                  </a:lnTo>
                  <a:lnTo>
                    <a:pt x="317" y="42"/>
                  </a:lnTo>
                  <a:lnTo>
                    <a:pt x="150" y="24"/>
                  </a:lnTo>
                  <a:lnTo>
                    <a:pt x="72" y="1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FFFFFF"/>
                </a:solidFill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ltGray">
            <a:xfrm>
              <a:off x="4804" y="3591"/>
              <a:ext cx="954" cy="90"/>
            </a:xfrm>
            <a:custGeom>
              <a:avLst/>
              <a:gdLst>
                <a:gd name="T0" fmla="*/ 700 w 951"/>
                <a:gd name="T1" fmla="*/ 0 h 90"/>
                <a:gd name="T2" fmla="*/ 598 w 951"/>
                <a:gd name="T3" fmla="*/ 0 h 90"/>
                <a:gd name="T4" fmla="*/ 515 w 951"/>
                <a:gd name="T5" fmla="*/ 0 h 90"/>
                <a:gd name="T6" fmla="*/ 431 w 951"/>
                <a:gd name="T7" fmla="*/ 0 h 90"/>
                <a:gd name="T8" fmla="*/ 365 w 951"/>
                <a:gd name="T9" fmla="*/ 0 h 90"/>
                <a:gd name="T10" fmla="*/ 299 w 951"/>
                <a:gd name="T11" fmla="*/ 0 h 90"/>
                <a:gd name="T12" fmla="*/ 245 w 951"/>
                <a:gd name="T13" fmla="*/ 0 h 90"/>
                <a:gd name="T14" fmla="*/ 198 w 951"/>
                <a:gd name="T15" fmla="*/ 0 h 90"/>
                <a:gd name="T16" fmla="*/ 162 w 951"/>
                <a:gd name="T17" fmla="*/ 0 h 90"/>
                <a:gd name="T18" fmla="*/ 126 w 951"/>
                <a:gd name="T19" fmla="*/ 6 h 90"/>
                <a:gd name="T20" fmla="*/ 96 w 951"/>
                <a:gd name="T21" fmla="*/ 6 h 90"/>
                <a:gd name="T22" fmla="*/ 54 w 951"/>
                <a:gd name="T23" fmla="*/ 12 h 90"/>
                <a:gd name="T24" fmla="*/ 30 w 951"/>
                <a:gd name="T25" fmla="*/ 12 h 90"/>
                <a:gd name="T26" fmla="*/ 12 w 951"/>
                <a:gd name="T27" fmla="*/ 18 h 90"/>
                <a:gd name="T28" fmla="*/ 6 w 951"/>
                <a:gd name="T29" fmla="*/ 18 h 90"/>
                <a:gd name="T30" fmla="*/ 0 w 951"/>
                <a:gd name="T31" fmla="*/ 24 h 90"/>
                <a:gd name="T32" fmla="*/ 6 w 951"/>
                <a:gd name="T33" fmla="*/ 30 h 90"/>
                <a:gd name="T34" fmla="*/ 24 w 951"/>
                <a:gd name="T35" fmla="*/ 36 h 90"/>
                <a:gd name="T36" fmla="*/ 54 w 951"/>
                <a:gd name="T37" fmla="*/ 42 h 90"/>
                <a:gd name="T38" fmla="*/ 102 w 951"/>
                <a:gd name="T39" fmla="*/ 54 h 90"/>
                <a:gd name="T40" fmla="*/ 168 w 951"/>
                <a:gd name="T41" fmla="*/ 60 h 90"/>
                <a:gd name="T42" fmla="*/ 251 w 951"/>
                <a:gd name="T43" fmla="*/ 66 h 90"/>
                <a:gd name="T44" fmla="*/ 341 w 951"/>
                <a:gd name="T45" fmla="*/ 78 h 90"/>
                <a:gd name="T46" fmla="*/ 449 w 951"/>
                <a:gd name="T47" fmla="*/ 84 h 90"/>
                <a:gd name="T48" fmla="*/ 568 w 951"/>
                <a:gd name="T49" fmla="*/ 84 h 90"/>
                <a:gd name="T50" fmla="*/ 694 w 951"/>
                <a:gd name="T51" fmla="*/ 90 h 90"/>
                <a:gd name="T52" fmla="*/ 825 w 951"/>
                <a:gd name="T53" fmla="*/ 90 h 90"/>
                <a:gd name="T54" fmla="*/ 951 w 951"/>
                <a:gd name="T55" fmla="*/ 90 h 90"/>
                <a:gd name="T56" fmla="*/ 951 w 951"/>
                <a:gd name="T57" fmla="*/ 6 h 90"/>
                <a:gd name="T58" fmla="*/ 831 w 951"/>
                <a:gd name="T59" fmla="*/ 6 h 90"/>
                <a:gd name="T60" fmla="*/ 772 w 951"/>
                <a:gd name="T61" fmla="*/ 6 h 90"/>
                <a:gd name="T62" fmla="*/ 700 w 951"/>
                <a:gd name="T63" fmla="*/ 0 h 90"/>
                <a:gd name="T64" fmla="*/ 700 w 951"/>
                <a:gd name="T65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51" h="90">
                  <a:moveTo>
                    <a:pt x="700" y="0"/>
                  </a:moveTo>
                  <a:lnTo>
                    <a:pt x="598" y="0"/>
                  </a:lnTo>
                  <a:lnTo>
                    <a:pt x="515" y="0"/>
                  </a:lnTo>
                  <a:lnTo>
                    <a:pt x="431" y="0"/>
                  </a:lnTo>
                  <a:lnTo>
                    <a:pt x="365" y="0"/>
                  </a:lnTo>
                  <a:lnTo>
                    <a:pt x="299" y="0"/>
                  </a:lnTo>
                  <a:lnTo>
                    <a:pt x="245" y="0"/>
                  </a:lnTo>
                  <a:lnTo>
                    <a:pt x="198" y="0"/>
                  </a:lnTo>
                  <a:lnTo>
                    <a:pt x="162" y="0"/>
                  </a:lnTo>
                  <a:lnTo>
                    <a:pt x="126" y="6"/>
                  </a:lnTo>
                  <a:lnTo>
                    <a:pt x="96" y="6"/>
                  </a:lnTo>
                  <a:lnTo>
                    <a:pt x="54" y="12"/>
                  </a:lnTo>
                  <a:lnTo>
                    <a:pt x="30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6" y="30"/>
                  </a:lnTo>
                  <a:lnTo>
                    <a:pt x="24" y="36"/>
                  </a:lnTo>
                  <a:lnTo>
                    <a:pt x="54" y="42"/>
                  </a:lnTo>
                  <a:lnTo>
                    <a:pt x="102" y="54"/>
                  </a:lnTo>
                  <a:lnTo>
                    <a:pt x="168" y="60"/>
                  </a:lnTo>
                  <a:lnTo>
                    <a:pt x="251" y="66"/>
                  </a:lnTo>
                  <a:lnTo>
                    <a:pt x="341" y="78"/>
                  </a:lnTo>
                  <a:lnTo>
                    <a:pt x="449" y="84"/>
                  </a:lnTo>
                  <a:lnTo>
                    <a:pt x="568" y="84"/>
                  </a:lnTo>
                  <a:lnTo>
                    <a:pt x="694" y="90"/>
                  </a:lnTo>
                  <a:lnTo>
                    <a:pt x="825" y="90"/>
                  </a:lnTo>
                  <a:lnTo>
                    <a:pt x="951" y="90"/>
                  </a:lnTo>
                  <a:lnTo>
                    <a:pt x="951" y="6"/>
                  </a:lnTo>
                  <a:lnTo>
                    <a:pt x="831" y="6"/>
                  </a:lnTo>
                  <a:lnTo>
                    <a:pt x="772" y="6"/>
                  </a:lnTo>
                  <a:lnTo>
                    <a:pt x="700" y="0"/>
                  </a:lnTo>
                  <a:lnTo>
                    <a:pt x="70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FFFFFF"/>
                </a:solidFill>
              </a:endParaRPr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ltGray">
            <a:xfrm>
              <a:off x="3059" y="1541"/>
              <a:ext cx="102" cy="155"/>
            </a:xfrm>
            <a:custGeom>
              <a:avLst/>
              <a:gdLst>
                <a:gd name="T0" fmla="*/ 102 w 102"/>
                <a:gd name="T1" fmla="*/ 0 h 155"/>
                <a:gd name="T2" fmla="*/ 0 w 102"/>
                <a:gd name="T3" fmla="*/ 12 h 155"/>
                <a:gd name="T4" fmla="*/ 30 w 102"/>
                <a:gd name="T5" fmla="*/ 72 h 155"/>
                <a:gd name="T6" fmla="*/ 30 w 102"/>
                <a:gd name="T7" fmla="*/ 155 h 155"/>
                <a:gd name="T8" fmla="*/ 72 w 102"/>
                <a:gd name="T9" fmla="*/ 155 h 155"/>
                <a:gd name="T10" fmla="*/ 72 w 102"/>
                <a:gd name="T11" fmla="*/ 66 h 155"/>
                <a:gd name="T12" fmla="*/ 102 w 102"/>
                <a:gd name="T13" fmla="*/ 0 h 155"/>
                <a:gd name="T14" fmla="*/ 102 w 102"/>
                <a:gd name="T15" fmla="*/ 0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155">
                  <a:moveTo>
                    <a:pt x="102" y="0"/>
                  </a:moveTo>
                  <a:lnTo>
                    <a:pt x="0" y="12"/>
                  </a:lnTo>
                  <a:lnTo>
                    <a:pt x="30" y="72"/>
                  </a:lnTo>
                  <a:lnTo>
                    <a:pt x="30" y="155"/>
                  </a:lnTo>
                  <a:lnTo>
                    <a:pt x="72" y="155"/>
                  </a:lnTo>
                  <a:lnTo>
                    <a:pt x="72" y="66"/>
                  </a:lnTo>
                  <a:lnTo>
                    <a:pt x="102" y="0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FFFFFF"/>
                </a:solidFill>
              </a:endParaRPr>
            </a:p>
          </p:txBody>
        </p:sp>
        <p:sp>
          <p:nvSpPr>
            <p:cNvPr id="19" name="Freeform 17"/>
            <p:cNvSpPr>
              <a:spLocks noEditPoints="1"/>
            </p:cNvSpPr>
            <p:nvPr/>
          </p:nvSpPr>
          <p:spPr bwMode="ltGray">
            <a:xfrm>
              <a:off x="3059" y="1690"/>
              <a:ext cx="90" cy="96"/>
            </a:xfrm>
            <a:custGeom>
              <a:avLst/>
              <a:gdLst>
                <a:gd name="T0" fmla="*/ 48 w 90"/>
                <a:gd name="T1" fmla="*/ 96 h 96"/>
                <a:gd name="T2" fmla="*/ 72 w 90"/>
                <a:gd name="T3" fmla="*/ 72 h 96"/>
                <a:gd name="T4" fmla="*/ 84 w 90"/>
                <a:gd name="T5" fmla="*/ 48 h 96"/>
                <a:gd name="T6" fmla="*/ 90 w 90"/>
                <a:gd name="T7" fmla="*/ 36 h 96"/>
                <a:gd name="T8" fmla="*/ 84 w 90"/>
                <a:gd name="T9" fmla="*/ 24 h 96"/>
                <a:gd name="T10" fmla="*/ 66 w 90"/>
                <a:gd name="T11" fmla="*/ 6 h 96"/>
                <a:gd name="T12" fmla="*/ 42 w 90"/>
                <a:gd name="T13" fmla="*/ 0 h 96"/>
                <a:gd name="T14" fmla="*/ 24 w 90"/>
                <a:gd name="T15" fmla="*/ 0 h 96"/>
                <a:gd name="T16" fmla="*/ 12 w 90"/>
                <a:gd name="T17" fmla="*/ 12 h 96"/>
                <a:gd name="T18" fmla="*/ 6 w 90"/>
                <a:gd name="T19" fmla="*/ 24 h 96"/>
                <a:gd name="T20" fmla="*/ 0 w 90"/>
                <a:gd name="T21" fmla="*/ 36 h 96"/>
                <a:gd name="T22" fmla="*/ 12 w 90"/>
                <a:gd name="T23" fmla="*/ 66 h 96"/>
                <a:gd name="T24" fmla="*/ 30 w 90"/>
                <a:gd name="T25" fmla="*/ 84 h 96"/>
                <a:gd name="T26" fmla="*/ 48 w 90"/>
                <a:gd name="T27" fmla="*/ 96 h 96"/>
                <a:gd name="T28" fmla="*/ 48 w 90"/>
                <a:gd name="T29" fmla="*/ 96 h 96"/>
                <a:gd name="T30" fmla="*/ 48 w 90"/>
                <a:gd name="T31" fmla="*/ 12 h 96"/>
                <a:gd name="T32" fmla="*/ 66 w 90"/>
                <a:gd name="T33" fmla="*/ 18 h 96"/>
                <a:gd name="T34" fmla="*/ 72 w 90"/>
                <a:gd name="T35" fmla="*/ 24 h 96"/>
                <a:gd name="T36" fmla="*/ 72 w 90"/>
                <a:gd name="T37" fmla="*/ 36 h 96"/>
                <a:gd name="T38" fmla="*/ 72 w 90"/>
                <a:gd name="T39" fmla="*/ 48 h 96"/>
                <a:gd name="T40" fmla="*/ 54 w 90"/>
                <a:gd name="T41" fmla="*/ 66 h 96"/>
                <a:gd name="T42" fmla="*/ 48 w 90"/>
                <a:gd name="T43" fmla="*/ 78 h 96"/>
                <a:gd name="T44" fmla="*/ 30 w 90"/>
                <a:gd name="T45" fmla="*/ 66 h 96"/>
                <a:gd name="T46" fmla="*/ 24 w 90"/>
                <a:gd name="T47" fmla="*/ 48 h 96"/>
                <a:gd name="T48" fmla="*/ 18 w 90"/>
                <a:gd name="T49" fmla="*/ 30 h 96"/>
                <a:gd name="T50" fmla="*/ 30 w 90"/>
                <a:gd name="T51" fmla="*/ 12 h 96"/>
                <a:gd name="T52" fmla="*/ 48 w 90"/>
                <a:gd name="T53" fmla="*/ 12 h 96"/>
                <a:gd name="T54" fmla="*/ 48 w 90"/>
                <a:gd name="T55" fmla="*/ 1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90" h="96">
                  <a:moveTo>
                    <a:pt x="48" y="96"/>
                  </a:moveTo>
                  <a:lnTo>
                    <a:pt x="72" y="72"/>
                  </a:lnTo>
                  <a:lnTo>
                    <a:pt x="84" y="48"/>
                  </a:lnTo>
                  <a:lnTo>
                    <a:pt x="90" y="36"/>
                  </a:lnTo>
                  <a:lnTo>
                    <a:pt x="84" y="24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0"/>
                  </a:lnTo>
                  <a:lnTo>
                    <a:pt x="12" y="12"/>
                  </a:lnTo>
                  <a:lnTo>
                    <a:pt x="6" y="24"/>
                  </a:lnTo>
                  <a:lnTo>
                    <a:pt x="0" y="36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54" y="66"/>
                  </a:lnTo>
                  <a:lnTo>
                    <a:pt x="48" y="78"/>
                  </a:lnTo>
                  <a:lnTo>
                    <a:pt x="30" y="66"/>
                  </a:lnTo>
                  <a:lnTo>
                    <a:pt x="24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FFFFFF"/>
                </a:solidFill>
              </a:endParaRPr>
            </a:p>
          </p:txBody>
        </p:sp>
        <p:sp>
          <p:nvSpPr>
            <p:cNvPr id="20" name="Freeform 18"/>
            <p:cNvSpPr>
              <a:spLocks noEditPoints="1"/>
            </p:cNvSpPr>
            <p:nvPr/>
          </p:nvSpPr>
          <p:spPr bwMode="ltGray">
            <a:xfrm>
              <a:off x="3059" y="1768"/>
              <a:ext cx="90" cy="108"/>
            </a:xfrm>
            <a:custGeom>
              <a:avLst/>
              <a:gdLst>
                <a:gd name="T0" fmla="*/ 0 w 90"/>
                <a:gd name="T1" fmla="*/ 90 h 108"/>
                <a:gd name="T2" fmla="*/ 12 w 90"/>
                <a:gd name="T3" fmla="*/ 102 h 108"/>
                <a:gd name="T4" fmla="*/ 24 w 90"/>
                <a:gd name="T5" fmla="*/ 108 h 108"/>
                <a:gd name="T6" fmla="*/ 54 w 90"/>
                <a:gd name="T7" fmla="*/ 108 h 108"/>
                <a:gd name="T8" fmla="*/ 78 w 90"/>
                <a:gd name="T9" fmla="*/ 96 h 108"/>
                <a:gd name="T10" fmla="*/ 90 w 90"/>
                <a:gd name="T11" fmla="*/ 72 h 108"/>
                <a:gd name="T12" fmla="*/ 84 w 90"/>
                <a:gd name="T13" fmla="*/ 42 h 108"/>
                <a:gd name="T14" fmla="*/ 66 w 90"/>
                <a:gd name="T15" fmla="*/ 24 h 108"/>
                <a:gd name="T16" fmla="*/ 54 w 90"/>
                <a:gd name="T17" fmla="*/ 12 h 108"/>
                <a:gd name="T18" fmla="*/ 48 w 90"/>
                <a:gd name="T19" fmla="*/ 6 h 108"/>
                <a:gd name="T20" fmla="*/ 48 w 90"/>
                <a:gd name="T21" fmla="*/ 6 h 108"/>
                <a:gd name="T22" fmla="*/ 48 w 90"/>
                <a:gd name="T23" fmla="*/ 0 h 108"/>
                <a:gd name="T24" fmla="*/ 24 w 90"/>
                <a:gd name="T25" fmla="*/ 24 h 108"/>
                <a:gd name="T26" fmla="*/ 6 w 90"/>
                <a:gd name="T27" fmla="*/ 48 h 108"/>
                <a:gd name="T28" fmla="*/ 0 w 90"/>
                <a:gd name="T29" fmla="*/ 66 h 108"/>
                <a:gd name="T30" fmla="*/ 0 w 90"/>
                <a:gd name="T31" fmla="*/ 90 h 108"/>
                <a:gd name="T32" fmla="*/ 0 w 90"/>
                <a:gd name="T33" fmla="*/ 90 h 108"/>
                <a:gd name="T34" fmla="*/ 12 w 90"/>
                <a:gd name="T35" fmla="*/ 66 h 108"/>
                <a:gd name="T36" fmla="*/ 18 w 90"/>
                <a:gd name="T37" fmla="*/ 48 h 108"/>
                <a:gd name="T38" fmla="*/ 30 w 90"/>
                <a:gd name="T39" fmla="*/ 36 h 108"/>
                <a:gd name="T40" fmla="*/ 42 w 90"/>
                <a:gd name="T41" fmla="*/ 24 h 108"/>
                <a:gd name="T42" fmla="*/ 48 w 90"/>
                <a:gd name="T43" fmla="*/ 18 h 108"/>
                <a:gd name="T44" fmla="*/ 66 w 90"/>
                <a:gd name="T45" fmla="*/ 30 h 108"/>
                <a:gd name="T46" fmla="*/ 72 w 90"/>
                <a:gd name="T47" fmla="*/ 48 h 108"/>
                <a:gd name="T48" fmla="*/ 78 w 90"/>
                <a:gd name="T49" fmla="*/ 72 h 108"/>
                <a:gd name="T50" fmla="*/ 78 w 90"/>
                <a:gd name="T51" fmla="*/ 84 h 108"/>
                <a:gd name="T52" fmla="*/ 66 w 90"/>
                <a:gd name="T53" fmla="*/ 96 h 108"/>
                <a:gd name="T54" fmla="*/ 42 w 90"/>
                <a:gd name="T55" fmla="*/ 102 h 108"/>
                <a:gd name="T56" fmla="*/ 30 w 90"/>
                <a:gd name="T57" fmla="*/ 96 h 108"/>
                <a:gd name="T58" fmla="*/ 18 w 90"/>
                <a:gd name="T59" fmla="*/ 90 h 108"/>
                <a:gd name="T60" fmla="*/ 12 w 90"/>
                <a:gd name="T61" fmla="*/ 78 h 108"/>
                <a:gd name="T62" fmla="*/ 12 w 90"/>
                <a:gd name="T63" fmla="*/ 66 h 108"/>
                <a:gd name="T64" fmla="*/ 12 w 90"/>
                <a:gd name="T65" fmla="*/ 6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0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54" y="108"/>
                  </a:lnTo>
                  <a:lnTo>
                    <a:pt x="78" y="96"/>
                  </a:lnTo>
                  <a:lnTo>
                    <a:pt x="90" y="72"/>
                  </a:lnTo>
                  <a:lnTo>
                    <a:pt x="84" y="42"/>
                  </a:lnTo>
                  <a:lnTo>
                    <a:pt x="66" y="24"/>
                  </a:lnTo>
                  <a:lnTo>
                    <a:pt x="54" y="12"/>
                  </a:lnTo>
                  <a:lnTo>
                    <a:pt x="48" y="6"/>
                  </a:lnTo>
                  <a:lnTo>
                    <a:pt x="48" y="6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30" y="36"/>
                  </a:lnTo>
                  <a:lnTo>
                    <a:pt x="42" y="24"/>
                  </a:lnTo>
                  <a:lnTo>
                    <a:pt x="48" y="18"/>
                  </a:lnTo>
                  <a:lnTo>
                    <a:pt x="66" y="30"/>
                  </a:lnTo>
                  <a:lnTo>
                    <a:pt x="72" y="48"/>
                  </a:lnTo>
                  <a:lnTo>
                    <a:pt x="78" y="72"/>
                  </a:lnTo>
                  <a:lnTo>
                    <a:pt x="78" y="84"/>
                  </a:lnTo>
                  <a:lnTo>
                    <a:pt x="66" y="96"/>
                  </a:lnTo>
                  <a:lnTo>
                    <a:pt x="42" y="102"/>
                  </a:lnTo>
                  <a:lnTo>
                    <a:pt x="30" y="96"/>
                  </a:lnTo>
                  <a:lnTo>
                    <a:pt x="18" y="90"/>
                  </a:lnTo>
                  <a:lnTo>
                    <a:pt x="12" y="78"/>
                  </a:lnTo>
                  <a:lnTo>
                    <a:pt x="12" y="66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FFFFFF"/>
                </a:solidFill>
              </a:endParaRPr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ltGray">
            <a:xfrm>
              <a:off x="5470" y="1205"/>
              <a:ext cx="102" cy="156"/>
            </a:xfrm>
            <a:custGeom>
              <a:avLst/>
              <a:gdLst>
                <a:gd name="T0" fmla="*/ 102 w 102"/>
                <a:gd name="T1" fmla="*/ 0 h 156"/>
                <a:gd name="T2" fmla="*/ 0 w 102"/>
                <a:gd name="T3" fmla="*/ 6 h 156"/>
                <a:gd name="T4" fmla="*/ 30 w 102"/>
                <a:gd name="T5" fmla="*/ 72 h 156"/>
                <a:gd name="T6" fmla="*/ 30 w 102"/>
                <a:gd name="T7" fmla="*/ 156 h 156"/>
                <a:gd name="T8" fmla="*/ 72 w 102"/>
                <a:gd name="T9" fmla="*/ 156 h 156"/>
                <a:gd name="T10" fmla="*/ 72 w 102"/>
                <a:gd name="T11" fmla="*/ 66 h 156"/>
                <a:gd name="T12" fmla="*/ 102 w 102"/>
                <a:gd name="T13" fmla="*/ 0 h 156"/>
                <a:gd name="T14" fmla="*/ 102 w 102"/>
                <a:gd name="T15" fmla="*/ 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156">
                  <a:moveTo>
                    <a:pt x="102" y="0"/>
                  </a:moveTo>
                  <a:lnTo>
                    <a:pt x="0" y="6"/>
                  </a:lnTo>
                  <a:lnTo>
                    <a:pt x="30" y="72"/>
                  </a:lnTo>
                  <a:lnTo>
                    <a:pt x="30" y="156"/>
                  </a:lnTo>
                  <a:lnTo>
                    <a:pt x="72" y="156"/>
                  </a:lnTo>
                  <a:lnTo>
                    <a:pt x="72" y="66"/>
                  </a:lnTo>
                  <a:lnTo>
                    <a:pt x="102" y="0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FFFFFF"/>
                </a:solidFill>
              </a:endParaRPr>
            </a:p>
          </p:txBody>
        </p:sp>
        <p:sp>
          <p:nvSpPr>
            <p:cNvPr id="22" name="Freeform 20"/>
            <p:cNvSpPr>
              <a:spLocks noEditPoints="1"/>
            </p:cNvSpPr>
            <p:nvPr/>
          </p:nvSpPr>
          <p:spPr bwMode="ltGray">
            <a:xfrm>
              <a:off x="5476" y="1349"/>
              <a:ext cx="84" cy="96"/>
            </a:xfrm>
            <a:custGeom>
              <a:avLst/>
              <a:gdLst>
                <a:gd name="T0" fmla="*/ 42 w 84"/>
                <a:gd name="T1" fmla="*/ 96 h 96"/>
                <a:gd name="T2" fmla="*/ 66 w 84"/>
                <a:gd name="T3" fmla="*/ 78 h 96"/>
                <a:gd name="T4" fmla="*/ 84 w 84"/>
                <a:gd name="T5" fmla="*/ 54 h 96"/>
                <a:gd name="T6" fmla="*/ 84 w 84"/>
                <a:gd name="T7" fmla="*/ 30 h 96"/>
                <a:gd name="T8" fmla="*/ 66 w 84"/>
                <a:gd name="T9" fmla="*/ 6 h 96"/>
                <a:gd name="T10" fmla="*/ 42 w 84"/>
                <a:gd name="T11" fmla="*/ 0 h 96"/>
                <a:gd name="T12" fmla="*/ 24 w 84"/>
                <a:gd name="T13" fmla="*/ 6 h 96"/>
                <a:gd name="T14" fmla="*/ 12 w 84"/>
                <a:gd name="T15" fmla="*/ 18 h 96"/>
                <a:gd name="T16" fmla="*/ 6 w 84"/>
                <a:gd name="T17" fmla="*/ 30 h 96"/>
                <a:gd name="T18" fmla="*/ 0 w 84"/>
                <a:gd name="T19" fmla="*/ 42 h 96"/>
                <a:gd name="T20" fmla="*/ 12 w 84"/>
                <a:gd name="T21" fmla="*/ 66 h 96"/>
                <a:gd name="T22" fmla="*/ 30 w 84"/>
                <a:gd name="T23" fmla="*/ 84 h 96"/>
                <a:gd name="T24" fmla="*/ 42 w 84"/>
                <a:gd name="T25" fmla="*/ 96 h 96"/>
                <a:gd name="T26" fmla="*/ 42 w 84"/>
                <a:gd name="T27" fmla="*/ 96 h 96"/>
                <a:gd name="T28" fmla="*/ 48 w 84"/>
                <a:gd name="T29" fmla="*/ 12 h 96"/>
                <a:gd name="T30" fmla="*/ 66 w 84"/>
                <a:gd name="T31" fmla="*/ 18 h 96"/>
                <a:gd name="T32" fmla="*/ 72 w 84"/>
                <a:gd name="T33" fmla="*/ 30 h 96"/>
                <a:gd name="T34" fmla="*/ 72 w 84"/>
                <a:gd name="T35" fmla="*/ 42 h 96"/>
                <a:gd name="T36" fmla="*/ 66 w 84"/>
                <a:gd name="T37" fmla="*/ 54 h 96"/>
                <a:gd name="T38" fmla="*/ 54 w 84"/>
                <a:gd name="T39" fmla="*/ 72 h 96"/>
                <a:gd name="T40" fmla="*/ 42 w 84"/>
                <a:gd name="T41" fmla="*/ 84 h 96"/>
                <a:gd name="T42" fmla="*/ 42 w 84"/>
                <a:gd name="T43" fmla="*/ 84 h 96"/>
                <a:gd name="T44" fmla="*/ 30 w 84"/>
                <a:gd name="T45" fmla="*/ 72 h 96"/>
                <a:gd name="T46" fmla="*/ 18 w 84"/>
                <a:gd name="T47" fmla="*/ 54 h 96"/>
                <a:gd name="T48" fmla="*/ 18 w 84"/>
                <a:gd name="T49" fmla="*/ 30 h 96"/>
                <a:gd name="T50" fmla="*/ 30 w 84"/>
                <a:gd name="T51" fmla="*/ 18 h 96"/>
                <a:gd name="T52" fmla="*/ 48 w 84"/>
                <a:gd name="T53" fmla="*/ 12 h 96"/>
                <a:gd name="T54" fmla="*/ 48 w 84"/>
                <a:gd name="T55" fmla="*/ 1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4" h="96">
                  <a:moveTo>
                    <a:pt x="42" y="96"/>
                  </a:moveTo>
                  <a:lnTo>
                    <a:pt x="66" y="78"/>
                  </a:lnTo>
                  <a:lnTo>
                    <a:pt x="84" y="54"/>
                  </a:lnTo>
                  <a:lnTo>
                    <a:pt x="84" y="30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6"/>
                  </a:lnTo>
                  <a:lnTo>
                    <a:pt x="12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2" y="96"/>
                  </a:lnTo>
                  <a:lnTo>
                    <a:pt x="42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4"/>
                  </a:lnTo>
                  <a:lnTo>
                    <a:pt x="54" y="72"/>
                  </a:lnTo>
                  <a:lnTo>
                    <a:pt x="42" y="84"/>
                  </a:lnTo>
                  <a:lnTo>
                    <a:pt x="42" y="84"/>
                  </a:lnTo>
                  <a:lnTo>
                    <a:pt x="30" y="72"/>
                  </a:lnTo>
                  <a:lnTo>
                    <a:pt x="18" y="54"/>
                  </a:lnTo>
                  <a:lnTo>
                    <a:pt x="18" y="30"/>
                  </a:lnTo>
                  <a:lnTo>
                    <a:pt x="30" y="18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FFFFFF"/>
                </a:solidFill>
              </a:endParaRPr>
            </a:p>
          </p:txBody>
        </p:sp>
        <p:sp>
          <p:nvSpPr>
            <p:cNvPr id="23" name="Freeform 21"/>
            <p:cNvSpPr>
              <a:spLocks noEditPoints="1"/>
            </p:cNvSpPr>
            <p:nvPr/>
          </p:nvSpPr>
          <p:spPr bwMode="ltGray">
            <a:xfrm>
              <a:off x="5470" y="1433"/>
              <a:ext cx="90" cy="108"/>
            </a:xfrm>
            <a:custGeom>
              <a:avLst/>
              <a:gdLst>
                <a:gd name="T0" fmla="*/ 6 w 90"/>
                <a:gd name="T1" fmla="*/ 90 h 108"/>
                <a:gd name="T2" fmla="*/ 18 w 90"/>
                <a:gd name="T3" fmla="*/ 102 h 108"/>
                <a:gd name="T4" fmla="*/ 30 w 90"/>
                <a:gd name="T5" fmla="*/ 108 h 108"/>
                <a:gd name="T6" fmla="*/ 60 w 90"/>
                <a:gd name="T7" fmla="*/ 108 h 108"/>
                <a:gd name="T8" fmla="*/ 84 w 90"/>
                <a:gd name="T9" fmla="*/ 96 h 108"/>
                <a:gd name="T10" fmla="*/ 90 w 90"/>
                <a:gd name="T11" fmla="*/ 84 h 108"/>
                <a:gd name="T12" fmla="*/ 90 w 90"/>
                <a:gd name="T13" fmla="*/ 66 h 108"/>
                <a:gd name="T14" fmla="*/ 84 w 90"/>
                <a:gd name="T15" fmla="*/ 36 h 108"/>
                <a:gd name="T16" fmla="*/ 72 w 90"/>
                <a:gd name="T17" fmla="*/ 18 h 108"/>
                <a:gd name="T18" fmla="*/ 60 w 90"/>
                <a:gd name="T19" fmla="*/ 6 h 108"/>
                <a:gd name="T20" fmla="*/ 54 w 90"/>
                <a:gd name="T21" fmla="*/ 0 h 108"/>
                <a:gd name="T22" fmla="*/ 54 w 90"/>
                <a:gd name="T23" fmla="*/ 0 h 108"/>
                <a:gd name="T24" fmla="*/ 48 w 90"/>
                <a:gd name="T25" fmla="*/ 0 h 108"/>
                <a:gd name="T26" fmla="*/ 24 w 90"/>
                <a:gd name="T27" fmla="*/ 24 h 108"/>
                <a:gd name="T28" fmla="*/ 12 w 90"/>
                <a:gd name="T29" fmla="*/ 48 h 108"/>
                <a:gd name="T30" fmla="*/ 0 w 90"/>
                <a:gd name="T31" fmla="*/ 66 h 108"/>
                <a:gd name="T32" fmla="*/ 6 w 90"/>
                <a:gd name="T33" fmla="*/ 90 h 108"/>
                <a:gd name="T34" fmla="*/ 6 w 90"/>
                <a:gd name="T35" fmla="*/ 90 h 108"/>
                <a:gd name="T36" fmla="*/ 18 w 90"/>
                <a:gd name="T37" fmla="*/ 66 h 108"/>
                <a:gd name="T38" fmla="*/ 24 w 90"/>
                <a:gd name="T39" fmla="*/ 48 h 108"/>
                <a:gd name="T40" fmla="*/ 36 w 90"/>
                <a:gd name="T41" fmla="*/ 30 h 108"/>
                <a:gd name="T42" fmla="*/ 42 w 90"/>
                <a:gd name="T43" fmla="*/ 18 h 108"/>
                <a:gd name="T44" fmla="*/ 48 w 90"/>
                <a:gd name="T45" fmla="*/ 12 h 108"/>
                <a:gd name="T46" fmla="*/ 78 w 90"/>
                <a:gd name="T47" fmla="*/ 42 h 108"/>
                <a:gd name="T48" fmla="*/ 84 w 90"/>
                <a:gd name="T49" fmla="*/ 66 h 108"/>
                <a:gd name="T50" fmla="*/ 66 w 90"/>
                <a:gd name="T51" fmla="*/ 90 h 108"/>
                <a:gd name="T52" fmla="*/ 54 w 90"/>
                <a:gd name="T53" fmla="*/ 96 h 108"/>
                <a:gd name="T54" fmla="*/ 42 w 90"/>
                <a:gd name="T55" fmla="*/ 96 h 108"/>
                <a:gd name="T56" fmla="*/ 30 w 90"/>
                <a:gd name="T57" fmla="*/ 96 h 108"/>
                <a:gd name="T58" fmla="*/ 24 w 90"/>
                <a:gd name="T59" fmla="*/ 84 h 108"/>
                <a:gd name="T60" fmla="*/ 18 w 90"/>
                <a:gd name="T61" fmla="*/ 78 h 108"/>
                <a:gd name="T62" fmla="*/ 18 w 90"/>
                <a:gd name="T63" fmla="*/ 66 h 108"/>
                <a:gd name="T64" fmla="*/ 18 w 90"/>
                <a:gd name="T65" fmla="*/ 6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0" h="108">
                  <a:moveTo>
                    <a:pt x="6" y="90"/>
                  </a:moveTo>
                  <a:lnTo>
                    <a:pt x="18" y="102"/>
                  </a:lnTo>
                  <a:lnTo>
                    <a:pt x="30" y="108"/>
                  </a:lnTo>
                  <a:lnTo>
                    <a:pt x="60" y="108"/>
                  </a:lnTo>
                  <a:lnTo>
                    <a:pt x="84" y="96"/>
                  </a:lnTo>
                  <a:lnTo>
                    <a:pt x="90" y="84"/>
                  </a:lnTo>
                  <a:lnTo>
                    <a:pt x="90" y="66"/>
                  </a:lnTo>
                  <a:lnTo>
                    <a:pt x="84" y="36"/>
                  </a:lnTo>
                  <a:lnTo>
                    <a:pt x="72" y="18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12" y="48"/>
                  </a:lnTo>
                  <a:lnTo>
                    <a:pt x="0" y="66"/>
                  </a:lnTo>
                  <a:lnTo>
                    <a:pt x="6" y="90"/>
                  </a:lnTo>
                  <a:lnTo>
                    <a:pt x="6" y="90"/>
                  </a:lnTo>
                  <a:close/>
                  <a:moveTo>
                    <a:pt x="18" y="66"/>
                  </a:moveTo>
                  <a:lnTo>
                    <a:pt x="24" y="48"/>
                  </a:lnTo>
                  <a:lnTo>
                    <a:pt x="36" y="30"/>
                  </a:lnTo>
                  <a:lnTo>
                    <a:pt x="42" y="18"/>
                  </a:lnTo>
                  <a:lnTo>
                    <a:pt x="48" y="12"/>
                  </a:lnTo>
                  <a:lnTo>
                    <a:pt x="78" y="42"/>
                  </a:lnTo>
                  <a:lnTo>
                    <a:pt x="84" y="66"/>
                  </a:lnTo>
                  <a:lnTo>
                    <a:pt x="66" y="90"/>
                  </a:lnTo>
                  <a:lnTo>
                    <a:pt x="54" y="96"/>
                  </a:lnTo>
                  <a:lnTo>
                    <a:pt x="42" y="96"/>
                  </a:lnTo>
                  <a:lnTo>
                    <a:pt x="30" y="96"/>
                  </a:lnTo>
                  <a:lnTo>
                    <a:pt x="24" y="84"/>
                  </a:lnTo>
                  <a:lnTo>
                    <a:pt x="18" y="78"/>
                  </a:lnTo>
                  <a:lnTo>
                    <a:pt x="18" y="66"/>
                  </a:lnTo>
                  <a:lnTo>
                    <a:pt x="18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FFFFFF"/>
                </a:solidFill>
              </a:endParaRPr>
            </a:p>
          </p:txBody>
        </p:sp>
        <p:sp>
          <p:nvSpPr>
            <p:cNvPr id="24" name="Freeform 22"/>
            <p:cNvSpPr>
              <a:spLocks noEditPoints="1"/>
            </p:cNvSpPr>
            <p:nvPr/>
          </p:nvSpPr>
          <p:spPr bwMode="ltGray">
            <a:xfrm>
              <a:off x="5428" y="3525"/>
              <a:ext cx="66" cy="96"/>
            </a:xfrm>
            <a:custGeom>
              <a:avLst/>
              <a:gdLst>
                <a:gd name="T0" fmla="*/ 30 w 66"/>
                <a:gd name="T1" fmla="*/ 96 h 96"/>
                <a:gd name="T2" fmla="*/ 54 w 66"/>
                <a:gd name="T3" fmla="*/ 72 h 96"/>
                <a:gd name="T4" fmla="*/ 66 w 66"/>
                <a:gd name="T5" fmla="*/ 48 h 96"/>
                <a:gd name="T6" fmla="*/ 66 w 66"/>
                <a:gd name="T7" fmla="*/ 24 h 96"/>
                <a:gd name="T8" fmla="*/ 54 w 66"/>
                <a:gd name="T9" fmla="*/ 6 h 96"/>
                <a:gd name="T10" fmla="*/ 30 w 66"/>
                <a:gd name="T11" fmla="*/ 0 h 96"/>
                <a:gd name="T12" fmla="*/ 18 w 66"/>
                <a:gd name="T13" fmla="*/ 0 h 96"/>
                <a:gd name="T14" fmla="*/ 6 w 66"/>
                <a:gd name="T15" fmla="*/ 12 h 96"/>
                <a:gd name="T16" fmla="*/ 0 w 66"/>
                <a:gd name="T17" fmla="*/ 36 h 96"/>
                <a:gd name="T18" fmla="*/ 6 w 66"/>
                <a:gd name="T19" fmla="*/ 60 h 96"/>
                <a:gd name="T20" fmla="*/ 18 w 66"/>
                <a:gd name="T21" fmla="*/ 84 h 96"/>
                <a:gd name="T22" fmla="*/ 30 w 66"/>
                <a:gd name="T23" fmla="*/ 96 h 96"/>
                <a:gd name="T24" fmla="*/ 30 w 66"/>
                <a:gd name="T25" fmla="*/ 96 h 96"/>
                <a:gd name="T26" fmla="*/ 30 w 66"/>
                <a:gd name="T27" fmla="*/ 12 h 96"/>
                <a:gd name="T28" fmla="*/ 48 w 66"/>
                <a:gd name="T29" fmla="*/ 18 h 96"/>
                <a:gd name="T30" fmla="*/ 54 w 66"/>
                <a:gd name="T31" fmla="*/ 24 h 96"/>
                <a:gd name="T32" fmla="*/ 54 w 66"/>
                <a:gd name="T33" fmla="*/ 36 h 96"/>
                <a:gd name="T34" fmla="*/ 48 w 66"/>
                <a:gd name="T35" fmla="*/ 48 h 96"/>
                <a:gd name="T36" fmla="*/ 36 w 66"/>
                <a:gd name="T37" fmla="*/ 66 h 96"/>
                <a:gd name="T38" fmla="*/ 30 w 66"/>
                <a:gd name="T39" fmla="*/ 78 h 96"/>
                <a:gd name="T40" fmla="*/ 18 w 66"/>
                <a:gd name="T41" fmla="*/ 66 h 96"/>
                <a:gd name="T42" fmla="*/ 12 w 66"/>
                <a:gd name="T43" fmla="*/ 48 h 96"/>
                <a:gd name="T44" fmla="*/ 6 w 66"/>
                <a:gd name="T45" fmla="*/ 30 h 96"/>
                <a:gd name="T46" fmla="*/ 18 w 66"/>
                <a:gd name="T47" fmla="*/ 12 h 96"/>
                <a:gd name="T48" fmla="*/ 30 w 66"/>
                <a:gd name="T49" fmla="*/ 12 h 96"/>
                <a:gd name="T50" fmla="*/ 30 w 66"/>
                <a:gd name="T51" fmla="*/ 1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6" h="96">
                  <a:moveTo>
                    <a:pt x="30" y="96"/>
                  </a:moveTo>
                  <a:lnTo>
                    <a:pt x="54" y="72"/>
                  </a:lnTo>
                  <a:lnTo>
                    <a:pt x="66" y="48"/>
                  </a:lnTo>
                  <a:lnTo>
                    <a:pt x="66" y="24"/>
                  </a:lnTo>
                  <a:lnTo>
                    <a:pt x="54" y="6"/>
                  </a:lnTo>
                  <a:lnTo>
                    <a:pt x="30" y="0"/>
                  </a:lnTo>
                  <a:lnTo>
                    <a:pt x="18" y="0"/>
                  </a:lnTo>
                  <a:lnTo>
                    <a:pt x="6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18" y="84"/>
                  </a:lnTo>
                  <a:lnTo>
                    <a:pt x="30" y="96"/>
                  </a:lnTo>
                  <a:lnTo>
                    <a:pt x="30" y="96"/>
                  </a:lnTo>
                  <a:close/>
                  <a:moveTo>
                    <a:pt x="30" y="12"/>
                  </a:moveTo>
                  <a:lnTo>
                    <a:pt x="48" y="18"/>
                  </a:lnTo>
                  <a:lnTo>
                    <a:pt x="54" y="24"/>
                  </a:lnTo>
                  <a:lnTo>
                    <a:pt x="54" y="36"/>
                  </a:lnTo>
                  <a:lnTo>
                    <a:pt x="48" y="48"/>
                  </a:lnTo>
                  <a:lnTo>
                    <a:pt x="36" y="66"/>
                  </a:lnTo>
                  <a:lnTo>
                    <a:pt x="30" y="78"/>
                  </a:lnTo>
                  <a:lnTo>
                    <a:pt x="18" y="66"/>
                  </a:lnTo>
                  <a:lnTo>
                    <a:pt x="12" y="48"/>
                  </a:lnTo>
                  <a:lnTo>
                    <a:pt x="6" y="30"/>
                  </a:lnTo>
                  <a:lnTo>
                    <a:pt x="18" y="12"/>
                  </a:lnTo>
                  <a:lnTo>
                    <a:pt x="30" y="12"/>
                  </a:lnTo>
                  <a:lnTo>
                    <a:pt x="30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FFFFFF"/>
                </a:solidFill>
              </a:endParaRPr>
            </a:p>
          </p:txBody>
        </p:sp>
        <p:sp>
          <p:nvSpPr>
            <p:cNvPr id="25" name="Freeform 23"/>
            <p:cNvSpPr>
              <a:spLocks/>
            </p:cNvSpPr>
            <p:nvPr/>
          </p:nvSpPr>
          <p:spPr bwMode="ltGray">
            <a:xfrm>
              <a:off x="3017" y="1127"/>
              <a:ext cx="2603" cy="444"/>
            </a:xfrm>
            <a:custGeom>
              <a:avLst/>
              <a:gdLst>
                <a:gd name="T0" fmla="*/ 2577 w 2594"/>
                <a:gd name="T1" fmla="*/ 0 h 444"/>
                <a:gd name="T2" fmla="*/ 2594 w 2594"/>
                <a:gd name="T3" fmla="*/ 72 h 444"/>
                <a:gd name="T4" fmla="*/ 6 w 2594"/>
                <a:gd name="T5" fmla="*/ 444 h 444"/>
                <a:gd name="T6" fmla="*/ 0 w 2594"/>
                <a:gd name="T7" fmla="*/ 396 h 444"/>
                <a:gd name="T8" fmla="*/ 1225 w 2594"/>
                <a:gd name="T9" fmla="*/ 96 h 444"/>
                <a:gd name="T10" fmla="*/ 1351 w 2594"/>
                <a:gd name="T11" fmla="*/ 78 h 444"/>
                <a:gd name="T12" fmla="*/ 2577 w 2594"/>
                <a:gd name="T13" fmla="*/ 0 h 444"/>
                <a:gd name="T14" fmla="*/ 2577 w 2594"/>
                <a:gd name="T15" fmla="*/ 0 h 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94" h="444">
                  <a:moveTo>
                    <a:pt x="2577" y="0"/>
                  </a:moveTo>
                  <a:lnTo>
                    <a:pt x="2594" y="72"/>
                  </a:lnTo>
                  <a:lnTo>
                    <a:pt x="6" y="444"/>
                  </a:lnTo>
                  <a:lnTo>
                    <a:pt x="0" y="396"/>
                  </a:lnTo>
                  <a:lnTo>
                    <a:pt x="1225" y="96"/>
                  </a:lnTo>
                  <a:lnTo>
                    <a:pt x="1351" y="78"/>
                  </a:lnTo>
                  <a:lnTo>
                    <a:pt x="2577" y="0"/>
                  </a:lnTo>
                  <a:lnTo>
                    <a:pt x="25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FFFFFF"/>
                </a:solidFill>
              </a:endParaRPr>
            </a:p>
          </p:txBody>
        </p:sp>
        <p:sp>
          <p:nvSpPr>
            <p:cNvPr id="26" name="Freeform 24"/>
            <p:cNvSpPr>
              <a:spLocks noEditPoints="1"/>
            </p:cNvSpPr>
            <p:nvPr/>
          </p:nvSpPr>
          <p:spPr bwMode="ltGray">
            <a:xfrm>
              <a:off x="2934" y="3773"/>
              <a:ext cx="84" cy="95"/>
            </a:xfrm>
            <a:custGeom>
              <a:avLst/>
              <a:gdLst>
                <a:gd name="T0" fmla="*/ 36 w 84"/>
                <a:gd name="T1" fmla="*/ 95 h 95"/>
                <a:gd name="T2" fmla="*/ 60 w 84"/>
                <a:gd name="T3" fmla="*/ 77 h 95"/>
                <a:gd name="T4" fmla="*/ 78 w 84"/>
                <a:gd name="T5" fmla="*/ 53 h 95"/>
                <a:gd name="T6" fmla="*/ 84 w 84"/>
                <a:gd name="T7" fmla="*/ 42 h 95"/>
                <a:gd name="T8" fmla="*/ 84 w 84"/>
                <a:gd name="T9" fmla="*/ 30 h 95"/>
                <a:gd name="T10" fmla="*/ 72 w 84"/>
                <a:gd name="T11" fmla="*/ 6 h 95"/>
                <a:gd name="T12" fmla="*/ 42 w 84"/>
                <a:gd name="T13" fmla="*/ 0 h 95"/>
                <a:gd name="T14" fmla="*/ 30 w 84"/>
                <a:gd name="T15" fmla="*/ 0 h 95"/>
                <a:gd name="T16" fmla="*/ 12 w 84"/>
                <a:gd name="T17" fmla="*/ 12 h 95"/>
                <a:gd name="T18" fmla="*/ 0 w 84"/>
                <a:gd name="T19" fmla="*/ 24 h 95"/>
                <a:gd name="T20" fmla="*/ 0 w 84"/>
                <a:gd name="T21" fmla="*/ 36 h 95"/>
                <a:gd name="T22" fmla="*/ 6 w 84"/>
                <a:gd name="T23" fmla="*/ 59 h 95"/>
                <a:gd name="T24" fmla="*/ 24 w 84"/>
                <a:gd name="T25" fmla="*/ 83 h 95"/>
                <a:gd name="T26" fmla="*/ 36 w 84"/>
                <a:gd name="T27" fmla="*/ 95 h 95"/>
                <a:gd name="T28" fmla="*/ 36 w 84"/>
                <a:gd name="T29" fmla="*/ 95 h 95"/>
                <a:gd name="T30" fmla="*/ 48 w 84"/>
                <a:gd name="T31" fmla="*/ 12 h 95"/>
                <a:gd name="T32" fmla="*/ 66 w 84"/>
                <a:gd name="T33" fmla="*/ 18 h 95"/>
                <a:gd name="T34" fmla="*/ 72 w 84"/>
                <a:gd name="T35" fmla="*/ 30 h 95"/>
                <a:gd name="T36" fmla="*/ 72 w 84"/>
                <a:gd name="T37" fmla="*/ 42 h 95"/>
                <a:gd name="T38" fmla="*/ 66 w 84"/>
                <a:gd name="T39" fmla="*/ 53 h 95"/>
                <a:gd name="T40" fmla="*/ 48 w 84"/>
                <a:gd name="T41" fmla="*/ 71 h 95"/>
                <a:gd name="T42" fmla="*/ 42 w 84"/>
                <a:gd name="T43" fmla="*/ 77 h 95"/>
                <a:gd name="T44" fmla="*/ 36 w 84"/>
                <a:gd name="T45" fmla="*/ 77 h 95"/>
                <a:gd name="T46" fmla="*/ 24 w 84"/>
                <a:gd name="T47" fmla="*/ 65 h 95"/>
                <a:gd name="T48" fmla="*/ 18 w 84"/>
                <a:gd name="T49" fmla="*/ 48 h 95"/>
                <a:gd name="T50" fmla="*/ 18 w 84"/>
                <a:gd name="T51" fmla="*/ 30 h 95"/>
                <a:gd name="T52" fmla="*/ 30 w 84"/>
                <a:gd name="T53" fmla="*/ 12 h 95"/>
                <a:gd name="T54" fmla="*/ 48 w 84"/>
                <a:gd name="T55" fmla="*/ 12 h 95"/>
                <a:gd name="T56" fmla="*/ 48 w 84"/>
                <a:gd name="T57" fmla="*/ 12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4" h="95">
                  <a:moveTo>
                    <a:pt x="36" y="95"/>
                  </a:moveTo>
                  <a:lnTo>
                    <a:pt x="60" y="77"/>
                  </a:lnTo>
                  <a:lnTo>
                    <a:pt x="78" y="53"/>
                  </a:lnTo>
                  <a:lnTo>
                    <a:pt x="84" y="42"/>
                  </a:lnTo>
                  <a:lnTo>
                    <a:pt x="84" y="30"/>
                  </a:lnTo>
                  <a:lnTo>
                    <a:pt x="72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12" y="12"/>
                  </a:lnTo>
                  <a:lnTo>
                    <a:pt x="0" y="24"/>
                  </a:lnTo>
                  <a:lnTo>
                    <a:pt x="0" y="36"/>
                  </a:lnTo>
                  <a:lnTo>
                    <a:pt x="6" y="59"/>
                  </a:lnTo>
                  <a:lnTo>
                    <a:pt x="24" y="83"/>
                  </a:lnTo>
                  <a:lnTo>
                    <a:pt x="36" y="95"/>
                  </a:lnTo>
                  <a:lnTo>
                    <a:pt x="36" y="95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3"/>
                  </a:lnTo>
                  <a:lnTo>
                    <a:pt x="48" y="71"/>
                  </a:lnTo>
                  <a:lnTo>
                    <a:pt x="42" y="77"/>
                  </a:lnTo>
                  <a:lnTo>
                    <a:pt x="36" y="77"/>
                  </a:lnTo>
                  <a:lnTo>
                    <a:pt x="24" y="65"/>
                  </a:lnTo>
                  <a:lnTo>
                    <a:pt x="18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FFFFFF"/>
                </a:solidFill>
              </a:endParaRPr>
            </a:p>
          </p:txBody>
        </p:sp>
        <p:sp>
          <p:nvSpPr>
            <p:cNvPr id="27" name="Freeform 25"/>
            <p:cNvSpPr>
              <a:spLocks noEditPoints="1"/>
            </p:cNvSpPr>
            <p:nvPr/>
          </p:nvSpPr>
          <p:spPr bwMode="ltGray">
            <a:xfrm>
              <a:off x="3779" y="3872"/>
              <a:ext cx="90" cy="108"/>
            </a:xfrm>
            <a:custGeom>
              <a:avLst/>
              <a:gdLst>
                <a:gd name="T0" fmla="*/ 12 w 90"/>
                <a:gd name="T1" fmla="*/ 96 h 108"/>
                <a:gd name="T2" fmla="*/ 24 w 90"/>
                <a:gd name="T3" fmla="*/ 108 h 108"/>
                <a:gd name="T4" fmla="*/ 42 w 90"/>
                <a:gd name="T5" fmla="*/ 108 h 108"/>
                <a:gd name="T6" fmla="*/ 66 w 90"/>
                <a:gd name="T7" fmla="*/ 102 h 108"/>
                <a:gd name="T8" fmla="*/ 84 w 90"/>
                <a:gd name="T9" fmla="*/ 78 h 108"/>
                <a:gd name="T10" fmla="*/ 90 w 90"/>
                <a:gd name="T11" fmla="*/ 66 h 108"/>
                <a:gd name="T12" fmla="*/ 84 w 90"/>
                <a:gd name="T13" fmla="*/ 48 h 108"/>
                <a:gd name="T14" fmla="*/ 66 w 90"/>
                <a:gd name="T15" fmla="*/ 24 h 108"/>
                <a:gd name="T16" fmla="*/ 48 w 90"/>
                <a:gd name="T17" fmla="*/ 12 h 108"/>
                <a:gd name="T18" fmla="*/ 36 w 90"/>
                <a:gd name="T19" fmla="*/ 0 h 108"/>
                <a:gd name="T20" fmla="*/ 30 w 90"/>
                <a:gd name="T21" fmla="*/ 0 h 108"/>
                <a:gd name="T22" fmla="*/ 30 w 90"/>
                <a:gd name="T23" fmla="*/ 0 h 108"/>
                <a:gd name="T24" fmla="*/ 24 w 90"/>
                <a:gd name="T25" fmla="*/ 0 h 108"/>
                <a:gd name="T26" fmla="*/ 12 w 90"/>
                <a:gd name="T27" fmla="*/ 30 h 108"/>
                <a:gd name="T28" fmla="*/ 0 w 90"/>
                <a:gd name="T29" fmla="*/ 54 h 108"/>
                <a:gd name="T30" fmla="*/ 0 w 90"/>
                <a:gd name="T31" fmla="*/ 78 h 108"/>
                <a:gd name="T32" fmla="*/ 12 w 90"/>
                <a:gd name="T33" fmla="*/ 96 h 108"/>
                <a:gd name="T34" fmla="*/ 12 w 90"/>
                <a:gd name="T35" fmla="*/ 96 h 108"/>
                <a:gd name="T36" fmla="*/ 12 w 90"/>
                <a:gd name="T37" fmla="*/ 72 h 108"/>
                <a:gd name="T38" fmla="*/ 18 w 90"/>
                <a:gd name="T39" fmla="*/ 54 h 108"/>
                <a:gd name="T40" fmla="*/ 24 w 90"/>
                <a:gd name="T41" fmla="*/ 36 h 108"/>
                <a:gd name="T42" fmla="*/ 30 w 90"/>
                <a:gd name="T43" fmla="*/ 18 h 108"/>
                <a:gd name="T44" fmla="*/ 30 w 90"/>
                <a:gd name="T45" fmla="*/ 12 h 108"/>
                <a:gd name="T46" fmla="*/ 48 w 90"/>
                <a:gd name="T47" fmla="*/ 24 h 108"/>
                <a:gd name="T48" fmla="*/ 66 w 90"/>
                <a:gd name="T49" fmla="*/ 36 h 108"/>
                <a:gd name="T50" fmla="*/ 78 w 90"/>
                <a:gd name="T51" fmla="*/ 54 h 108"/>
                <a:gd name="T52" fmla="*/ 78 w 90"/>
                <a:gd name="T53" fmla="*/ 72 h 108"/>
                <a:gd name="T54" fmla="*/ 72 w 90"/>
                <a:gd name="T55" fmla="*/ 84 h 108"/>
                <a:gd name="T56" fmla="*/ 48 w 90"/>
                <a:gd name="T57" fmla="*/ 96 h 108"/>
                <a:gd name="T58" fmla="*/ 36 w 90"/>
                <a:gd name="T59" fmla="*/ 96 h 108"/>
                <a:gd name="T60" fmla="*/ 24 w 90"/>
                <a:gd name="T61" fmla="*/ 90 h 108"/>
                <a:gd name="T62" fmla="*/ 18 w 90"/>
                <a:gd name="T63" fmla="*/ 84 h 108"/>
                <a:gd name="T64" fmla="*/ 12 w 90"/>
                <a:gd name="T65" fmla="*/ 72 h 108"/>
                <a:gd name="T66" fmla="*/ 12 w 90"/>
                <a:gd name="T67" fmla="*/ 7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0" h="108">
                  <a:moveTo>
                    <a:pt x="12" y="96"/>
                  </a:moveTo>
                  <a:lnTo>
                    <a:pt x="24" y="108"/>
                  </a:lnTo>
                  <a:lnTo>
                    <a:pt x="42" y="108"/>
                  </a:lnTo>
                  <a:lnTo>
                    <a:pt x="66" y="102"/>
                  </a:lnTo>
                  <a:lnTo>
                    <a:pt x="84" y="78"/>
                  </a:lnTo>
                  <a:lnTo>
                    <a:pt x="90" y="66"/>
                  </a:lnTo>
                  <a:lnTo>
                    <a:pt x="84" y="48"/>
                  </a:lnTo>
                  <a:lnTo>
                    <a:pt x="66" y="24"/>
                  </a:lnTo>
                  <a:lnTo>
                    <a:pt x="48" y="1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12" y="30"/>
                  </a:lnTo>
                  <a:lnTo>
                    <a:pt x="0" y="54"/>
                  </a:lnTo>
                  <a:lnTo>
                    <a:pt x="0" y="78"/>
                  </a:lnTo>
                  <a:lnTo>
                    <a:pt x="12" y="96"/>
                  </a:lnTo>
                  <a:lnTo>
                    <a:pt x="12" y="96"/>
                  </a:lnTo>
                  <a:close/>
                  <a:moveTo>
                    <a:pt x="12" y="72"/>
                  </a:moveTo>
                  <a:lnTo>
                    <a:pt x="18" y="54"/>
                  </a:lnTo>
                  <a:lnTo>
                    <a:pt x="24" y="36"/>
                  </a:lnTo>
                  <a:lnTo>
                    <a:pt x="30" y="18"/>
                  </a:lnTo>
                  <a:lnTo>
                    <a:pt x="30" y="12"/>
                  </a:lnTo>
                  <a:lnTo>
                    <a:pt x="48" y="24"/>
                  </a:lnTo>
                  <a:lnTo>
                    <a:pt x="66" y="36"/>
                  </a:lnTo>
                  <a:lnTo>
                    <a:pt x="78" y="54"/>
                  </a:lnTo>
                  <a:lnTo>
                    <a:pt x="78" y="72"/>
                  </a:lnTo>
                  <a:lnTo>
                    <a:pt x="72" y="84"/>
                  </a:lnTo>
                  <a:lnTo>
                    <a:pt x="48" y="96"/>
                  </a:lnTo>
                  <a:lnTo>
                    <a:pt x="36" y="96"/>
                  </a:lnTo>
                  <a:lnTo>
                    <a:pt x="24" y="90"/>
                  </a:lnTo>
                  <a:lnTo>
                    <a:pt x="18" y="84"/>
                  </a:lnTo>
                  <a:lnTo>
                    <a:pt x="12" y="72"/>
                  </a:lnTo>
                  <a:lnTo>
                    <a:pt x="12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FFFFFF"/>
                </a:solidFill>
              </a:endParaRPr>
            </a:p>
          </p:txBody>
        </p:sp>
        <p:sp>
          <p:nvSpPr>
            <p:cNvPr id="28" name="Freeform 26"/>
            <p:cNvSpPr>
              <a:spLocks noEditPoints="1"/>
            </p:cNvSpPr>
            <p:nvPr/>
          </p:nvSpPr>
          <p:spPr bwMode="ltGray">
            <a:xfrm>
              <a:off x="2400" y="3872"/>
              <a:ext cx="72" cy="90"/>
            </a:xfrm>
            <a:custGeom>
              <a:avLst/>
              <a:gdLst>
                <a:gd name="T0" fmla="*/ 71 w 71"/>
                <a:gd name="T1" fmla="*/ 90 h 90"/>
                <a:gd name="T2" fmla="*/ 71 w 71"/>
                <a:gd name="T3" fmla="*/ 60 h 90"/>
                <a:gd name="T4" fmla="*/ 71 w 71"/>
                <a:gd name="T5" fmla="*/ 36 h 90"/>
                <a:gd name="T6" fmla="*/ 60 w 71"/>
                <a:gd name="T7" fmla="*/ 12 h 90"/>
                <a:gd name="T8" fmla="*/ 36 w 71"/>
                <a:gd name="T9" fmla="*/ 0 h 90"/>
                <a:gd name="T10" fmla="*/ 12 w 71"/>
                <a:gd name="T11" fmla="*/ 12 h 90"/>
                <a:gd name="T12" fmla="*/ 0 w 71"/>
                <a:gd name="T13" fmla="*/ 36 h 90"/>
                <a:gd name="T14" fmla="*/ 6 w 71"/>
                <a:gd name="T15" fmla="*/ 60 h 90"/>
                <a:gd name="T16" fmla="*/ 30 w 71"/>
                <a:gd name="T17" fmla="*/ 78 h 90"/>
                <a:gd name="T18" fmla="*/ 54 w 71"/>
                <a:gd name="T19" fmla="*/ 90 h 90"/>
                <a:gd name="T20" fmla="*/ 71 w 71"/>
                <a:gd name="T21" fmla="*/ 90 h 90"/>
                <a:gd name="T22" fmla="*/ 71 w 71"/>
                <a:gd name="T23" fmla="*/ 90 h 90"/>
                <a:gd name="T24" fmla="*/ 24 w 71"/>
                <a:gd name="T25" fmla="*/ 18 h 90"/>
                <a:gd name="T26" fmla="*/ 42 w 71"/>
                <a:gd name="T27" fmla="*/ 18 h 90"/>
                <a:gd name="T28" fmla="*/ 54 w 71"/>
                <a:gd name="T29" fmla="*/ 18 h 90"/>
                <a:gd name="T30" fmla="*/ 60 w 71"/>
                <a:gd name="T31" fmla="*/ 42 h 90"/>
                <a:gd name="T32" fmla="*/ 60 w 71"/>
                <a:gd name="T33" fmla="*/ 66 h 90"/>
                <a:gd name="T34" fmla="*/ 60 w 71"/>
                <a:gd name="T35" fmla="*/ 72 h 90"/>
                <a:gd name="T36" fmla="*/ 60 w 71"/>
                <a:gd name="T37" fmla="*/ 78 h 90"/>
                <a:gd name="T38" fmla="*/ 42 w 71"/>
                <a:gd name="T39" fmla="*/ 72 h 90"/>
                <a:gd name="T40" fmla="*/ 24 w 71"/>
                <a:gd name="T41" fmla="*/ 66 h 90"/>
                <a:gd name="T42" fmla="*/ 12 w 71"/>
                <a:gd name="T43" fmla="*/ 48 h 90"/>
                <a:gd name="T44" fmla="*/ 12 w 71"/>
                <a:gd name="T45" fmla="*/ 30 h 90"/>
                <a:gd name="T46" fmla="*/ 24 w 71"/>
                <a:gd name="T47" fmla="*/ 18 h 90"/>
                <a:gd name="T48" fmla="*/ 24 w 71"/>
                <a:gd name="T49" fmla="*/ 18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71" h="90">
                  <a:moveTo>
                    <a:pt x="71" y="90"/>
                  </a:moveTo>
                  <a:lnTo>
                    <a:pt x="71" y="60"/>
                  </a:lnTo>
                  <a:lnTo>
                    <a:pt x="71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30" y="78"/>
                  </a:lnTo>
                  <a:lnTo>
                    <a:pt x="54" y="90"/>
                  </a:lnTo>
                  <a:lnTo>
                    <a:pt x="71" y="90"/>
                  </a:lnTo>
                  <a:lnTo>
                    <a:pt x="71" y="90"/>
                  </a:lnTo>
                  <a:close/>
                  <a:moveTo>
                    <a:pt x="24" y="18"/>
                  </a:moveTo>
                  <a:lnTo>
                    <a:pt x="42" y="18"/>
                  </a:lnTo>
                  <a:lnTo>
                    <a:pt x="54" y="18"/>
                  </a:lnTo>
                  <a:lnTo>
                    <a:pt x="60" y="42"/>
                  </a:lnTo>
                  <a:lnTo>
                    <a:pt x="60" y="66"/>
                  </a:lnTo>
                  <a:lnTo>
                    <a:pt x="60" y="72"/>
                  </a:lnTo>
                  <a:lnTo>
                    <a:pt x="60" y="78"/>
                  </a:lnTo>
                  <a:lnTo>
                    <a:pt x="42" y="72"/>
                  </a:lnTo>
                  <a:lnTo>
                    <a:pt x="24" y="66"/>
                  </a:lnTo>
                  <a:lnTo>
                    <a:pt x="12" y="48"/>
                  </a:lnTo>
                  <a:lnTo>
                    <a:pt x="12" y="30"/>
                  </a:lnTo>
                  <a:lnTo>
                    <a:pt x="24" y="18"/>
                  </a:lnTo>
                  <a:lnTo>
                    <a:pt x="24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FFFFFF"/>
                </a:solidFill>
              </a:endParaRPr>
            </a:p>
          </p:txBody>
        </p:sp>
        <p:sp>
          <p:nvSpPr>
            <p:cNvPr id="29" name="Oval 27"/>
            <p:cNvSpPr>
              <a:spLocks noChangeArrowheads="1"/>
            </p:cNvSpPr>
            <p:nvPr/>
          </p:nvSpPr>
          <p:spPr bwMode="ltGray">
            <a:xfrm>
              <a:off x="2444" y="3838"/>
              <a:ext cx="1380" cy="389"/>
            </a:xfrm>
            <a:prstGeom prst="ellipse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FFFFFF"/>
                </a:solidFill>
              </a:endParaRPr>
            </a:p>
          </p:txBody>
        </p:sp>
        <p:sp>
          <p:nvSpPr>
            <p:cNvPr id="30" name="Oval 28"/>
            <p:cNvSpPr>
              <a:spLocks noChangeArrowheads="1"/>
            </p:cNvSpPr>
            <p:nvPr/>
          </p:nvSpPr>
          <p:spPr bwMode="ltGray">
            <a:xfrm>
              <a:off x="2394" y="3834"/>
              <a:ext cx="1502" cy="288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FFFFFF"/>
                </a:solidFill>
              </a:endParaRPr>
            </a:p>
          </p:txBody>
        </p:sp>
        <p:sp>
          <p:nvSpPr>
            <p:cNvPr id="31" name="Oval 29"/>
            <p:cNvSpPr>
              <a:spLocks noChangeArrowheads="1"/>
            </p:cNvSpPr>
            <p:nvPr/>
          </p:nvSpPr>
          <p:spPr bwMode="ltGray">
            <a:xfrm>
              <a:off x="2441" y="3860"/>
              <a:ext cx="1425" cy="22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FFFFFF"/>
                </a:solidFill>
              </a:endParaRPr>
            </a:p>
          </p:txBody>
        </p:sp>
        <p:sp>
          <p:nvSpPr>
            <p:cNvPr id="32" name="Freeform 30"/>
            <p:cNvSpPr>
              <a:spLocks noEditPoints="1"/>
            </p:cNvSpPr>
            <p:nvPr/>
          </p:nvSpPr>
          <p:spPr bwMode="ltGray">
            <a:xfrm>
              <a:off x="3743" y="3788"/>
              <a:ext cx="90" cy="96"/>
            </a:xfrm>
            <a:custGeom>
              <a:avLst/>
              <a:gdLst>
                <a:gd name="T0" fmla="*/ 66 w 90"/>
                <a:gd name="T1" fmla="*/ 96 h 96"/>
                <a:gd name="T2" fmla="*/ 78 w 90"/>
                <a:gd name="T3" fmla="*/ 66 h 96"/>
                <a:gd name="T4" fmla="*/ 90 w 90"/>
                <a:gd name="T5" fmla="*/ 42 h 96"/>
                <a:gd name="T6" fmla="*/ 78 w 90"/>
                <a:gd name="T7" fmla="*/ 18 h 96"/>
                <a:gd name="T8" fmla="*/ 60 w 90"/>
                <a:gd name="T9" fmla="*/ 0 h 96"/>
                <a:gd name="T10" fmla="*/ 30 w 90"/>
                <a:gd name="T11" fmla="*/ 6 h 96"/>
                <a:gd name="T12" fmla="*/ 18 w 90"/>
                <a:gd name="T13" fmla="*/ 18 h 96"/>
                <a:gd name="T14" fmla="*/ 6 w 90"/>
                <a:gd name="T15" fmla="*/ 30 h 96"/>
                <a:gd name="T16" fmla="*/ 0 w 90"/>
                <a:gd name="T17" fmla="*/ 42 h 96"/>
                <a:gd name="T18" fmla="*/ 6 w 90"/>
                <a:gd name="T19" fmla="*/ 60 h 96"/>
                <a:gd name="T20" fmla="*/ 24 w 90"/>
                <a:gd name="T21" fmla="*/ 78 h 96"/>
                <a:gd name="T22" fmla="*/ 48 w 90"/>
                <a:gd name="T23" fmla="*/ 90 h 96"/>
                <a:gd name="T24" fmla="*/ 66 w 90"/>
                <a:gd name="T25" fmla="*/ 96 h 96"/>
                <a:gd name="T26" fmla="*/ 66 w 90"/>
                <a:gd name="T27" fmla="*/ 96 h 96"/>
                <a:gd name="T28" fmla="*/ 42 w 90"/>
                <a:gd name="T29" fmla="*/ 18 h 96"/>
                <a:gd name="T30" fmla="*/ 60 w 90"/>
                <a:gd name="T31" fmla="*/ 18 h 96"/>
                <a:gd name="T32" fmla="*/ 72 w 90"/>
                <a:gd name="T33" fmla="*/ 24 h 96"/>
                <a:gd name="T34" fmla="*/ 72 w 90"/>
                <a:gd name="T35" fmla="*/ 36 h 96"/>
                <a:gd name="T36" fmla="*/ 72 w 90"/>
                <a:gd name="T37" fmla="*/ 48 h 96"/>
                <a:gd name="T38" fmla="*/ 66 w 90"/>
                <a:gd name="T39" fmla="*/ 72 h 96"/>
                <a:gd name="T40" fmla="*/ 60 w 90"/>
                <a:gd name="T41" fmla="*/ 78 h 96"/>
                <a:gd name="T42" fmla="*/ 60 w 90"/>
                <a:gd name="T43" fmla="*/ 84 h 96"/>
                <a:gd name="T44" fmla="*/ 42 w 90"/>
                <a:gd name="T45" fmla="*/ 72 h 96"/>
                <a:gd name="T46" fmla="*/ 30 w 90"/>
                <a:gd name="T47" fmla="*/ 66 h 96"/>
                <a:gd name="T48" fmla="*/ 18 w 90"/>
                <a:gd name="T49" fmla="*/ 42 h 96"/>
                <a:gd name="T50" fmla="*/ 24 w 90"/>
                <a:gd name="T51" fmla="*/ 30 h 96"/>
                <a:gd name="T52" fmla="*/ 42 w 90"/>
                <a:gd name="T53" fmla="*/ 18 h 96"/>
                <a:gd name="T54" fmla="*/ 42 w 90"/>
                <a:gd name="T55" fmla="*/ 18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90" h="96">
                  <a:moveTo>
                    <a:pt x="66" y="96"/>
                  </a:moveTo>
                  <a:lnTo>
                    <a:pt x="78" y="66"/>
                  </a:lnTo>
                  <a:lnTo>
                    <a:pt x="90" y="42"/>
                  </a:lnTo>
                  <a:lnTo>
                    <a:pt x="78" y="18"/>
                  </a:lnTo>
                  <a:lnTo>
                    <a:pt x="60" y="0"/>
                  </a:lnTo>
                  <a:lnTo>
                    <a:pt x="30" y="6"/>
                  </a:lnTo>
                  <a:lnTo>
                    <a:pt x="18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6" y="60"/>
                  </a:lnTo>
                  <a:lnTo>
                    <a:pt x="24" y="78"/>
                  </a:lnTo>
                  <a:lnTo>
                    <a:pt x="48" y="90"/>
                  </a:lnTo>
                  <a:lnTo>
                    <a:pt x="66" y="96"/>
                  </a:lnTo>
                  <a:lnTo>
                    <a:pt x="66" y="96"/>
                  </a:lnTo>
                  <a:close/>
                  <a:moveTo>
                    <a:pt x="42" y="18"/>
                  </a:moveTo>
                  <a:lnTo>
                    <a:pt x="60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66" y="72"/>
                  </a:lnTo>
                  <a:lnTo>
                    <a:pt x="60" y="78"/>
                  </a:lnTo>
                  <a:lnTo>
                    <a:pt x="60" y="84"/>
                  </a:lnTo>
                  <a:lnTo>
                    <a:pt x="42" y="72"/>
                  </a:lnTo>
                  <a:lnTo>
                    <a:pt x="30" y="66"/>
                  </a:lnTo>
                  <a:lnTo>
                    <a:pt x="18" y="42"/>
                  </a:lnTo>
                  <a:lnTo>
                    <a:pt x="24" y="30"/>
                  </a:lnTo>
                  <a:lnTo>
                    <a:pt x="42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FFFFFF"/>
                </a:solidFill>
              </a:endParaRPr>
            </a:p>
          </p:txBody>
        </p:sp>
        <p:sp>
          <p:nvSpPr>
            <p:cNvPr id="33" name="Freeform 31"/>
            <p:cNvSpPr>
              <a:spLocks noEditPoints="1"/>
            </p:cNvSpPr>
            <p:nvPr/>
          </p:nvSpPr>
          <p:spPr bwMode="ltGray">
            <a:xfrm>
              <a:off x="5422" y="3603"/>
              <a:ext cx="72" cy="108"/>
            </a:xfrm>
            <a:custGeom>
              <a:avLst/>
              <a:gdLst>
                <a:gd name="T0" fmla="*/ 0 w 72"/>
                <a:gd name="T1" fmla="*/ 90 h 108"/>
                <a:gd name="T2" fmla="*/ 12 w 72"/>
                <a:gd name="T3" fmla="*/ 102 h 108"/>
                <a:gd name="T4" fmla="*/ 24 w 72"/>
                <a:gd name="T5" fmla="*/ 108 h 108"/>
                <a:gd name="T6" fmla="*/ 48 w 72"/>
                <a:gd name="T7" fmla="*/ 108 h 108"/>
                <a:gd name="T8" fmla="*/ 66 w 72"/>
                <a:gd name="T9" fmla="*/ 96 h 108"/>
                <a:gd name="T10" fmla="*/ 72 w 72"/>
                <a:gd name="T11" fmla="*/ 66 h 108"/>
                <a:gd name="T12" fmla="*/ 66 w 72"/>
                <a:gd name="T13" fmla="*/ 42 h 108"/>
                <a:gd name="T14" fmla="*/ 60 w 72"/>
                <a:gd name="T15" fmla="*/ 18 h 108"/>
                <a:gd name="T16" fmla="*/ 48 w 72"/>
                <a:gd name="T17" fmla="*/ 6 h 108"/>
                <a:gd name="T18" fmla="*/ 42 w 72"/>
                <a:gd name="T19" fmla="*/ 0 h 108"/>
                <a:gd name="T20" fmla="*/ 42 w 72"/>
                <a:gd name="T21" fmla="*/ 0 h 108"/>
                <a:gd name="T22" fmla="*/ 36 w 72"/>
                <a:gd name="T23" fmla="*/ 0 h 108"/>
                <a:gd name="T24" fmla="*/ 18 w 72"/>
                <a:gd name="T25" fmla="*/ 24 h 108"/>
                <a:gd name="T26" fmla="*/ 6 w 72"/>
                <a:gd name="T27" fmla="*/ 48 h 108"/>
                <a:gd name="T28" fmla="*/ 0 w 72"/>
                <a:gd name="T29" fmla="*/ 66 h 108"/>
                <a:gd name="T30" fmla="*/ 0 w 72"/>
                <a:gd name="T31" fmla="*/ 90 h 108"/>
                <a:gd name="T32" fmla="*/ 0 w 72"/>
                <a:gd name="T33" fmla="*/ 90 h 108"/>
                <a:gd name="T34" fmla="*/ 12 w 72"/>
                <a:gd name="T35" fmla="*/ 66 h 108"/>
                <a:gd name="T36" fmla="*/ 18 w 72"/>
                <a:gd name="T37" fmla="*/ 48 h 108"/>
                <a:gd name="T38" fmla="*/ 24 w 72"/>
                <a:gd name="T39" fmla="*/ 36 h 108"/>
                <a:gd name="T40" fmla="*/ 30 w 72"/>
                <a:gd name="T41" fmla="*/ 24 h 108"/>
                <a:gd name="T42" fmla="*/ 36 w 72"/>
                <a:gd name="T43" fmla="*/ 18 h 108"/>
                <a:gd name="T44" fmla="*/ 54 w 72"/>
                <a:gd name="T45" fmla="*/ 30 h 108"/>
                <a:gd name="T46" fmla="*/ 60 w 72"/>
                <a:gd name="T47" fmla="*/ 48 h 108"/>
                <a:gd name="T48" fmla="*/ 66 w 72"/>
                <a:gd name="T49" fmla="*/ 72 h 108"/>
                <a:gd name="T50" fmla="*/ 66 w 72"/>
                <a:gd name="T51" fmla="*/ 84 h 108"/>
                <a:gd name="T52" fmla="*/ 54 w 72"/>
                <a:gd name="T53" fmla="*/ 96 h 108"/>
                <a:gd name="T54" fmla="*/ 30 w 72"/>
                <a:gd name="T55" fmla="*/ 102 h 108"/>
                <a:gd name="T56" fmla="*/ 24 w 72"/>
                <a:gd name="T57" fmla="*/ 96 h 108"/>
                <a:gd name="T58" fmla="*/ 12 w 72"/>
                <a:gd name="T59" fmla="*/ 90 h 108"/>
                <a:gd name="T60" fmla="*/ 12 w 72"/>
                <a:gd name="T61" fmla="*/ 78 h 108"/>
                <a:gd name="T62" fmla="*/ 12 w 72"/>
                <a:gd name="T63" fmla="*/ 66 h 108"/>
                <a:gd name="T64" fmla="*/ 12 w 72"/>
                <a:gd name="T65" fmla="*/ 6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2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48" y="108"/>
                  </a:lnTo>
                  <a:lnTo>
                    <a:pt x="66" y="96"/>
                  </a:lnTo>
                  <a:lnTo>
                    <a:pt x="72" y="66"/>
                  </a:lnTo>
                  <a:lnTo>
                    <a:pt x="66" y="42"/>
                  </a:lnTo>
                  <a:lnTo>
                    <a:pt x="60" y="18"/>
                  </a:lnTo>
                  <a:lnTo>
                    <a:pt x="48" y="6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36" y="0"/>
                  </a:lnTo>
                  <a:lnTo>
                    <a:pt x="18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24" y="36"/>
                  </a:lnTo>
                  <a:lnTo>
                    <a:pt x="30" y="24"/>
                  </a:lnTo>
                  <a:lnTo>
                    <a:pt x="36" y="18"/>
                  </a:lnTo>
                  <a:lnTo>
                    <a:pt x="54" y="30"/>
                  </a:lnTo>
                  <a:lnTo>
                    <a:pt x="60" y="48"/>
                  </a:lnTo>
                  <a:lnTo>
                    <a:pt x="66" y="72"/>
                  </a:lnTo>
                  <a:lnTo>
                    <a:pt x="66" y="84"/>
                  </a:lnTo>
                  <a:lnTo>
                    <a:pt x="54" y="96"/>
                  </a:lnTo>
                  <a:lnTo>
                    <a:pt x="30" y="102"/>
                  </a:lnTo>
                  <a:lnTo>
                    <a:pt x="24" y="96"/>
                  </a:lnTo>
                  <a:lnTo>
                    <a:pt x="12" y="90"/>
                  </a:lnTo>
                  <a:lnTo>
                    <a:pt x="12" y="78"/>
                  </a:lnTo>
                  <a:lnTo>
                    <a:pt x="12" y="66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FFFFFF"/>
                </a:solidFill>
              </a:endParaRPr>
            </a:p>
          </p:txBody>
        </p:sp>
        <p:sp>
          <p:nvSpPr>
            <p:cNvPr id="34" name="Rectangle 32"/>
            <p:cNvSpPr>
              <a:spLocks noChangeArrowheads="1"/>
            </p:cNvSpPr>
            <p:nvPr/>
          </p:nvSpPr>
          <p:spPr bwMode="ltGray">
            <a:xfrm>
              <a:off x="4238" y="1773"/>
              <a:ext cx="173" cy="2539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FFFFFF"/>
                </a:solidFill>
              </a:endParaRPr>
            </a:p>
          </p:txBody>
        </p:sp>
        <p:sp>
          <p:nvSpPr>
            <p:cNvPr id="35" name="Rectangle 33"/>
            <p:cNvSpPr>
              <a:spLocks noChangeArrowheads="1"/>
            </p:cNvSpPr>
            <p:nvPr/>
          </p:nvSpPr>
          <p:spPr bwMode="ltGray">
            <a:xfrm>
              <a:off x="4288" y="1545"/>
              <a:ext cx="76" cy="24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FFFFFF"/>
                </a:solidFill>
              </a:endParaRPr>
            </a:p>
          </p:txBody>
        </p:sp>
        <p:sp>
          <p:nvSpPr>
            <p:cNvPr id="36" name="AutoShape 34"/>
            <p:cNvSpPr>
              <a:spLocks noChangeArrowheads="1"/>
            </p:cNvSpPr>
            <p:nvPr/>
          </p:nvSpPr>
          <p:spPr bwMode="ltGray">
            <a:xfrm>
              <a:off x="4220" y="1743"/>
              <a:ext cx="205" cy="52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FFFFFF"/>
                </a:solidFill>
              </a:endParaRPr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ltGray">
            <a:xfrm>
              <a:off x="4306" y="1529"/>
              <a:ext cx="252" cy="1576"/>
            </a:xfrm>
            <a:custGeom>
              <a:avLst/>
              <a:gdLst>
                <a:gd name="T0" fmla="*/ 252 w 252"/>
                <a:gd name="T1" fmla="*/ 1576 h 1576"/>
                <a:gd name="T2" fmla="*/ 12 w 252"/>
                <a:gd name="T3" fmla="*/ 84 h 1576"/>
                <a:gd name="T4" fmla="*/ 12 w 252"/>
                <a:gd name="T5" fmla="*/ 60 h 1576"/>
                <a:gd name="T6" fmla="*/ 0 w 252"/>
                <a:gd name="T7" fmla="*/ 12 h 1576"/>
                <a:gd name="T8" fmla="*/ 72 w 252"/>
                <a:gd name="T9" fmla="*/ 0 h 1576"/>
                <a:gd name="T10" fmla="*/ 72 w 252"/>
                <a:gd name="T11" fmla="*/ 0 h 1576"/>
                <a:gd name="T12" fmla="*/ 78 w 252"/>
                <a:gd name="T13" fmla="*/ 48 h 1576"/>
                <a:gd name="T14" fmla="*/ 88 w 252"/>
                <a:gd name="T15" fmla="*/ 66 h 1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2" h="1576">
                  <a:moveTo>
                    <a:pt x="252" y="1576"/>
                  </a:moveTo>
                  <a:lnTo>
                    <a:pt x="12" y="84"/>
                  </a:lnTo>
                  <a:lnTo>
                    <a:pt x="12" y="60"/>
                  </a:lnTo>
                  <a:lnTo>
                    <a:pt x="0" y="12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8" y="48"/>
                  </a:lnTo>
                  <a:lnTo>
                    <a:pt x="88" y="66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FFFFFF"/>
                </a:solidFill>
              </a:endParaRPr>
            </a:p>
          </p:txBody>
        </p:sp>
        <p:sp>
          <p:nvSpPr>
            <p:cNvPr id="38" name="Freeform 36"/>
            <p:cNvSpPr>
              <a:spLocks/>
            </p:cNvSpPr>
            <p:nvPr/>
          </p:nvSpPr>
          <p:spPr bwMode="ltGray">
            <a:xfrm>
              <a:off x="4169" y="1421"/>
              <a:ext cx="317" cy="138"/>
            </a:xfrm>
            <a:custGeom>
              <a:avLst/>
              <a:gdLst>
                <a:gd name="T0" fmla="*/ 161 w 316"/>
                <a:gd name="T1" fmla="*/ 0 h 138"/>
                <a:gd name="T2" fmla="*/ 227 w 316"/>
                <a:gd name="T3" fmla="*/ 6 h 138"/>
                <a:gd name="T4" fmla="*/ 275 w 316"/>
                <a:gd name="T5" fmla="*/ 36 h 138"/>
                <a:gd name="T6" fmla="*/ 304 w 316"/>
                <a:gd name="T7" fmla="*/ 78 h 138"/>
                <a:gd name="T8" fmla="*/ 316 w 316"/>
                <a:gd name="T9" fmla="*/ 138 h 138"/>
                <a:gd name="T10" fmla="*/ 0 w 316"/>
                <a:gd name="T11" fmla="*/ 138 h 138"/>
                <a:gd name="T12" fmla="*/ 11 w 316"/>
                <a:gd name="T13" fmla="*/ 78 h 138"/>
                <a:gd name="T14" fmla="*/ 47 w 316"/>
                <a:gd name="T15" fmla="*/ 36 h 138"/>
                <a:gd name="T16" fmla="*/ 95 w 316"/>
                <a:gd name="T17" fmla="*/ 6 h 138"/>
                <a:gd name="T18" fmla="*/ 161 w 316"/>
                <a:gd name="T19" fmla="*/ 0 h 138"/>
                <a:gd name="T20" fmla="*/ 161 w 316"/>
                <a:gd name="T21" fmla="*/ 0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6" h="138">
                  <a:moveTo>
                    <a:pt x="161" y="0"/>
                  </a:moveTo>
                  <a:lnTo>
                    <a:pt x="227" y="6"/>
                  </a:lnTo>
                  <a:lnTo>
                    <a:pt x="275" y="36"/>
                  </a:lnTo>
                  <a:lnTo>
                    <a:pt x="304" y="78"/>
                  </a:lnTo>
                  <a:lnTo>
                    <a:pt x="316" y="138"/>
                  </a:lnTo>
                  <a:lnTo>
                    <a:pt x="0" y="138"/>
                  </a:lnTo>
                  <a:lnTo>
                    <a:pt x="11" y="78"/>
                  </a:lnTo>
                  <a:lnTo>
                    <a:pt x="47" y="36"/>
                  </a:lnTo>
                  <a:lnTo>
                    <a:pt x="95" y="6"/>
                  </a:lnTo>
                  <a:lnTo>
                    <a:pt x="161" y="0"/>
                  </a:lnTo>
                  <a:lnTo>
                    <a:pt x="16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FFFFFF"/>
                </a:solidFill>
              </a:endParaRPr>
            </a:p>
          </p:txBody>
        </p:sp>
      </p:grpSp>
      <p:sp>
        <p:nvSpPr>
          <p:cNvPr id="234535" name="Rectangle 39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charset="0"/>
              <a:buNone/>
              <a:defRPr/>
            </a:lvl1pPr>
          </a:lstStyle>
          <a:p>
            <a:pPr lvl="0"/>
            <a:r>
              <a:rPr lang="ja-JP" altLang="en-US" noProof="0"/>
              <a:t>マスタ</a:t>
            </a:r>
            <a:r>
              <a:rPr lang="en-US" altLang="ja-JP" noProof="0"/>
              <a:t> </a:t>
            </a:r>
            <a:r>
              <a:rPr lang="ja-JP" altLang="en-US" noProof="0"/>
              <a:t>サブタイトルの書式設定</a:t>
            </a:r>
          </a:p>
        </p:txBody>
      </p:sp>
      <p:sp>
        <p:nvSpPr>
          <p:cNvPr id="234536" name="Rectangle 40"/>
          <p:cNvSpPr>
            <a:spLocks noGrp="1" noChangeArrowheads="1"/>
          </p:cNvSpPr>
          <p:nvPr>
            <p:ph type="ctrTitle"/>
          </p:nvPr>
        </p:nvSpPr>
        <p:spPr>
          <a:xfrm>
            <a:off x="685800" y="1768475"/>
            <a:ext cx="77724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pPr lvl="0"/>
            <a:r>
              <a:rPr lang="ja-JP" altLang="en-US" noProof="0"/>
              <a:t>マスタ</a:t>
            </a:r>
            <a:r>
              <a:rPr lang="en-US" altLang="ja-JP" noProof="0"/>
              <a:t> </a:t>
            </a:r>
            <a:r>
              <a:rPr lang="ja-JP" altLang="en-US" noProof="0"/>
              <a:t>タイトルの書式設定</a:t>
            </a:r>
          </a:p>
        </p:txBody>
      </p:sp>
      <p:sp>
        <p:nvSpPr>
          <p:cNvPr id="39" name="Rectangle 3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40" name="Rectangle 3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41" name="Rectangle 4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5AA8E0-B37E-264F-BD86-75C661215A9A}" type="slidenum">
              <a:rPr lang="en-US" altLang="ja-JP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9090369"/>
      </p:ext>
    </p:extLst>
  </p:cSld>
  <p:clrMapOvr>
    <a:masterClrMapping/>
  </p:clrMapOvr>
  <p:transition spd="slow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6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53AE75-97ED-504A-A439-32BF7679E7DC}" type="slidenum">
              <a:rPr lang="en-US" altLang="ja-JP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43787"/>
      </p:ext>
    </p:extLst>
  </p:cSld>
  <p:clrMapOvr>
    <a:masterClrMapping/>
  </p:clrMapOvr>
  <p:transition spd="slow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6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62E882-4798-C04F-9354-E02EFC4B73A7}" type="slidenum">
              <a:rPr lang="en-US" altLang="ja-JP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7659183"/>
      </p:ext>
    </p:extLst>
  </p:cSld>
  <p:clrMapOvr>
    <a:masterClrMapping/>
  </p:clrMapOvr>
  <p:transition spd="slow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6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7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7E54F6-1445-A243-B711-CE41E2A83514}" type="slidenum">
              <a:rPr lang="en-US" altLang="ja-JP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2812332"/>
      </p:ext>
    </p:extLst>
  </p:cSld>
  <p:clrMapOvr>
    <a:masterClrMapping/>
  </p:clrMapOvr>
  <p:transition spd="slow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010429-AE73-AB4C-AE42-14D4051DC4E4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791621833"/>
      </p:ext>
    </p:extLst>
  </p:cSld>
  <p:clrMapOvr>
    <a:masterClrMapping/>
  </p:clrMapOvr>
  <p:transition spd="slow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8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9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0C3E80-BD85-1044-8B1A-707037C236BD}" type="slidenum">
              <a:rPr lang="en-US" altLang="ja-JP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1630382"/>
      </p:ext>
    </p:extLst>
  </p:cSld>
  <p:clrMapOvr>
    <a:masterClrMapping/>
  </p:clrMapOvr>
  <p:transition spd="slow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4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5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010429-AE73-AB4C-AE42-14D4051DC4E4}" type="slidenum">
              <a:rPr lang="en-US" altLang="ja-JP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9298276"/>
      </p:ext>
    </p:extLst>
  </p:cSld>
  <p:clrMapOvr>
    <a:masterClrMapping/>
  </p:clrMapOvr>
  <p:transition spd="slow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3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4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6CE79C-88B4-8847-9086-A83D68BDEEC1}" type="slidenum">
              <a:rPr lang="en-US" altLang="ja-JP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1604380"/>
      </p:ext>
    </p:extLst>
  </p:cSld>
  <p:clrMapOvr>
    <a:masterClrMapping/>
  </p:clrMapOvr>
  <p:transition spd="slow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6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7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E81FF8-193C-6D48-968A-63C787A90E71}" type="slidenum">
              <a:rPr lang="en-US" altLang="ja-JP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4204977"/>
      </p:ext>
    </p:extLst>
  </p:cSld>
  <p:clrMapOvr>
    <a:masterClrMapping/>
  </p:clrMapOvr>
  <p:transition spd="slow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6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7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0CB4B4-FDAB-E347-9F09-E0D9CDACB9DB}" type="slidenum">
              <a:rPr lang="en-US" altLang="ja-JP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032524"/>
      </p:ext>
    </p:extLst>
  </p:cSld>
  <p:clrMapOvr>
    <a:masterClrMapping/>
  </p:clrMapOvr>
  <p:transition spd="slow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6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BAC539-C210-D94F-9E62-D6151C9EEB15}" type="slidenum">
              <a:rPr lang="en-US" altLang="ja-JP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1650745"/>
      </p:ext>
    </p:extLst>
  </p:cSld>
  <p:clrMapOvr>
    <a:masterClrMapping/>
  </p:clrMapOvr>
  <p:transition spd="slow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6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3B43FB-16AB-D648-8B2E-C3E333BFE532}" type="slidenum">
              <a:rPr lang="en-US" altLang="ja-JP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9419800"/>
      </p:ext>
    </p:extLst>
  </p:cSld>
  <p:clrMapOvr>
    <a:masterClrMapping/>
  </p:clrMapOvr>
  <p:transition spd="slow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図形グループ 2"/>
          <p:cNvGrpSpPr/>
          <p:nvPr/>
        </p:nvGrpSpPr>
        <p:grpSpPr>
          <a:xfrm>
            <a:off x="0" y="1643050"/>
            <a:ext cx="8920191" cy="3286147"/>
            <a:chOff x="9525" y="2233613"/>
            <a:chExt cx="9134475" cy="2389187"/>
          </a:xfrm>
          <a:solidFill>
            <a:srgbClr val="FFFFFF">
              <a:alpha val="77000"/>
            </a:srgbClr>
          </a:solidFill>
          <a:effectLst>
            <a:outerShdw blurRad="50800" dist="38100" dir="5400000" algn="ctr" rotWithShape="0">
              <a:srgbClr val="000000">
                <a:alpha val="30000"/>
              </a:srgbClr>
            </a:outerShdw>
          </a:effectLst>
        </p:grpSpPr>
        <p:sp>
          <p:nvSpPr>
            <p:cNvPr id="7" name="フリーフォーム 6"/>
            <p:cNvSpPr>
              <a:spLocks/>
            </p:cNvSpPr>
            <p:nvPr userDrawn="1"/>
          </p:nvSpPr>
          <p:spPr bwMode="auto">
            <a:xfrm>
              <a:off x="9525" y="2233613"/>
              <a:ext cx="9134475" cy="2389187"/>
            </a:xfrm>
            <a:custGeom>
              <a:avLst/>
              <a:gdLst/>
              <a:ahLst/>
              <a:cxnLst>
                <a:cxn ang="0">
                  <a:pos x="5452" y="13"/>
                </a:cxn>
                <a:cxn ang="0">
                  <a:pos x="5304" y="7"/>
                </a:cxn>
                <a:cxn ang="0">
                  <a:pos x="5143" y="0"/>
                </a:cxn>
                <a:cxn ang="0">
                  <a:pos x="4462" y="7"/>
                </a:cxn>
                <a:cxn ang="0">
                  <a:pos x="4224" y="7"/>
                </a:cxn>
                <a:cxn ang="0">
                  <a:pos x="3896" y="7"/>
                </a:cxn>
                <a:cxn ang="0">
                  <a:pos x="3626" y="7"/>
                </a:cxn>
                <a:cxn ang="0">
                  <a:pos x="2977" y="0"/>
                </a:cxn>
                <a:cxn ang="0">
                  <a:pos x="2553" y="0"/>
                </a:cxn>
                <a:cxn ang="0">
                  <a:pos x="2353" y="7"/>
                </a:cxn>
                <a:cxn ang="0">
                  <a:pos x="2186" y="7"/>
                </a:cxn>
                <a:cxn ang="0">
                  <a:pos x="2083" y="7"/>
                </a:cxn>
                <a:cxn ang="0">
                  <a:pos x="1717" y="7"/>
                </a:cxn>
                <a:cxn ang="0">
                  <a:pos x="1530" y="0"/>
                </a:cxn>
                <a:cxn ang="0">
                  <a:pos x="1293" y="13"/>
                </a:cxn>
                <a:cxn ang="0">
                  <a:pos x="1003" y="7"/>
                </a:cxn>
                <a:cxn ang="0">
                  <a:pos x="958" y="13"/>
                </a:cxn>
                <a:cxn ang="0">
                  <a:pos x="907" y="20"/>
                </a:cxn>
                <a:cxn ang="0">
                  <a:pos x="592" y="7"/>
                </a:cxn>
                <a:cxn ang="0">
                  <a:pos x="0" y="1498"/>
                </a:cxn>
                <a:cxn ang="0">
                  <a:pos x="875" y="1492"/>
                </a:cxn>
                <a:cxn ang="0">
                  <a:pos x="1524" y="1505"/>
                </a:cxn>
                <a:cxn ang="0">
                  <a:pos x="2064" y="1498"/>
                </a:cxn>
                <a:cxn ang="0">
                  <a:pos x="2385" y="1498"/>
                </a:cxn>
                <a:cxn ang="0">
                  <a:pos x="2919" y="1498"/>
                </a:cxn>
                <a:cxn ang="0">
                  <a:pos x="3099" y="1498"/>
                </a:cxn>
                <a:cxn ang="0">
                  <a:pos x="3183" y="1492"/>
                </a:cxn>
                <a:cxn ang="0">
                  <a:pos x="3517" y="1492"/>
                </a:cxn>
                <a:cxn ang="0">
                  <a:pos x="3768" y="1505"/>
                </a:cxn>
                <a:cxn ang="0">
                  <a:pos x="4153" y="1498"/>
                </a:cxn>
                <a:cxn ang="0">
                  <a:pos x="4230" y="1498"/>
                </a:cxn>
                <a:cxn ang="0">
                  <a:pos x="4449" y="1498"/>
                </a:cxn>
                <a:cxn ang="0">
                  <a:pos x="4899" y="1492"/>
                </a:cxn>
                <a:cxn ang="0">
                  <a:pos x="5349" y="1498"/>
                </a:cxn>
                <a:cxn ang="0">
                  <a:pos x="5754" y="1170"/>
                </a:cxn>
                <a:cxn ang="0">
                  <a:pos x="5568" y="7"/>
                </a:cxn>
              </a:cxnLst>
              <a:rect l="0" t="0" r="0" b="0"/>
              <a:pathLst>
                <a:path w="5754" h="1505">
                  <a:moveTo>
                    <a:pt x="5561" y="7"/>
                  </a:moveTo>
                  <a:lnTo>
                    <a:pt x="5452" y="13"/>
                  </a:lnTo>
                  <a:lnTo>
                    <a:pt x="5375" y="13"/>
                  </a:lnTo>
                  <a:lnTo>
                    <a:pt x="5304" y="7"/>
                  </a:lnTo>
                  <a:lnTo>
                    <a:pt x="5227" y="7"/>
                  </a:lnTo>
                  <a:lnTo>
                    <a:pt x="5143" y="0"/>
                  </a:lnTo>
                  <a:lnTo>
                    <a:pt x="5028" y="7"/>
                  </a:lnTo>
                  <a:lnTo>
                    <a:pt x="4462" y="7"/>
                  </a:lnTo>
                  <a:lnTo>
                    <a:pt x="4340" y="0"/>
                  </a:lnTo>
                  <a:lnTo>
                    <a:pt x="4224" y="7"/>
                  </a:lnTo>
                  <a:lnTo>
                    <a:pt x="4057" y="7"/>
                  </a:lnTo>
                  <a:lnTo>
                    <a:pt x="3896" y="7"/>
                  </a:lnTo>
                  <a:lnTo>
                    <a:pt x="3761" y="7"/>
                  </a:lnTo>
                  <a:lnTo>
                    <a:pt x="3626" y="7"/>
                  </a:lnTo>
                  <a:lnTo>
                    <a:pt x="3163" y="7"/>
                  </a:lnTo>
                  <a:lnTo>
                    <a:pt x="2977" y="0"/>
                  </a:lnTo>
                  <a:lnTo>
                    <a:pt x="2816" y="0"/>
                  </a:lnTo>
                  <a:lnTo>
                    <a:pt x="2553" y="0"/>
                  </a:lnTo>
                  <a:lnTo>
                    <a:pt x="2450" y="7"/>
                  </a:lnTo>
                  <a:lnTo>
                    <a:pt x="2353" y="7"/>
                  </a:lnTo>
                  <a:lnTo>
                    <a:pt x="2270" y="7"/>
                  </a:lnTo>
                  <a:lnTo>
                    <a:pt x="2186" y="7"/>
                  </a:lnTo>
                  <a:lnTo>
                    <a:pt x="2135" y="7"/>
                  </a:lnTo>
                  <a:lnTo>
                    <a:pt x="2083" y="7"/>
                  </a:lnTo>
                  <a:lnTo>
                    <a:pt x="1845" y="7"/>
                  </a:lnTo>
                  <a:lnTo>
                    <a:pt x="1717" y="7"/>
                  </a:lnTo>
                  <a:lnTo>
                    <a:pt x="1582" y="7"/>
                  </a:lnTo>
                  <a:lnTo>
                    <a:pt x="1530" y="0"/>
                  </a:lnTo>
                  <a:lnTo>
                    <a:pt x="1492" y="7"/>
                  </a:lnTo>
                  <a:lnTo>
                    <a:pt x="1293" y="13"/>
                  </a:lnTo>
                  <a:lnTo>
                    <a:pt x="1068" y="7"/>
                  </a:lnTo>
                  <a:lnTo>
                    <a:pt x="1003" y="7"/>
                  </a:lnTo>
                  <a:lnTo>
                    <a:pt x="978" y="7"/>
                  </a:lnTo>
                  <a:lnTo>
                    <a:pt x="958" y="13"/>
                  </a:lnTo>
                  <a:lnTo>
                    <a:pt x="945" y="20"/>
                  </a:lnTo>
                  <a:lnTo>
                    <a:pt x="907" y="20"/>
                  </a:lnTo>
                  <a:lnTo>
                    <a:pt x="836" y="13"/>
                  </a:lnTo>
                  <a:lnTo>
                    <a:pt x="592" y="7"/>
                  </a:lnTo>
                  <a:lnTo>
                    <a:pt x="0" y="7"/>
                  </a:lnTo>
                  <a:lnTo>
                    <a:pt x="0" y="1498"/>
                  </a:lnTo>
                  <a:lnTo>
                    <a:pt x="573" y="1505"/>
                  </a:lnTo>
                  <a:lnTo>
                    <a:pt x="875" y="1492"/>
                  </a:lnTo>
                  <a:lnTo>
                    <a:pt x="1209" y="1485"/>
                  </a:lnTo>
                  <a:lnTo>
                    <a:pt x="1524" y="1505"/>
                  </a:lnTo>
                  <a:lnTo>
                    <a:pt x="1775" y="1492"/>
                  </a:lnTo>
                  <a:lnTo>
                    <a:pt x="2064" y="1498"/>
                  </a:lnTo>
                  <a:lnTo>
                    <a:pt x="2218" y="1498"/>
                  </a:lnTo>
                  <a:lnTo>
                    <a:pt x="2385" y="1498"/>
                  </a:lnTo>
                  <a:lnTo>
                    <a:pt x="2861" y="1498"/>
                  </a:lnTo>
                  <a:lnTo>
                    <a:pt x="2919" y="1498"/>
                  </a:lnTo>
                  <a:lnTo>
                    <a:pt x="2983" y="1492"/>
                  </a:lnTo>
                  <a:lnTo>
                    <a:pt x="3099" y="1498"/>
                  </a:lnTo>
                  <a:lnTo>
                    <a:pt x="3144" y="1492"/>
                  </a:lnTo>
                  <a:lnTo>
                    <a:pt x="3183" y="1492"/>
                  </a:lnTo>
                  <a:lnTo>
                    <a:pt x="3350" y="1492"/>
                  </a:lnTo>
                  <a:lnTo>
                    <a:pt x="3517" y="1492"/>
                  </a:lnTo>
                  <a:lnTo>
                    <a:pt x="3633" y="1492"/>
                  </a:lnTo>
                  <a:lnTo>
                    <a:pt x="3768" y="1505"/>
                  </a:lnTo>
                  <a:lnTo>
                    <a:pt x="3954" y="1505"/>
                  </a:lnTo>
                  <a:lnTo>
                    <a:pt x="4153" y="1498"/>
                  </a:lnTo>
                  <a:lnTo>
                    <a:pt x="4198" y="1498"/>
                  </a:lnTo>
                  <a:lnTo>
                    <a:pt x="4230" y="1498"/>
                  </a:lnTo>
                  <a:lnTo>
                    <a:pt x="4333" y="1505"/>
                  </a:lnTo>
                  <a:lnTo>
                    <a:pt x="4449" y="1498"/>
                  </a:lnTo>
                  <a:lnTo>
                    <a:pt x="4668" y="1492"/>
                  </a:lnTo>
                  <a:lnTo>
                    <a:pt x="4899" y="1492"/>
                  </a:lnTo>
                  <a:lnTo>
                    <a:pt x="5111" y="1498"/>
                  </a:lnTo>
                  <a:lnTo>
                    <a:pt x="5349" y="1498"/>
                  </a:lnTo>
                  <a:lnTo>
                    <a:pt x="5510" y="1492"/>
                  </a:lnTo>
                  <a:lnTo>
                    <a:pt x="5754" y="1170"/>
                  </a:lnTo>
                  <a:lnTo>
                    <a:pt x="5754" y="13"/>
                  </a:lnTo>
                  <a:lnTo>
                    <a:pt x="5568" y="7"/>
                  </a:lnTo>
                  <a:lnTo>
                    <a:pt x="5561" y="7"/>
                  </a:lnTo>
                  <a:close/>
                </a:path>
              </a:pathLst>
            </a:cu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9" name="フリーフォーム 8"/>
            <p:cNvSpPr>
              <a:spLocks/>
            </p:cNvSpPr>
            <p:nvPr userDrawn="1"/>
          </p:nvSpPr>
          <p:spPr bwMode="auto">
            <a:xfrm>
              <a:off x="8634413" y="4090988"/>
              <a:ext cx="509587" cy="511175"/>
            </a:xfrm>
            <a:custGeom>
              <a:avLst/>
              <a:gdLst/>
              <a:ahLst/>
              <a:cxnLst>
                <a:cxn ang="0">
                  <a:pos x="38" y="322"/>
                </a:cxn>
                <a:cxn ang="0">
                  <a:pos x="57" y="322"/>
                </a:cxn>
                <a:cxn ang="0">
                  <a:pos x="77" y="309"/>
                </a:cxn>
                <a:cxn ang="0">
                  <a:pos x="90" y="283"/>
                </a:cxn>
                <a:cxn ang="0">
                  <a:pos x="96" y="245"/>
                </a:cxn>
                <a:cxn ang="0">
                  <a:pos x="90" y="232"/>
                </a:cxn>
                <a:cxn ang="0">
                  <a:pos x="83" y="212"/>
                </a:cxn>
                <a:cxn ang="0">
                  <a:pos x="64" y="200"/>
                </a:cxn>
                <a:cxn ang="0">
                  <a:pos x="45" y="180"/>
                </a:cxn>
                <a:cxn ang="0">
                  <a:pos x="12" y="174"/>
                </a:cxn>
                <a:cxn ang="0">
                  <a:pos x="0" y="174"/>
                </a:cxn>
                <a:cxn ang="0">
                  <a:pos x="321" y="0"/>
                </a:cxn>
                <a:cxn ang="0">
                  <a:pos x="289" y="52"/>
                </a:cxn>
                <a:cxn ang="0">
                  <a:pos x="205" y="161"/>
                </a:cxn>
                <a:cxn ang="0">
                  <a:pos x="122" y="270"/>
                </a:cxn>
                <a:cxn ang="0">
                  <a:pos x="77" y="322"/>
                </a:cxn>
                <a:cxn ang="0">
                  <a:pos x="45" y="322"/>
                </a:cxn>
                <a:cxn ang="0">
                  <a:pos x="38" y="322"/>
                </a:cxn>
              </a:cxnLst>
              <a:rect l="0" t="0" r="0" b="0"/>
              <a:pathLst>
                <a:path w="321" h="322">
                  <a:moveTo>
                    <a:pt x="38" y="322"/>
                  </a:moveTo>
                  <a:lnTo>
                    <a:pt x="57" y="322"/>
                  </a:lnTo>
                  <a:lnTo>
                    <a:pt x="77" y="309"/>
                  </a:lnTo>
                  <a:lnTo>
                    <a:pt x="90" y="283"/>
                  </a:lnTo>
                  <a:lnTo>
                    <a:pt x="96" y="245"/>
                  </a:lnTo>
                  <a:lnTo>
                    <a:pt x="90" y="232"/>
                  </a:lnTo>
                  <a:lnTo>
                    <a:pt x="83" y="212"/>
                  </a:lnTo>
                  <a:lnTo>
                    <a:pt x="64" y="200"/>
                  </a:lnTo>
                  <a:lnTo>
                    <a:pt x="45" y="180"/>
                  </a:lnTo>
                  <a:lnTo>
                    <a:pt x="12" y="174"/>
                  </a:lnTo>
                  <a:lnTo>
                    <a:pt x="0" y="174"/>
                  </a:lnTo>
                  <a:lnTo>
                    <a:pt x="321" y="0"/>
                  </a:lnTo>
                  <a:lnTo>
                    <a:pt x="289" y="52"/>
                  </a:lnTo>
                  <a:lnTo>
                    <a:pt x="205" y="161"/>
                  </a:lnTo>
                  <a:lnTo>
                    <a:pt x="122" y="270"/>
                  </a:lnTo>
                  <a:lnTo>
                    <a:pt x="77" y="322"/>
                  </a:lnTo>
                  <a:lnTo>
                    <a:pt x="45" y="322"/>
                  </a:lnTo>
                  <a:lnTo>
                    <a:pt x="38" y="322"/>
                  </a:lnTo>
                  <a:close/>
                </a:path>
              </a:pathLst>
            </a:cu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11" name="フリーフォーム 10"/>
            <p:cNvSpPr>
              <a:spLocks/>
            </p:cNvSpPr>
            <p:nvPr userDrawn="1"/>
          </p:nvSpPr>
          <p:spPr bwMode="auto">
            <a:xfrm>
              <a:off x="184150" y="2346325"/>
              <a:ext cx="8816975" cy="2255838"/>
            </a:xfrm>
            <a:custGeom>
              <a:avLst/>
              <a:gdLst/>
              <a:ahLst/>
              <a:cxnLst>
                <a:cxn ang="0">
                  <a:pos x="366" y="257"/>
                </a:cxn>
                <a:cxn ang="0">
                  <a:pos x="270" y="386"/>
                </a:cxn>
                <a:cxn ang="0">
                  <a:pos x="263" y="405"/>
                </a:cxn>
                <a:cxn ang="0">
                  <a:pos x="115" y="1144"/>
                </a:cxn>
                <a:cxn ang="0">
                  <a:pos x="96" y="1273"/>
                </a:cxn>
                <a:cxn ang="0">
                  <a:pos x="482" y="1131"/>
                </a:cxn>
                <a:cxn ang="0">
                  <a:pos x="533" y="1234"/>
                </a:cxn>
                <a:cxn ang="0">
                  <a:pos x="302" y="1356"/>
                </a:cxn>
                <a:cxn ang="0">
                  <a:pos x="160" y="1292"/>
                </a:cxn>
                <a:cxn ang="0">
                  <a:pos x="765" y="971"/>
                </a:cxn>
                <a:cxn ang="0">
                  <a:pos x="848" y="1131"/>
                </a:cxn>
                <a:cxn ang="0">
                  <a:pos x="1060" y="1138"/>
                </a:cxn>
                <a:cxn ang="0">
                  <a:pos x="990" y="1074"/>
                </a:cxn>
                <a:cxn ang="0">
                  <a:pos x="1105" y="951"/>
                </a:cxn>
                <a:cxn ang="0">
                  <a:pos x="1240" y="771"/>
                </a:cxn>
                <a:cxn ang="0">
                  <a:pos x="1285" y="521"/>
                </a:cxn>
                <a:cxn ang="0">
                  <a:pos x="1343" y="585"/>
                </a:cxn>
                <a:cxn ang="0">
                  <a:pos x="1453" y="816"/>
                </a:cxn>
                <a:cxn ang="0">
                  <a:pos x="1600" y="900"/>
                </a:cxn>
                <a:cxn ang="0">
                  <a:pos x="1922" y="823"/>
                </a:cxn>
                <a:cxn ang="0">
                  <a:pos x="1858" y="1138"/>
                </a:cxn>
                <a:cxn ang="0">
                  <a:pos x="1999" y="1009"/>
                </a:cxn>
                <a:cxn ang="0">
                  <a:pos x="2108" y="977"/>
                </a:cxn>
                <a:cxn ang="0">
                  <a:pos x="2770" y="418"/>
                </a:cxn>
                <a:cxn ang="0">
                  <a:pos x="2192" y="675"/>
                </a:cxn>
                <a:cxn ang="0">
                  <a:pos x="2327" y="836"/>
                </a:cxn>
                <a:cxn ang="0">
                  <a:pos x="2770" y="444"/>
                </a:cxn>
                <a:cxn ang="0">
                  <a:pos x="2905" y="328"/>
                </a:cxn>
                <a:cxn ang="0">
                  <a:pos x="2938" y="347"/>
                </a:cxn>
                <a:cxn ang="0">
                  <a:pos x="2320" y="939"/>
                </a:cxn>
                <a:cxn ang="0">
                  <a:pos x="2378" y="804"/>
                </a:cxn>
                <a:cxn ang="0">
                  <a:pos x="2449" y="823"/>
                </a:cxn>
                <a:cxn ang="0">
                  <a:pos x="360" y="257"/>
                </a:cxn>
                <a:cxn ang="0">
                  <a:pos x="2430" y="1183"/>
                </a:cxn>
                <a:cxn ang="0">
                  <a:pos x="2758" y="1041"/>
                </a:cxn>
                <a:cxn ang="0">
                  <a:pos x="2905" y="714"/>
                </a:cxn>
                <a:cxn ang="0">
                  <a:pos x="2995" y="894"/>
                </a:cxn>
                <a:cxn ang="0">
                  <a:pos x="3169" y="566"/>
                </a:cxn>
                <a:cxn ang="0">
                  <a:pos x="3137" y="328"/>
                </a:cxn>
                <a:cxn ang="0">
                  <a:pos x="2880" y="932"/>
                </a:cxn>
                <a:cxn ang="0">
                  <a:pos x="3593" y="302"/>
                </a:cxn>
                <a:cxn ang="0">
                  <a:pos x="3966" y="932"/>
                </a:cxn>
                <a:cxn ang="0">
                  <a:pos x="3844" y="797"/>
                </a:cxn>
                <a:cxn ang="0">
                  <a:pos x="4127" y="804"/>
                </a:cxn>
                <a:cxn ang="0">
                  <a:pos x="4281" y="797"/>
                </a:cxn>
                <a:cxn ang="0">
                  <a:pos x="360" y="257"/>
                </a:cxn>
                <a:cxn ang="0">
                  <a:pos x="4487" y="669"/>
                </a:cxn>
                <a:cxn ang="0">
                  <a:pos x="4609" y="617"/>
                </a:cxn>
                <a:cxn ang="0">
                  <a:pos x="4744" y="553"/>
                </a:cxn>
                <a:cxn ang="0">
                  <a:pos x="3754" y="142"/>
                </a:cxn>
                <a:cxn ang="0">
                  <a:pos x="4120" y="26"/>
                </a:cxn>
                <a:cxn ang="0">
                  <a:pos x="4268" y="270"/>
                </a:cxn>
                <a:cxn ang="0">
                  <a:pos x="4281" y="219"/>
                </a:cxn>
                <a:cxn ang="0">
                  <a:pos x="4847" y="508"/>
                </a:cxn>
                <a:cxn ang="0">
                  <a:pos x="5046" y="495"/>
                </a:cxn>
                <a:cxn ang="0">
                  <a:pos x="5117" y="315"/>
                </a:cxn>
                <a:cxn ang="0">
                  <a:pos x="5316" y="187"/>
                </a:cxn>
                <a:cxn ang="0">
                  <a:pos x="3458" y="1421"/>
                </a:cxn>
                <a:cxn ang="0">
                  <a:pos x="3664" y="1273"/>
                </a:cxn>
                <a:cxn ang="0">
                  <a:pos x="360" y="257"/>
                </a:cxn>
                <a:cxn ang="0">
                  <a:pos x="2314" y="161"/>
                </a:cxn>
              </a:cxnLst>
              <a:rect l="0" t="0" r="0" b="0"/>
              <a:pathLst>
                <a:path w="5554" h="1421">
                  <a:moveTo>
                    <a:pt x="360" y="257"/>
                  </a:moveTo>
                  <a:lnTo>
                    <a:pt x="328" y="244"/>
                  </a:lnTo>
                  <a:lnTo>
                    <a:pt x="308" y="244"/>
                  </a:lnTo>
                  <a:lnTo>
                    <a:pt x="295" y="251"/>
                  </a:lnTo>
                  <a:lnTo>
                    <a:pt x="283" y="257"/>
                  </a:lnTo>
                  <a:lnTo>
                    <a:pt x="276" y="283"/>
                  </a:lnTo>
                  <a:lnTo>
                    <a:pt x="276" y="296"/>
                  </a:lnTo>
                  <a:lnTo>
                    <a:pt x="283" y="302"/>
                  </a:lnTo>
                  <a:lnTo>
                    <a:pt x="302" y="322"/>
                  </a:lnTo>
                  <a:lnTo>
                    <a:pt x="328" y="328"/>
                  </a:lnTo>
                  <a:lnTo>
                    <a:pt x="340" y="328"/>
                  </a:lnTo>
                  <a:lnTo>
                    <a:pt x="360" y="315"/>
                  </a:lnTo>
                  <a:lnTo>
                    <a:pt x="373" y="296"/>
                  </a:lnTo>
                  <a:lnTo>
                    <a:pt x="373" y="270"/>
                  </a:lnTo>
                  <a:lnTo>
                    <a:pt x="366" y="257"/>
                  </a:lnTo>
                  <a:lnTo>
                    <a:pt x="360" y="257"/>
                  </a:lnTo>
                  <a:lnTo>
                    <a:pt x="527" y="469"/>
                  </a:lnTo>
                  <a:lnTo>
                    <a:pt x="540" y="463"/>
                  </a:lnTo>
                  <a:lnTo>
                    <a:pt x="546" y="457"/>
                  </a:lnTo>
                  <a:lnTo>
                    <a:pt x="540" y="437"/>
                  </a:lnTo>
                  <a:lnTo>
                    <a:pt x="527" y="418"/>
                  </a:lnTo>
                  <a:lnTo>
                    <a:pt x="520" y="418"/>
                  </a:lnTo>
                  <a:lnTo>
                    <a:pt x="514" y="418"/>
                  </a:lnTo>
                  <a:lnTo>
                    <a:pt x="495" y="437"/>
                  </a:lnTo>
                  <a:lnTo>
                    <a:pt x="495" y="444"/>
                  </a:lnTo>
                  <a:lnTo>
                    <a:pt x="495" y="457"/>
                  </a:lnTo>
                  <a:lnTo>
                    <a:pt x="514" y="469"/>
                  </a:lnTo>
                  <a:lnTo>
                    <a:pt x="527" y="469"/>
                  </a:lnTo>
                  <a:lnTo>
                    <a:pt x="360" y="257"/>
                  </a:lnTo>
                  <a:lnTo>
                    <a:pt x="270" y="386"/>
                  </a:lnTo>
                  <a:lnTo>
                    <a:pt x="263" y="373"/>
                  </a:lnTo>
                  <a:lnTo>
                    <a:pt x="257" y="367"/>
                  </a:lnTo>
                  <a:lnTo>
                    <a:pt x="250" y="360"/>
                  </a:lnTo>
                  <a:lnTo>
                    <a:pt x="250" y="347"/>
                  </a:lnTo>
                  <a:lnTo>
                    <a:pt x="238" y="334"/>
                  </a:lnTo>
                  <a:lnTo>
                    <a:pt x="225" y="328"/>
                  </a:lnTo>
                  <a:lnTo>
                    <a:pt x="205" y="334"/>
                  </a:lnTo>
                  <a:lnTo>
                    <a:pt x="205" y="341"/>
                  </a:lnTo>
                  <a:lnTo>
                    <a:pt x="205" y="354"/>
                  </a:lnTo>
                  <a:lnTo>
                    <a:pt x="212" y="367"/>
                  </a:lnTo>
                  <a:lnTo>
                    <a:pt x="225" y="373"/>
                  </a:lnTo>
                  <a:lnTo>
                    <a:pt x="231" y="373"/>
                  </a:lnTo>
                  <a:lnTo>
                    <a:pt x="238" y="386"/>
                  </a:lnTo>
                  <a:lnTo>
                    <a:pt x="250" y="399"/>
                  </a:lnTo>
                  <a:lnTo>
                    <a:pt x="263" y="405"/>
                  </a:lnTo>
                  <a:lnTo>
                    <a:pt x="270" y="399"/>
                  </a:lnTo>
                  <a:lnTo>
                    <a:pt x="270" y="386"/>
                  </a:lnTo>
                  <a:lnTo>
                    <a:pt x="360" y="257"/>
                  </a:lnTo>
                  <a:lnTo>
                    <a:pt x="51" y="1106"/>
                  </a:lnTo>
                  <a:lnTo>
                    <a:pt x="32" y="1112"/>
                  </a:lnTo>
                  <a:lnTo>
                    <a:pt x="19" y="1125"/>
                  </a:lnTo>
                  <a:lnTo>
                    <a:pt x="6" y="1138"/>
                  </a:lnTo>
                  <a:lnTo>
                    <a:pt x="6" y="1151"/>
                  </a:lnTo>
                  <a:lnTo>
                    <a:pt x="13" y="1170"/>
                  </a:lnTo>
                  <a:lnTo>
                    <a:pt x="25" y="1183"/>
                  </a:lnTo>
                  <a:lnTo>
                    <a:pt x="51" y="1183"/>
                  </a:lnTo>
                  <a:lnTo>
                    <a:pt x="77" y="1183"/>
                  </a:lnTo>
                  <a:lnTo>
                    <a:pt x="90" y="1170"/>
                  </a:lnTo>
                  <a:lnTo>
                    <a:pt x="109" y="1157"/>
                  </a:lnTo>
                  <a:lnTo>
                    <a:pt x="115" y="1144"/>
                  </a:lnTo>
                  <a:lnTo>
                    <a:pt x="115" y="1131"/>
                  </a:lnTo>
                  <a:lnTo>
                    <a:pt x="109" y="1119"/>
                  </a:lnTo>
                  <a:lnTo>
                    <a:pt x="96" y="1112"/>
                  </a:lnTo>
                  <a:lnTo>
                    <a:pt x="83" y="1106"/>
                  </a:lnTo>
                  <a:lnTo>
                    <a:pt x="51" y="1106"/>
                  </a:lnTo>
                  <a:lnTo>
                    <a:pt x="360" y="257"/>
                  </a:lnTo>
                  <a:lnTo>
                    <a:pt x="25" y="1241"/>
                  </a:lnTo>
                  <a:lnTo>
                    <a:pt x="6" y="1254"/>
                  </a:lnTo>
                  <a:lnTo>
                    <a:pt x="0" y="1266"/>
                  </a:lnTo>
                  <a:lnTo>
                    <a:pt x="6" y="1292"/>
                  </a:lnTo>
                  <a:lnTo>
                    <a:pt x="13" y="1299"/>
                  </a:lnTo>
                  <a:lnTo>
                    <a:pt x="45" y="1305"/>
                  </a:lnTo>
                  <a:lnTo>
                    <a:pt x="77" y="1299"/>
                  </a:lnTo>
                  <a:lnTo>
                    <a:pt x="90" y="1292"/>
                  </a:lnTo>
                  <a:lnTo>
                    <a:pt x="96" y="1273"/>
                  </a:lnTo>
                  <a:lnTo>
                    <a:pt x="90" y="1260"/>
                  </a:lnTo>
                  <a:lnTo>
                    <a:pt x="77" y="1247"/>
                  </a:lnTo>
                  <a:lnTo>
                    <a:pt x="51" y="1241"/>
                  </a:lnTo>
                  <a:lnTo>
                    <a:pt x="25" y="1241"/>
                  </a:lnTo>
                  <a:lnTo>
                    <a:pt x="360" y="257"/>
                  </a:lnTo>
                  <a:lnTo>
                    <a:pt x="514" y="1099"/>
                  </a:lnTo>
                  <a:lnTo>
                    <a:pt x="508" y="1074"/>
                  </a:lnTo>
                  <a:lnTo>
                    <a:pt x="501" y="1067"/>
                  </a:lnTo>
                  <a:lnTo>
                    <a:pt x="475" y="1067"/>
                  </a:lnTo>
                  <a:lnTo>
                    <a:pt x="437" y="1080"/>
                  </a:lnTo>
                  <a:lnTo>
                    <a:pt x="411" y="1112"/>
                  </a:lnTo>
                  <a:lnTo>
                    <a:pt x="418" y="1119"/>
                  </a:lnTo>
                  <a:lnTo>
                    <a:pt x="430" y="1125"/>
                  </a:lnTo>
                  <a:lnTo>
                    <a:pt x="463" y="1125"/>
                  </a:lnTo>
                  <a:lnTo>
                    <a:pt x="482" y="1131"/>
                  </a:lnTo>
                  <a:lnTo>
                    <a:pt x="495" y="1125"/>
                  </a:lnTo>
                  <a:lnTo>
                    <a:pt x="508" y="1112"/>
                  </a:lnTo>
                  <a:lnTo>
                    <a:pt x="514" y="1099"/>
                  </a:lnTo>
                  <a:lnTo>
                    <a:pt x="360" y="257"/>
                  </a:lnTo>
                  <a:lnTo>
                    <a:pt x="514" y="1144"/>
                  </a:lnTo>
                  <a:lnTo>
                    <a:pt x="495" y="1144"/>
                  </a:lnTo>
                  <a:lnTo>
                    <a:pt x="475" y="1157"/>
                  </a:lnTo>
                  <a:lnTo>
                    <a:pt x="463" y="1170"/>
                  </a:lnTo>
                  <a:lnTo>
                    <a:pt x="456" y="1183"/>
                  </a:lnTo>
                  <a:lnTo>
                    <a:pt x="456" y="1209"/>
                  </a:lnTo>
                  <a:lnTo>
                    <a:pt x="456" y="1221"/>
                  </a:lnTo>
                  <a:lnTo>
                    <a:pt x="469" y="1241"/>
                  </a:lnTo>
                  <a:lnTo>
                    <a:pt x="495" y="1254"/>
                  </a:lnTo>
                  <a:lnTo>
                    <a:pt x="514" y="1247"/>
                  </a:lnTo>
                  <a:lnTo>
                    <a:pt x="533" y="1234"/>
                  </a:lnTo>
                  <a:lnTo>
                    <a:pt x="565" y="1215"/>
                  </a:lnTo>
                  <a:lnTo>
                    <a:pt x="565" y="1183"/>
                  </a:lnTo>
                  <a:lnTo>
                    <a:pt x="559" y="1164"/>
                  </a:lnTo>
                  <a:lnTo>
                    <a:pt x="546" y="1151"/>
                  </a:lnTo>
                  <a:lnTo>
                    <a:pt x="533" y="1144"/>
                  </a:lnTo>
                  <a:lnTo>
                    <a:pt x="514" y="1144"/>
                  </a:lnTo>
                  <a:lnTo>
                    <a:pt x="360" y="257"/>
                  </a:lnTo>
                  <a:lnTo>
                    <a:pt x="334" y="1292"/>
                  </a:lnTo>
                  <a:lnTo>
                    <a:pt x="302" y="1279"/>
                  </a:lnTo>
                  <a:lnTo>
                    <a:pt x="289" y="1292"/>
                  </a:lnTo>
                  <a:lnTo>
                    <a:pt x="270" y="1305"/>
                  </a:lnTo>
                  <a:lnTo>
                    <a:pt x="263" y="1318"/>
                  </a:lnTo>
                  <a:lnTo>
                    <a:pt x="263" y="1331"/>
                  </a:lnTo>
                  <a:lnTo>
                    <a:pt x="276" y="1344"/>
                  </a:lnTo>
                  <a:lnTo>
                    <a:pt x="302" y="1356"/>
                  </a:lnTo>
                  <a:lnTo>
                    <a:pt x="328" y="1350"/>
                  </a:lnTo>
                  <a:lnTo>
                    <a:pt x="353" y="1337"/>
                  </a:lnTo>
                  <a:lnTo>
                    <a:pt x="360" y="1324"/>
                  </a:lnTo>
                  <a:lnTo>
                    <a:pt x="360" y="1299"/>
                  </a:lnTo>
                  <a:lnTo>
                    <a:pt x="334" y="1292"/>
                  </a:lnTo>
                  <a:lnTo>
                    <a:pt x="360" y="257"/>
                  </a:lnTo>
                  <a:lnTo>
                    <a:pt x="135" y="1292"/>
                  </a:lnTo>
                  <a:lnTo>
                    <a:pt x="135" y="1311"/>
                  </a:lnTo>
                  <a:lnTo>
                    <a:pt x="148" y="1318"/>
                  </a:lnTo>
                  <a:lnTo>
                    <a:pt x="154" y="1318"/>
                  </a:lnTo>
                  <a:lnTo>
                    <a:pt x="173" y="1318"/>
                  </a:lnTo>
                  <a:lnTo>
                    <a:pt x="180" y="1318"/>
                  </a:lnTo>
                  <a:lnTo>
                    <a:pt x="180" y="1305"/>
                  </a:lnTo>
                  <a:lnTo>
                    <a:pt x="173" y="1299"/>
                  </a:lnTo>
                  <a:lnTo>
                    <a:pt x="160" y="1292"/>
                  </a:lnTo>
                  <a:lnTo>
                    <a:pt x="148" y="1292"/>
                  </a:lnTo>
                  <a:lnTo>
                    <a:pt x="135" y="1292"/>
                  </a:lnTo>
                  <a:lnTo>
                    <a:pt x="360" y="257"/>
                  </a:lnTo>
                  <a:lnTo>
                    <a:pt x="874" y="1016"/>
                  </a:lnTo>
                  <a:lnTo>
                    <a:pt x="848" y="1022"/>
                  </a:lnTo>
                  <a:lnTo>
                    <a:pt x="842" y="1035"/>
                  </a:lnTo>
                  <a:lnTo>
                    <a:pt x="835" y="1035"/>
                  </a:lnTo>
                  <a:lnTo>
                    <a:pt x="835" y="1029"/>
                  </a:lnTo>
                  <a:lnTo>
                    <a:pt x="842" y="1003"/>
                  </a:lnTo>
                  <a:lnTo>
                    <a:pt x="842" y="977"/>
                  </a:lnTo>
                  <a:lnTo>
                    <a:pt x="835" y="964"/>
                  </a:lnTo>
                  <a:lnTo>
                    <a:pt x="823" y="951"/>
                  </a:lnTo>
                  <a:lnTo>
                    <a:pt x="803" y="951"/>
                  </a:lnTo>
                  <a:lnTo>
                    <a:pt x="784" y="958"/>
                  </a:lnTo>
                  <a:lnTo>
                    <a:pt x="765" y="971"/>
                  </a:lnTo>
                  <a:lnTo>
                    <a:pt x="745" y="1003"/>
                  </a:lnTo>
                  <a:lnTo>
                    <a:pt x="745" y="1029"/>
                  </a:lnTo>
                  <a:lnTo>
                    <a:pt x="752" y="1048"/>
                  </a:lnTo>
                  <a:lnTo>
                    <a:pt x="765" y="1061"/>
                  </a:lnTo>
                  <a:lnTo>
                    <a:pt x="778" y="1061"/>
                  </a:lnTo>
                  <a:lnTo>
                    <a:pt x="797" y="1061"/>
                  </a:lnTo>
                  <a:lnTo>
                    <a:pt x="816" y="1054"/>
                  </a:lnTo>
                  <a:lnTo>
                    <a:pt x="829" y="1048"/>
                  </a:lnTo>
                  <a:lnTo>
                    <a:pt x="829" y="1061"/>
                  </a:lnTo>
                  <a:lnTo>
                    <a:pt x="816" y="1080"/>
                  </a:lnTo>
                  <a:lnTo>
                    <a:pt x="810" y="1112"/>
                  </a:lnTo>
                  <a:lnTo>
                    <a:pt x="816" y="1125"/>
                  </a:lnTo>
                  <a:lnTo>
                    <a:pt x="823" y="1131"/>
                  </a:lnTo>
                  <a:lnTo>
                    <a:pt x="842" y="1138"/>
                  </a:lnTo>
                  <a:lnTo>
                    <a:pt x="848" y="1131"/>
                  </a:lnTo>
                  <a:lnTo>
                    <a:pt x="855" y="1125"/>
                  </a:lnTo>
                  <a:lnTo>
                    <a:pt x="880" y="1093"/>
                  </a:lnTo>
                  <a:lnTo>
                    <a:pt x="893" y="1067"/>
                  </a:lnTo>
                  <a:lnTo>
                    <a:pt x="893" y="1048"/>
                  </a:lnTo>
                  <a:lnTo>
                    <a:pt x="893" y="1029"/>
                  </a:lnTo>
                  <a:lnTo>
                    <a:pt x="887" y="1022"/>
                  </a:lnTo>
                  <a:lnTo>
                    <a:pt x="874" y="1016"/>
                  </a:lnTo>
                  <a:lnTo>
                    <a:pt x="360" y="257"/>
                  </a:lnTo>
                  <a:lnTo>
                    <a:pt x="1060" y="1093"/>
                  </a:lnTo>
                  <a:lnTo>
                    <a:pt x="1035" y="1099"/>
                  </a:lnTo>
                  <a:lnTo>
                    <a:pt x="1028" y="1106"/>
                  </a:lnTo>
                  <a:lnTo>
                    <a:pt x="1022" y="1119"/>
                  </a:lnTo>
                  <a:lnTo>
                    <a:pt x="1022" y="1125"/>
                  </a:lnTo>
                  <a:lnTo>
                    <a:pt x="1035" y="1131"/>
                  </a:lnTo>
                  <a:lnTo>
                    <a:pt x="1060" y="1138"/>
                  </a:lnTo>
                  <a:lnTo>
                    <a:pt x="1086" y="1131"/>
                  </a:lnTo>
                  <a:lnTo>
                    <a:pt x="1099" y="1125"/>
                  </a:lnTo>
                  <a:lnTo>
                    <a:pt x="1105" y="1106"/>
                  </a:lnTo>
                  <a:lnTo>
                    <a:pt x="1099" y="1099"/>
                  </a:lnTo>
                  <a:lnTo>
                    <a:pt x="1093" y="1093"/>
                  </a:lnTo>
                  <a:lnTo>
                    <a:pt x="1060" y="1093"/>
                  </a:lnTo>
                  <a:lnTo>
                    <a:pt x="360" y="257"/>
                  </a:lnTo>
                  <a:lnTo>
                    <a:pt x="1035" y="1061"/>
                  </a:lnTo>
                  <a:lnTo>
                    <a:pt x="1035" y="1041"/>
                  </a:lnTo>
                  <a:lnTo>
                    <a:pt x="1028" y="1041"/>
                  </a:lnTo>
                  <a:lnTo>
                    <a:pt x="1022" y="1041"/>
                  </a:lnTo>
                  <a:lnTo>
                    <a:pt x="1009" y="1048"/>
                  </a:lnTo>
                  <a:lnTo>
                    <a:pt x="996" y="1054"/>
                  </a:lnTo>
                  <a:lnTo>
                    <a:pt x="990" y="1061"/>
                  </a:lnTo>
                  <a:lnTo>
                    <a:pt x="990" y="1074"/>
                  </a:lnTo>
                  <a:lnTo>
                    <a:pt x="1003" y="1093"/>
                  </a:lnTo>
                  <a:lnTo>
                    <a:pt x="1015" y="1093"/>
                  </a:lnTo>
                  <a:lnTo>
                    <a:pt x="1022" y="1093"/>
                  </a:lnTo>
                  <a:lnTo>
                    <a:pt x="1035" y="1067"/>
                  </a:lnTo>
                  <a:lnTo>
                    <a:pt x="1035" y="1061"/>
                  </a:lnTo>
                  <a:lnTo>
                    <a:pt x="360" y="257"/>
                  </a:lnTo>
                  <a:lnTo>
                    <a:pt x="1054" y="932"/>
                  </a:lnTo>
                  <a:lnTo>
                    <a:pt x="1041" y="939"/>
                  </a:lnTo>
                  <a:lnTo>
                    <a:pt x="1035" y="945"/>
                  </a:lnTo>
                  <a:lnTo>
                    <a:pt x="1041" y="951"/>
                  </a:lnTo>
                  <a:lnTo>
                    <a:pt x="1054" y="964"/>
                  </a:lnTo>
                  <a:lnTo>
                    <a:pt x="1080" y="971"/>
                  </a:lnTo>
                  <a:lnTo>
                    <a:pt x="1093" y="971"/>
                  </a:lnTo>
                  <a:lnTo>
                    <a:pt x="1105" y="964"/>
                  </a:lnTo>
                  <a:lnTo>
                    <a:pt x="1105" y="951"/>
                  </a:lnTo>
                  <a:lnTo>
                    <a:pt x="1105" y="945"/>
                  </a:lnTo>
                  <a:lnTo>
                    <a:pt x="1093" y="932"/>
                  </a:lnTo>
                  <a:lnTo>
                    <a:pt x="1086" y="926"/>
                  </a:lnTo>
                  <a:lnTo>
                    <a:pt x="1054" y="932"/>
                  </a:lnTo>
                  <a:lnTo>
                    <a:pt x="360" y="257"/>
                  </a:lnTo>
                  <a:lnTo>
                    <a:pt x="1189" y="739"/>
                  </a:lnTo>
                  <a:lnTo>
                    <a:pt x="1157" y="752"/>
                  </a:lnTo>
                  <a:lnTo>
                    <a:pt x="1150" y="765"/>
                  </a:lnTo>
                  <a:lnTo>
                    <a:pt x="1150" y="778"/>
                  </a:lnTo>
                  <a:lnTo>
                    <a:pt x="1163" y="804"/>
                  </a:lnTo>
                  <a:lnTo>
                    <a:pt x="1183" y="816"/>
                  </a:lnTo>
                  <a:lnTo>
                    <a:pt x="1215" y="816"/>
                  </a:lnTo>
                  <a:lnTo>
                    <a:pt x="1228" y="810"/>
                  </a:lnTo>
                  <a:lnTo>
                    <a:pt x="1240" y="797"/>
                  </a:lnTo>
                  <a:lnTo>
                    <a:pt x="1240" y="771"/>
                  </a:lnTo>
                  <a:lnTo>
                    <a:pt x="1234" y="759"/>
                  </a:lnTo>
                  <a:lnTo>
                    <a:pt x="1221" y="746"/>
                  </a:lnTo>
                  <a:lnTo>
                    <a:pt x="1215" y="739"/>
                  </a:lnTo>
                  <a:lnTo>
                    <a:pt x="1189" y="739"/>
                  </a:lnTo>
                  <a:lnTo>
                    <a:pt x="360" y="257"/>
                  </a:lnTo>
                  <a:lnTo>
                    <a:pt x="1240" y="534"/>
                  </a:lnTo>
                  <a:lnTo>
                    <a:pt x="1228" y="553"/>
                  </a:lnTo>
                  <a:lnTo>
                    <a:pt x="1228" y="566"/>
                  </a:lnTo>
                  <a:lnTo>
                    <a:pt x="1234" y="585"/>
                  </a:lnTo>
                  <a:lnTo>
                    <a:pt x="1253" y="598"/>
                  </a:lnTo>
                  <a:lnTo>
                    <a:pt x="1279" y="592"/>
                  </a:lnTo>
                  <a:lnTo>
                    <a:pt x="1298" y="572"/>
                  </a:lnTo>
                  <a:lnTo>
                    <a:pt x="1305" y="553"/>
                  </a:lnTo>
                  <a:lnTo>
                    <a:pt x="1298" y="534"/>
                  </a:lnTo>
                  <a:lnTo>
                    <a:pt x="1285" y="521"/>
                  </a:lnTo>
                  <a:lnTo>
                    <a:pt x="1266" y="521"/>
                  </a:lnTo>
                  <a:lnTo>
                    <a:pt x="1253" y="527"/>
                  </a:lnTo>
                  <a:lnTo>
                    <a:pt x="1240" y="534"/>
                  </a:lnTo>
                  <a:lnTo>
                    <a:pt x="360" y="257"/>
                  </a:lnTo>
                  <a:lnTo>
                    <a:pt x="1343" y="585"/>
                  </a:lnTo>
                  <a:lnTo>
                    <a:pt x="1324" y="585"/>
                  </a:lnTo>
                  <a:lnTo>
                    <a:pt x="1318" y="592"/>
                  </a:lnTo>
                  <a:lnTo>
                    <a:pt x="1318" y="604"/>
                  </a:lnTo>
                  <a:lnTo>
                    <a:pt x="1318" y="617"/>
                  </a:lnTo>
                  <a:lnTo>
                    <a:pt x="1330" y="624"/>
                  </a:lnTo>
                  <a:lnTo>
                    <a:pt x="1343" y="624"/>
                  </a:lnTo>
                  <a:lnTo>
                    <a:pt x="1350" y="617"/>
                  </a:lnTo>
                  <a:lnTo>
                    <a:pt x="1356" y="611"/>
                  </a:lnTo>
                  <a:lnTo>
                    <a:pt x="1356" y="598"/>
                  </a:lnTo>
                  <a:lnTo>
                    <a:pt x="1343" y="585"/>
                  </a:lnTo>
                  <a:lnTo>
                    <a:pt x="360" y="257"/>
                  </a:lnTo>
                  <a:lnTo>
                    <a:pt x="1465" y="547"/>
                  </a:lnTo>
                  <a:lnTo>
                    <a:pt x="1446" y="553"/>
                  </a:lnTo>
                  <a:lnTo>
                    <a:pt x="1433" y="559"/>
                  </a:lnTo>
                  <a:lnTo>
                    <a:pt x="1427" y="566"/>
                  </a:lnTo>
                  <a:lnTo>
                    <a:pt x="1433" y="592"/>
                  </a:lnTo>
                  <a:lnTo>
                    <a:pt x="1446" y="598"/>
                  </a:lnTo>
                  <a:lnTo>
                    <a:pt x="1472" y="598"/>
                  </a:lnTo>
                  <a:lnTo>
                    <a:pt x="1504" y="585"/>
                  </a:lnTo>
                  <a:lnTo>
                    <a:pt x="1510" y="572"/>
                  </a:lnTo>
                  <a:lnTo>
                    <a:pt x="1510" y="559"/>
                  </a:lnTo>
                  <a:lnTo>
                    <a:pt x="1491" y="547"/>
                  </a:lnTo>
                  <a:lnTo>
                    <a:pt x="1465" y="547"/>
                  </a:lnTo>
                  <a:lnTo>
                    <a:pt x="360" y="257"/>
                  </a:lnTo>
                  <a:lnTo>
                    <a:pt x="1453" y="816"/>
                  </a:lnTo>
                  <a:lnTo>
                    <a:pt x="1433" y="810"/>
                  </a:lnTo>
                  <a:lnTo>
                    <a:pt x="1420" y="816"/>
                  </a:lnTo>
                  <a:lnTo>
                    <a:pt x="1414" y="829"/>
                  </a:lnTo>
                  <a:lnTo>
                    <a:pt x="1414" y="836"/>
                  </a:lnTo>
                  <a:lnTo>
                    <a:pt x="1427" y="842"/>
                  </a:lnTo>
                  <a:lnTo>
                    <a:pt x="1446" y="842"/>
                  </a:lnTo>
                  <a:lnTo>
                    <a:pt x="1465" y="829"/>
                  </a:lnTo>
                  <a:lnTo>
                    <a:pt x="1465" y="823"/>
                  </a:lnTo>
                  <a:lnTo>
                    <a:pt x="1453" y="816"/>
                  </a:lnTo>
                  <a:lnTo>
                    <a:pt x="360" y="257"/>
                  </a:lnTo>
                  <a:lnTo>
                    <a:pt x="1613" y="855"/>
                  </a:lnTo>
                  <a:lnTo>
                    <a:pt x="1600" y="861"/>
                  </a:lnTo>
                  <a:lnTo>
                    <a:pt x="1594" y="874"/>
                  </a:lnTo>
                  <a:lnTo>
                    <a:pt x="1594" y="894"/>
                  </a:lnTo>
                  <a:lnTo>
                    <a:pt x="1600" y="900"/>
                  </a:lnTo>
                  <a:lnTo>
                    <a:pt x="1613" y="900"/>
                  </a:lnTo>
                  <a:lnTo>
                    <a:pt x="1633" y="900"/>
                  </a:lnTo>
                  <a:lnTo>
                    <a:pt x="1639" y="887"/>
                  </a:lnTo>
                  <a:lnTo>
                    <a:pt x="1645" y="868"/>
                  </a:lnTo>
                  <a:lnTo>
                    <a:pt x="1645" y="855"/>
                  </a:lnTo>
                  <a:lnTo>
                    <a:pt x="1639" y="849"/>
                  </a:lnTo>
                  <a:lnTo>
                    <a:pt x="1613" y="855"/>
                  </a:lnTo>
                  <a:lnTo>
                    <a:pt x="360" y="257"/>
                  </a:lnTo>
                  <a:lnTo>
                    <a:pt x="1980" y="816"/>
                  </a:lnTo>
                  <a:lnTo>
                    <a:pt x="1967" y="810"/>
                  </a:lnTo>
                  <a:lnTo>
                    <a:pt x="1960" y="804"/>
                  </a:lnTo>
                  <a:lnTo>
                    <a:pt x="1948" y="804"/>
                  </a:lnTo>
                  <a:lnTo>
                    <a:pt x="1941" y="804"/>
                  </a:lnTo>
                  <a:lnTo>
                    <a:pt x="1928" y="810"/>
                  </a:lnTo>
                  <a:lnTo>
                    <a:pt x="1922" y="823"/>
                  </a:lnTo>
                  <a:lnTo>
                    <a:pt x="1928" y="842"/>
                  </a:lnTo>
                  <a:lnTo>
                    <a:pt x="1935" y="849"/>
                  </a:lnTo>
                  <a:lnTo>
                    <a:pt x="1948" y="849"/>
                  </a:lnTo>
                  <a:lnTo>
                    <a:pt x="1973" y="842"/>
                  </a:lnTo>
                  <a:lnTo>
                    <a:pt x="1980" y="829"/>
                  </a:lnTo>
                  <a:lnTo>
                    <a:pt x="1980" y="816"/>
                  </a:lnTo>
                  <a:lnTo>
                    <a:pt x="360" y="257"/>
                  </a:lnTo>
                  <a:lnTo>
                    <a:pt x="1819" y="1061"/>
                  </a:lnTo>
                  <a:lnTo>
                    <a:pt x="1793" y="1074"/>
                  </a:lnTo>
                  <a:lnTo>
                    <a:pt x="1768" y="1099"/>
                  </a:lnTo>
                  <a:lnTo>
                    <a:pt x="1768" y="1112"/>
                  </a:lnTo>
                  <a:lnTo>
                    <a:pt x="1780" y="1125"/>
                  </a:lnTo>
                  <a:lnTo>
                    <a:pt x="1806" y="1131"/>
                  </a:lnTo>
                  <a:lnTo>
                    <a:pt x="1838" y="1138"/>
                  </a:lnTo>
                  <a:lnTo>
                    <a:pt x="1858" y="1138"/>
                  </a:lnTo>
                  <a:lnTo>
                    <a:pt x="1877" y="1125"/>
                  </a:lnTo>
                  <a:lnTo>
                    <a:pt x="1896" y="1106"/>
                  </a:lnTo>
                  <a:lnTo>
                    <a:pt x="1883" y="1080"/>
                  </a:lnTo>
                  <a:lnTo>
                    <a:pt x="1864" y="1061"/>
                  </a:lnTo>
                  <a:lnTo>
                    <a:pt x="1851" y="1061"/>
                  </a:lnTo>
                  <a:lnTo>
                    <a:pt x="1819" y="1061"/>
                  </a:lnTo>
                  <a:lnTo>
                    <a:pt x="360" y="257"/>
                  </a:lnTo>
                  <a:lnTo>
                    <a:pt x="2108" y="977"/>
                  </a:lnTo>
                  <a:lnTo>
                    <a:pt x="2102" y="971"/>
                  </a:lnTo>
                  <a:lnTo>
                    <a:pt x="2083" y="964"/>
                  </a:lnTo>
                  <a:lnTo>
                    <a:pt x="2044" y="958"/>
                  </a:lnTo>
                  <a:lnTo>
                    <a:pt x="2018" y="964"/>
                  </a:lnTo>
                  <a:lnTo>
                    <a:pt x="2005" y="971"/>
                  </a:lnTo>
                  <a:lnTo>
                    <a:pt x="2005" y="977"/>
                  </a:lnTo>
                  <a:lnTo>
                    <a:pt x="1999" y="1009"/>
                  </a:lnTo>
                  <a:lnTo>
                    <a:pt x="1986" y="1022"/>
                  </a:lnTo>
                  <a:lnTo>
                    <a:pt x="1980" y="1035"/>
                  </a:lnTo>
                  <a:lnTo>
                    <a:pt x="1967" y="1048"/>
                  </a:lnTo>
                  <a:lnTo>
                    <a:pt x="1967" y="1054"/>
                  </a:lnTo>
                  <a:lnTo>
                    <a:pt x="1973" y="1061"/>
                  </a:lnTo>
                  <a:lnTo>
                    <a:pt x="2031" y="1080"/>
                  </a:lnTo>
                  <a:lnTo>
                    <a:pt x="2057" y="1093"/>
                  </a:lnTo>
                  <a:lnTo>
                    <a:pt x="2076" y="1093"/>
                  </a:lnTo>
                  <a:lnTo>
                    <a:pt x="2102" y="1080"/>
                  </a:lnTo>
                  <a:lnTo>
                    <a:pt x="2134" y="1061"/>
                  </a:lnTo>
                  <a:lnTo>
                    <a:pt x="2147" y="1054"/>
                  </a:lnTo>
                  <a:lnTo>
                    <a:pt x="2153" y="1041"/>
                  </a:lnTo>
                  <a:lnTo>
                    <a:pt x="2153" y="1029"/>
                  </a:lnTo>
                  <a:lnTo>
                    <a:pt x="2134" y="1009"/>
                  </a:lnTo>
                  <a:lnTo>
                    <a:pt x="2108" y="977"/>
                  </a:lnTo>
                  <a:lnTo>
                    <a:pt x="360" y="257"/>
                  </a:lnTo>
                  <a:lnTo>
                    <a:pt x="1144" y="1003"/>
                  </a:lnTo>
                  <a:lnTo>
                    <a:pt x="1138" y="1009"/>
                  </a:lnTo>
                  <a:lnTo>
                    <a:pt x="1131" y="1022"/>
                  </a:lnTo>
                  <a:lnTo>
                    <a:pt x="1138" y="1029"/>
                  </a:lnTo>
                  <a:lnTo>
                    <a:pt x="1150" y="1029"/>
                  </a:lnTo>
                  <a:lnTo>
                    <a:pt x="1157" y="1022"/>
                  </a:lnTo>
                  <a:lnTo>
                    <a:pt x="1157" y="1016"/>
                  </a:lnTo>
                  <a:lnTo>
                    <a:pt x="1150" y="1009"/>
                  </a:lnTo>
                  <a:lnTo>
                    <a:pt x="1144" y="1003"/>
                  </a:lnTo>
                  <a:lnTo>
                    <a:pt x="360" y="257"/>
                  </a:lnTo>
                  <a:lnTo>
                    <a:pt x="2790" y="386"/>
                  </a:lnTo>
                  <a:lnTo>
                    <a:pt x="2777" y="386"/>
                  </a:lnTo>
                  <a:lnTo>
                    <a:pt x="2777" y="399"/>
                  </a:lnTo>
                  <a:lnTo>
                    <a:pt x="2770" y="418"/>
                  </a:lnTo>
                  <a:lnTo>
                    <a:pt x="2732" y="437"/>
                  </a:lnTo>
                  <a:lnTo>
                    <a:pt x="2680" y="457"/>
                  </a:lnTo>
                  <a:lnTo>
                    <a:pt x="2629" y="476"/>
                  </a:lnTo>
                  <a:lnTo>
                    <a:pt x="2584" y="508"/>
                  </a:lnTo>
                  <a:lnTo>
                    <a:pt x="2552" y="534"/>
                  </a:lnTo>
                  <a:lnTo>
                    <a:pt x="2520" y="547"/>
                  </a:lnTo>
                  <a:lnTo>
                    <a:pt x="2488" y="553"/>
                  </a:lnTo>
                  <a:lnTo>
                    <a:pt x="2462" y="572"/>
                  </a:lnTo>
                  <a:lnTo>
                    <a:pt x="2346" y="656"/>
                  </a:lnTo>
                  <a:lnTo>
                    <a:pt x="2320" y="669"/>
                  </a:lnTo>
                  <a:lnTo>
                    <a:pt x="2295" y="675"/>
                  </a:lnTo>
                  <a:lnTo>
                    <a:pt x="2275" y="694"/>
                  </a:lnTo>
                  <a:lnTo>
                    <a:pt x="2263" y="694"/>
                  </a:lnTo>
                  <a:lnTo>
                    <a:pt x="2237" y="688"/>
                  </a:lnTo>
                  <a:lnTo>
                    <a:pt x="2192" y="675"/>
                  </a:lnTo>
                  <a:lnTo>
                    <a:pt x="2160" y="694"/>
                  </a:lnTo>
                  <a:lnTo>
                    <a:pt x="2128" y="707"/>
                  </a:lnTo>
                  <a:lnTo>
                    <a:pt x="2121" y="714"/>
                  </a:lnTo>
                  <a:lnTo>
                    <a:pt x="2115" y="720"/>
                  </a:lnTo>
                  <a:lnTo>
                    <a:pt x="2115" y="739"/>
                  </a:lnTo>
                  <a:lnTo>
                    <a:pt x="2128" y="791"/>
                  </a:lnTo>
                  <a:lnTo>
                    <a:pt x="2140" y="816"/>
                  </a:lnTo>
                  <a:lnTo>
                    <a:pt x="2147" y="836"/>
                  </a:lnTo>
                  <a:lnTo>
                    <a:pt x="2185" y="861"/>
                  </a:lnTo>
                  <a:lnTo>
                    <a:pt x="2218" y="868"/>
                  </a:lnTo>
                  <a:lnTo>
                    <a:pt x="2237" y="868"/>
                  </a:lnTo>
                  <a:lnTo>
                    <a:pt x="2269" y="861"/>
                  </a:lnTo>
                  <a:lnTo>
                    <a:pt x="2288" y="849"/>
                  </a:lnTo>
                  <a:lnTo>
                    <a:pt x="2314" y="842"/>
                  </a:lnTo>
                  <a:lnTo>
                    <a:pt x="2327" y="836"/>
                  </a:lnTo>
                  <a:lnTo>
                    <a:pt x="2333" y="823"/>
                  </a:lnTo>
                  <a:lnTo>
                    <a:pt x="2333" y="797"/>
                  </a:lnTo>
                  <a:lnTo>
                    <a:pt x="2333" y="771"/>
                  </a:lnTo>
                  <a:lnTo>
                    <a:pt x="2346" y="765"/>
                  </a:lnTo>
                  <a:lnTo>
                    <a:pt x="2365" y="752"/>
                  </a:lnTo>
                  <a:lnTo>
                    <a:pt x="2378" y="739"/>
                  </a:lnTo>
                  <a:lnTo>
                    <a:pt x="2385" y="726"/>
                  </a:lnTo>
                  <a:lnTo>
                    <a:pt x="2417" y="688"/>
                  </a:lnTo>
                  <a:lnTo>
                    <a:pt x="2443" y="656"/>
                  </a:lnTo>
                  <a:lnTo>
                    <a:pt x="2500" y="624"/>
                  </a:lnTo>
                  <a:lnTo>
                    <a:pt x="2558" y="585"/>
                  </a:lnTo>
                  <a:lnTo>
                    <a:pt x="2603" y="553"/>
                  </a:lnTo>
                  <a:lnTo>
                    <a:pt x="2661" y="521"/>
                  </a:lnTo>
                  <a:lnTo>
                    <a:pt x="2745" y="463"/>
                  </a:lnTo>
                  <a:lnTo>
                    <a:pt x="2770" y="444"/>
                  </a:lnTo>
                  <a:lnTo>
                    <a:pt x="2790" y="437"/>
                  </a:lnTo>
                  <a:lnTo>
                    <a:pt x="2809" y="437"/>
                  </a:lnTo>
                  <a:lnTo>
                    <a:pt x="2815" y="437"/>
                  </a:lnTo>
                  <a:lnTo>
                    <a:pt x="2815" y="431"/>
                  </a:lnTo>
                  <a:lnTo>
                    <a:pt x="2815" y="399"/>
                  </a:lnTo>
                  <a:lnTo>
                    <a:pt x="2803" y="392"/>
                  </a:lnTo>
                  <a:lnTo>
                    <a:pt x="2790" y="386"/>
                  </a:lnTo>
                  <a:lnTo>
                    <a:pt x="360" y="257"/>
                  </a:lnTo>
                  <a:lnTo>
                    <a:pt x="3008" y="302"/>
                  </a:lnTo>
                  <a:lnTo>
                    <a:pt x="2995" y="283"/>
                  </a:lnTo>
                  <a:lnTo>
                    <a:pt x="2983" y="270"/>
                  </a:lnTo>
                  <a:lnTo>
                    <a:pt x="2963" y="270"/>
                  </a:lnTo>
                  <a:lnTo>
                    <a:pt x="2950" y="283"/>
                  </a:lnTo>
                  <a:lnTo>
                    <a:pt x="2912" y="328"/>
                  </a:lnTo>
                  <a:lnTo>
                    <a:pt x="2905" y="328"/>
                  </a:lnTo>
                  <a:lnTo>
                    <a:pt x="2899" y="322"/>
                  </a:lnTo>
                  <a:lnTo>
                    <a:pt x="2886" y="322"/>
                  </a:lnTo>
                  <a:lnTo>
                    <a:pt x="2873" y="322"/>
                  </a:lnTo>
                  <a:lnTo>
                    <a:pt x="2841" y="341"/>
                  </a:lnTo>
                  <a:lnTo>
                    <a:pt x="2835" y="354"/>
                  </a:lnTo>
                  <a:lnTo>
                    <a:pt x="2835" y="367"/>
                  </a:lnTo>
                  <a:lnTo>
                    <a:pt x="2835" y="392"/>
                  </a:lnTo>
                  <a:lnTo>
                    <a:pt x="2848" y="405"/>
                  </a:lnTo>
                  <a:lnTo>
                    <a:pt x="2860" y="418"/>
                  </a:lnTo>
                  <a:lnTo>
                    <a:pt x="2880" y="418"/>
                  </a:lnTo>
                  <a:lnTo>
                    <a:pt x="2905" y="405"/>
                  </a:lnTo>
                  <a:lnTo>
                    <a:pt x="2931" y="386"/>
                  </a:lnTo>
                  <a:lnTo>
                    <a:pt x="2931" y="360"/>
                  </a:lnTo>
                  <a:lnTo>
                    <a:pt x="2938" y="354"/>
                  </a:lnTo>
                  <a:lnTo>
                    <a:pt x="2938" y="347"/>
                  </a:lnTo>
                  <a:lnTo>
                    <a:pt x="2957" y="354"/>
                  </a:lnTo>
                  <a:lnTo>
                    <a:pt x="2963" y="360"/>
                  </a:lnTo>
                  <a:lnTo>
                    <a:pt x="2976" y="354"/>
                  </a:lnTo>
                  <a:lnTo>
                    <a:pt x="3002" y="341"/>
                  </a:lnTo>
                  <a:lnTo>
                    <a:pt x="3008" y="328"/>
                  </a:lnTo>
                  <a:lnTo>
                    <a:pt x="3008" y="302"/>
                  </a:lnTo>
                  <a:lnTo>
                    <a:pt x="360" y="257"/>
                  </a:lnTo>
                  <a:lnTo>
                    <a:pt x="2288" y="887"/>
                  </a:lnTo>
                  <a:lnTo>
                    <a:pt x="2269" y="900"/>
                  </a:lnTo>
                  <a:lnTo>
                    <a:pt x="2250" y="913"/>
                  </a:lnTo>
                  <a:lnTo>
                    <a:pt x="2250" y="932"/>
                  </a:lnTo>
                  <a:lnTo>
                    <a:pt x="2256" y="939"/>
                  </a:lnTo>
                  <a:lnTo>
                    <a:pt x="2269" y="945"/>
                  </a:lnTo>
                  <a:lnTo>
                    <a:pt x="2288" y="945"/>
                  </a:lnTo>
                  <a:lnTo>
                    <a:pt x="2320" y="939"/>
                  </a:lnTo>
                  <a:lnTo>
                    <a:pt x="2333" y="932"/>
                  </a:lnTo>
                  <a:lnTo>
                    <a:pt x="2333" y="919"/>
                  </a:lnTo>
                  <a:lnTo>
                    <a:pt x="2333" y="906"/>
                  </a:lnTo>
                  <a:lnTo>
                    <a:pt x="2327" y="894"/>
                  </a:lnTo>
                  <a:lnTo>
                    <a:pt x="2320" y="874"/>
                  </a:lnTo>
                  <a:lnTo>
                    <a:pt x="2314" y="874"/>
                  </a:lnTo>
                  <a:lnTo>
                    <a:pt x="2288" y="887"/>
                  </a:lnTo>
                  <a:lnTo>
                    <a:pt x="360" y="257"/>
                  </a:lnTo>
                  <a:lnTo>
                    <a:pt x="2449" y="823"/>
                  </a:lnTo>
                  <a:lnTo>
                    <a:pt x="2443" y="810"/>
                  </a:lnTo>
                  <a:lnTo>
                    <a:pt x="2436" y="804"/>
                  </a:lnTo>
                  <a:lnTo>
                    <a:pt x="2423" y="791"/>
                  </a:lnTo>
                  <a:lnTo>
                    <a:pt x="2398" y="791"/>
                  </a:lnTo>
                  <a:lnTo>
                    <a:pt x="2385" y="797"/>
                  </a:lnTo>
                  <a:lnTo>
                    <a:pt x="2378" y="804"/>
                  </a:lnTo>
                  <a:lnTo>
                    <a:pt x="2372" y="816"/>
                  </a:lnTo>
                  <a:lnTo>
                    <a:pt x="2365" y="829"/>
                  </a:lnTo>
                  <a:lnTo>
                    <a:pt x="2365" y="849"/>
                  </a:lnTo>
                  <a:lnTo>
                    <a:pt x="2353" y="855"/>
                  </a:lnTo>
                  <a:lnTo>
                    <a:pt x="2346" y="868"/>
                  </a:lnTo>
                  <a:lnTo>
                    <a:pt x="2340" y="874"/>
                  </a:lnTo>
                  <a:lnTo>
                    <a:pt x="2340" y="887"/>
                  </a:lnTo>
                  <a:lnTo>
                    <a:pt x="2353" y="900"/>
                  </a:lnTo>
                  <a:lnTo>
                    <a:pt x="2372" y="900"/>
                  </a:lnTo>
                  <a:lnTo>
                    <a:pt x="2385" y="900"/>
                  </a:lnTo>
                  <a:lnTo>
                    <a:pt x="2391" y="894"/>
                  </a:lnTo>
                  <a:lnTo>
                    <a:pt x="2436" y="868"/>
                  </a:lnTo>
                  <a:lnTo>
                    <a:pt x="2443" y="861"/>
                  </a:lnTo>
                  <a:lnTo>
                    <a:pt x="2449" y="849"/>
                  </a:lnTo>
                  <a:lnTo>
                    <a:pt x="2449" y="823"/>
                  </a:lnTo>
                  <a:lnTo>
                    <a:pt x="360" y="257"/>
                  </a:lnTo>
                  <a:lnTo>
                    <a:pt x="2642" y="694"/>
                  </a:lnTo>
                  <a:lnTo>
                    <a:pt x="2629" y="701"/>
                  </a:lnTo>
                  <a:lnTo>
                    <a:pt x="2623" y="714"/>
                  </a:lnTo>
                  <a:lnTo>
                    <a:pt x="2616" y="739"/>
                  </a:lnTo>
                  <a:lnTo>
                    <a:pt x="2623" y="752"/>
                  </a:lnTo>
                  <a:lnTo>
                    <a:pt x="2635" y="759"/>
                  </a:lnTo>
                  <a:lnTo>
                    <a:pt x="2661" y="752"/>
                  </a:lnTo>
                  <a:lnTo>
                    <a:pt x="2668" y="746"/>
                  </a:lnTo>
                  <a:lnTo>
                    <a:pt x="2674" y="726"/>
                  </a:lnTo>
                  <a:lnTo>
                    <a:pt x="2674" y="707"/>
                  </a:lnTo>
                  <a:lnTo>
                    <a:pt x="2668" y="694"/>
                  </a:lnTo>
                  <a:lnTo>
                    <a:pt x="2648" y="694"/>
                  </a:lnTo>
                  <a:lnTo>
                    <a:pt x="2642" y="694"/>
                  </a:lnTo>
                  <a:lnTo>
                    <a:pt x="360" y="257"/>
                  </a:lnTo>
                  <a:lnTo>
                    <a:pt x="2243" y="521"/>
                  </a:lnTo>
                  <a:lnTo>
                    <a:pt x="2237" y="508"/>
                  </a:lnTo>
                  <a:lnTo>
                    <a:pt x="2218" y="514"/>
                  </a:lnTo>
                  <a:lnTo>
                    <a:pt x="2205" y="521"/>
                  </a:lnTo>
                  <a:lnTo>
                    <a:pt x="2205" y="527"/>
                  </a:lnTo>
                  <a:lnTo>
                    <a:pt x="2205" y="534"/>
                  </a:lnTo>
                  <a:lnTo>
                    <a:pt x="2218" y="540"/>
                  </a:lnTo>
                  <a:lnTo>
                    <a:pt x="2230" y="534"/>
                  </a:lnTo>
                  <a:lnTo>
                    <a:pt x="2243" y="527"/>
                  </a:lnTo>
                  <a:lnTo>
                    <a:pt x="2243" y="521"/>
                  </a:lnTo>
                  <a:lnTo>
                    <a:pt x="360" y="257"/>
                  </a:lnTo>
                  <a:lnTo>
                    <a:pt x="2481" y="1170"/>
                  </a:lnTo>
                  <a:lnTo>
                    <a:pt x="2462" y="1164"/>
                  </a:lnTo>
                  <a:lnTo>
                    <a:pt x="2443" y="1170"/>
                  </a:lnTo>
                  <a:lnTo>
                    <a:pt x="2430" y="1183"/>
                  </a:lnTo>
                  <a:lnTo>
                    <a:pt x="2430" y="1202"/>
                  </a:lnTo>
                  <a:lnTo>
                    <a:pt x="2430" y="1209"/>
                  </a:lnTo>
                  <a:lnTo>
                    <a:pt x="2455" y="1228"/>
                  </a:lnTo>
                  <a:lnTo>
                    <a:pt x="2462" y="1228"/>
                  </a:lnTo>
                  <a:lnTo>
                    <a:pt x="2475" y="1228"/>
                  </a:lnTo>
                  <a:lnTo>
                    <a:pt x="2488" y="1215"/>
                  </a:lnTo>
                  <a:lnTo>
                    <a:pt x="2494" y="1202"/>
                  </a:lnTo>
                  <a:lnTo>
                    <a:pt x="2494" y="1183"/>
                  </a:lnTo>
                  <a:lnTo>
                    <a:pt x="2481" y="1170"/>
                  </a:lnTo>
                  <a:lnTo>
                    <a:pt x="360" y="257"/>
                  </a:lnTo>
                  <a:lnTo>
                    <a:pt x="2719" y="1009"/>
                  </a:lnTo>
                  <a:lnTo>
                    <a:pt x="2719" y="1022"/>
                  </a:lnTo>
                  <a:lnTo>
                    <a:pt x="2725" y="1035"/>
                  </a:lnTo>
                  <a:lnTo>
                    <a:pt x="2738" y="1041"/>
                  </a:lnTo>
                  <a:lnTo>
                    <a:pt x="2758" y="1041"/>
                  </a:lnTo>
                  <a:lnTo>
                    <a:pt x="2764" y="1041"/>
                  </a:lnTo>
                  <a:lnTo>
                    <a:pt x="2770" y="1029"/>
                  </a:lnTo>
                  <a:lnTo>
                    <a:pt x="2770" y="1016"/>
                  </a:lnTo>
                  <a:lnTo>
                    <a:pt x="2764" y="1003"/>
                  </a:lnTo>
                  <a:lnTo>
                    <a:pt x="2751" y="996"/>
                  </a:lnTo>
                  <a:lnTo>
                    <a:pt x="2738" y="996"/>
                  </a:lnTo>
                  <a:lnTo>
                    <a:pt x="2725" y="1003"/>
                  </a:lnTo>
                  <a:lnTo>
                    <a:pt x="2719" y="1009"/>
                  </a:lnTo>
                  <a:lnTo>
                    <a:pt x="360" y="257"/>
                  </a:lnTo>
                  <a:lnTo>
                    <a:pt x="2918" y="643"/>
                  </a:lnTo>
                  <a:lnTo>
                    <a:pt x="2905" y="649"/>
                  </a:lnTo>
                  <a:lnTo>
                    <a:pt x="2893" y="662"/>
                  </a:lnTo>
                  <a:lnTo>
                    <a:pt x="2886" y="675"/>
                  </a:lnTo>
                  <a:lnTo>
                    <a:pt x="2886" y="694"/>
                  </a:lnTo>
                  <a:lnTo>
                    <a:pt x="2905" y="714"/>
                  </a:lnTo>
                  <a:lnTo>
                    <a:pt x="2918" y="720"/>
                  </a:lnTo>
                  <a:lnTo>
                    <a:pt x="2938" y="720"/>
                  </a:lnTo>
                  <a:lnTo>
                    <a:pt x="2963" y="707"/>
                  </a:lnTo>
                  <a:lnTo>
                    <a:pt x="2970" y="694"/>
                  </a:lnTo>
                  <a:lnTo>
                    <a:pt x="2970" y="675"/>
                  </a:lnTo>
                  <a:lnTo>
                    <a:pt x="2950" y="649"/>
                  </a:lnTo>
                  <a:lnTo>
                    <a:pt x="2938" y="643"/>
                  </a:lnTo>
                  <a:lnTo>
                    <a:pt x="2918" y="643"/>
                  </a:lnTo>
                  <a:lnTo>
                    <a:pt x="360" y="257"/>
                  </a:lnTo>
                  <a:lnTo>
                    <a:pt x="3008" y="849"/>
                  </a:lnTo>
                  <a:lnTo>
                    <a:pt x="2989" y="855"/>
                  </a:lnTo>
                  <a:lnTo>
                    <a:pt x="2983" y="861"/>
                  </a:lnTo>
                  <a:lnTo>
                    <a:pt x="2983" y="874"/>
                  </a:lnTo>
                  <a:lnTo>
                    <a:pt x="2989" y="887"/>
                  </a:lnTo>
                  <a:lnTo>
                    <a:pt x="2995" y="894"/>
                  </a:lnTo>
                  <a:lnTo>
                    <a:pt x="3015" y="900"/>
                  </a:lnTo>
                  <a:lnTo>
                    <a:pt x="3034" y="894"/>
                  </a:lnTo>
                  <a:lnTo>
                    <a:pt x="3047" y="874"/>
                  </a:lnTo>
                  <a:lnTo>
                    <a:pt x="3053" y="861"/>
                  </a:lnTo>
                  <a:lnTo>
                    <a:pt x="3053" y="849"/>
                  </a:lnTo>
                  <a:lnTo>
                    <a:pt x="3047" y="842"/>
                  </a:lnTo>
                  <a:lnTo>
                    <a:pt x="3040" y="842"/>
                  </a:lnTo>
                  <a:lnTo>
                    <a:pt x="3008" y="849"/>
                  </a:lnTo>
                  <a:lnTo>
                    <a:pt x="360" y="257"/>
                  </a:lnTo>
                  <a:lnTo>
                    <a:pt x="3150" y="514"/>
                  </a:lnTo>
                  <a:lnTo>
                    <a:pt x="3137" y="534"/>
                  </a:lnTo>
                  <a:lnTo>
                    <a:pt x="3137" y="547"/>
                  </a:lnTo>
                  <a:lnTo>
                    <a:pt x="3143" y="559"/>
                  </a:lnTo>
                  <a:lnTo>
                    <a:pt x="3156" y="566"/>
                  </a:lnTo>
                  <a:lnTo>
                    <a:pt x="3169" y="566"/>
                  </a:lnTo>
                  <a:lnTo>
                    <a:pt x="3182" y="553"/>
                  </a:lnTo>
                  <a:lnTo>
                    <a:pt x="3188" y="547"/>
                  </a:lnTo>
                  <a:lnTo>
                    <a:pt x="3188" y="527"/>
                  </a:lnTo>
                  <a:lnTo>
                    <a:pt x="3182" y="521"/>
                  </a:lnTo>
                  <a:lnTo>
                    <a:pt x="3169" y="514"/>
                  </a:lnTo>
                  <a:lnTo>
                    <a:pt x="3150" y="514"/>
                  </a:lnTo>
                  <a:lnTo>
                    <a:pt x="360" y="257"/>
                  </a:lnTo>
                  <a:lnTo>
                    <a:pt x="3163" y="347"/>
                  </a:lnTo>
                  <a:lnTo>
                    <a:pt x="3169" y="341"/>
                  </a:lnTo>
                  <a:lnTo>
                    <a:pt x="3175" y="334"/>
                  </a:lnTo>
                  <a:lnTo>
                    <a:pt x="3169" y="322"/>
                  </a:lnTo>
                  <a:lnTo>
                    <a:pt x="3156" y="309"/>
                  </a:lnTo>
                  <a:lnTo>
                    <a:pt x="3150" y="309"/>
                  </a:lnTo>
                  <a:lnTo>
                    <a:pt x="3143" y="315"/>
                  </a:lnTo>
                  <a:lnTo>
                    <a:pt x="3137" y="328"/>
                  </a:lnTo>
                  <a:lnTo>
                    <a:pt x="3137" y="341"/>
                  </a:lnTo>
                  <a:lnTo>
                    <a:pt x="3150" y="347"/>
                  </a:lnTo>
                  <a:lnTo>
                    <a:pt x="3163" y="347"/>
                  </a:lnTo>
                  <a:lnTo>
                    <a:pt x="360" y="257"/>
                  </a:lnTo>
                  <a:lnTo>
                    <a:pt x="2963" y="469"/>
                  </a:lnTo>
                  <a:lnTo>
                    <a:pt x="2950" y="469"/>
                  </a:lnTo>
                  <a:lnTo>
                    <a:pt x="2950" y="489"/>
                  </a:lnTo>
                  <a:lnTo>
                    <a:pt x="2950" y="495"/>
                  </a:lnTo>
                  <a:lnTo>
                    <a:pt x="2963" y="495"/>
                  </a:lnTo>
                  <a:lnTo>
                    <a:pt x="2970" y="495"/>
                  </a:lnTo>
                  <a:lnTo>
                    <a:pt x="2970" y="476"/>
                  </a:lnTo>
                  <a:lnTo>
                    <a:pt x="2970" y="469"/>
                  </a:lnTo>
                  <a:lnTo>
                    <a:pt x="2963" y="469"/>
                  </a:lnTo>
                  <a:lnTo>
                    <a:pt x="360" y="257"/>
                  </a:lnTo>
                  <a:lnTo>
                    <a:pt x="2880" y="932"/>
                  </a:lnTo>
                  <a:lnTo>
                    <a:pt x="2873" y="939"/>
                  </a:lnTo>
                  <a:lnTo>
                    <a:pt x="2873" y="945"/>
                  </a:lnTo>
                  <a:lnTo>
                    <a:pt x="2880" y="951"/>
                  </a:lnTo>
                  <a:lnTo>
                    <a:pt x="2886" y="951"/>
                  </a:lnTo>
                  <a:lnTo>
                    <a:pt x="2899" y="945"/>
                  </a:lnTo>
                  <a:lnTo>
                    <a:pt x="2899" y="932"/>
                  </a:lnTo>
                  <a:lnTo>
                    <a:pt x="2893" y="926"/>
                  </a:lnTo>
                  <a:lnTo>
                    <a:pt x="2880" y="932"/>
                  </a:lnTo>
                  <a:lnTo>
                    <a:pt x="360" y="257"/>
                  </a:lnTo>
                  <a:lnTo>
                    <a:pt x="3619" y="270"/>
                  </a:lnTo>
                  <a:lnTo>
                    <a:pt x="3600" y="270"/>
                  </a:lnTo>
                  <a:lnTo>
                    <a:pt x="3580" y="289"/>
                  </a:lnTo>
                  <a:lnTo>
                    <a:pt x="3580" y="296"/>
                  </a:lnTo>
                  <a:lnTo>
                    <a:pt x="3580" y="302"/>
                  </a:lnTo>
                  <a:lnTo>
                    <a:pt x="3593" y="302"/>
                  </a:lnTo>
                  <a:lnTo>
                    <a:pt x="3606" y="302"/>
                  </a:lnTo>
                  <a:lnTo>
                    <a:pt x="3619" y="302"/>
                  </a:lnTo>
                  <a:lnTo>
                    <a:pt x="3625" y="296"/>
                  </a:lnTo>
                  <a:lnTo>
                    <a:pt x="3625" y="283"/>
                  </a:lnTo>
                  <a:lnTo>
                    <a:pt x="3619" y="270"/>
                  </a:lnTo>
                  <a:lnTo>
                    <a:pt x="360" y="257"/>
                  </a:lnTo>
                  <a:lnTo>
                    <a:pt x="3934" y="829"/>
                  </a:lnTo>
                  <a:lnTo>
                    <a:pt x="3915" y="836"/>
                  </a:lnTo>
                  <a:lnTo>
                    <a:pt x="3902" y="849"/>
                  </a:lnTo>
                  <a:lnTo>
                    <a:pt x="3895" y="861"/>
                  </a:lnTo>
                  <a:lnTo>
                    <a:pt x="3908" y="906"/>
                  </a:lnTo>
                  <a:lnTo>
                    <a:pt x="3921" y="919"/>
                  </a:lnTo>
                  <a:lnTo>
                    <a:pt x="3934" y="926"/>
                  </a:lnTo>
                  <a:lnTo>
                    <a:pt x="3947" y="932"/>
                  </a:lnTo>
                  <a:lnTo>
                    <a:pt x="3966" y="932"/>
                  </a:lnTo>
                  <a:lnTo>
                    <a:pt x="3985" y="926"/>
                  </a:lnTo>
                  <a:lnTo>
                    <a:pt x="4011" y="900"/>
                  </a:lnTo>
                  <a:lnTo>
                    <a:pt x="4018" y="874"/>
                  </a:lnTo>
                  <a:lnTo>
                    <a:pt x="4018" y="855"/>
                  </a:lnTo>
                  <a:lnTo>
                    <a:pt x="4005" y="836"/>
                  </a:lnTo>
                  <a:lnTo>
                    <a:pt x="3979" y="829"/>
                  </a:lnTo>
                  <a:lnTo>
                    <a:pt x="3934" y="829"/>
                  </a:lnTo>
                  <a:lnTo>
                    <a:pt x="360" y="257"/>
                  </a:lnTo>
                  <a:lnTo>
                    <a:pt x="3831" y="739"/>
                  </a:lnTo>
                  <a:lnTo>
                    <a:pt x="3818" y="733"/>
                  </a:lnTo>
                  <a:lnTo>
                    <a:pt x="3812" y="746"/>
                  </a:lnTo>
                  <a:lnTo>
                    <a:pt x="3818" y="771"/>
                  </a:lnTo>
                  <a:lnTo>
                    <a:pt x="3831" y="797"/>
                  </a:lnTo>
                  <a:lnTo>
                    <a:pt x="3838" y="804"/>
                  </a:lnTo>
                  <a:lnTo>
                    <a:pt x="3844" y="797"/>
                  </a:lnTo>
                  <a:lnTo>
                    <a:pt x="3844" y="765"/>
                  </a:lnTo>
                  <a:lnTo>
                    <a:pt x="3844" y="752"/>
                  </a:lnTo>
                  <a:lnTo>
                    <a:pt x="3831" y="739"/>
                  </a:lnTo>
                  <a:lnTo>
                    <a:pt x="360" y="257"/>
                  </a:lnTo>
                  <a:lnTo>
                    <a:pt x="4249" y="752"/>
                  </a:lnTo>
                  <a:lnTo>
                    <a:pt x="4243" y="765"/>
                  </a:lnTo>
                  <a:lnTo>
                    <a:pt x="4243" y="771"/>
                  </a:lnTo>
                  <a:lnTo>
                    <a:pt x="4223" y="771"/>
                  </a:lnTo>
                  <a:lnTo>
                    <a:pt x="4210" y="778"/>
                  </a:lnTo>
                  <a:lnTo>
                    <a:pt x="4198" y="791"/>
                  </a:lnTo>
                  <a:lnTo>
                    <a:pt x="4185" y="791"/>
                  </a:lnTo>
                  <a:lnTo>
                    <a:pt x="4165" y="791"/>
                  </a:lnTo>
                  <a:lnTo>
                    <a:pt x="4146" y="797"/>
                  </a:lnTo>
                  <a:lnTo>
                    <a:pt x="4140" y="804"/>
                  </a:lnTo>
                  <a:lnTo>
                    <a:pt x="4127" y="804"/>
                  </a:lnTo>
                  <a:lnTo>
                    <a:pt x="4101" y="804"/>
                  </a:lnTo>
                  <a:lnTo>
                    <a:pt x="4082" y="810"/>
                  </a:lnTo>
                  <a:lnTo>
                    <a:pt x="4063" y="829"/>
                  </a:lnTo>
                  <a:lnTo>
                    <a:pt x="4063" y="836"/>
                  </a:lnTo>
                  <a:lnTo>
                    <a:pt x="4069" y="849"/>
                  </a:lnTo>
                  <a:lnTo>
                    <a:pt x="4082" y="861"/>
                  </a:lnTo>
                  <a:lnTo>
                    <a:pt x="4101" y="868"/>
                  </a:lnTo>
                  <a:lnTo>
                    <a:pt x="4120" y="855"/>
                  </a:lnTo>
                  <a:lnTo>
                    <a:pt x="4133" y="842"/>
                  </a:lnTo>
                  <a:lnTo>
                    <a:pt x="4153" y="836"/>
                  </a:lnTo>
                  <a:lnTo>
                    <a:pt x="4198" y="823"/>
                  </a:lnTo>
                  <a:lnTo>
                    <a:pt x="4236" y="797"/>
                  </a:lnTo>
                  <a:lnTo>
                    <a:pt x="4249" y="797"/>
                  </a:lnTo>
                  <a:lnTo>
                    <a:pt x="4255" y="797"/>
                  </a:lnTo>
                  <a:lnTo>
                    <a:pt x="4281" y="797"/>
                  </a:lnTo>
                  <a:lnTo>
                    <a:pt x="4294" y="778"/>
                  </a:lnTo>
                  <a:lnTo>
                    <a:pt x="4294" y="765"/>
                  </a:lnTo>
                  <a:lnTo>
                    <a:pt x="4281" y="746"/>
                  </a:lnTo>
                  <a:lnTo>
                    <a:pt x="4268" y="746"/>
                  </a:lnTo>
                  <a:lnTo>
                    <a:pt x="4255" y="746"/>
                  </a:lnTo>
                  <a:lnTo>
                    <a:pt x="4249" y="752"/>
                  </a:lnTo>
                  <a:lnTo>
                    <a:pt x="360" y="257"/>
                  </a:lnTo>
                  <a:lnTo>
                    <a:pt x="4313" y="739"/>
                  </a:lnTo>
                  <a:lnTo>
                    <a:pt x="4313" y="746"/>
                  </a:lnTo>
                  <a:lnTo>
                    <a:pt x="4313" y="752"/>
                  </a:lnTo>
                  <a:lnTo>
                    <a:pt x="4326" y="752"/>
                  </a:lnTo>
                  <a:lnTo>
                    <a:pt x="4333" y="746"/>
                  </a:lnTo>
                  <a:lnTo>
                    <a:pt x="4326" y="739"/>
                  </a:lnTo>
                  <a:lnTo>
                    <a:pt x="4313" y="739"/>
                  </a:lnTo>
                  <a:lnTo>
                    <a:pt x="360" y="257"/>
                  </a:lnTo>
                  <a:lnTo>
                    <a:pt x="4390" y="707"/>
                  </a:lnTo>
                  <a:lnTo>
                    <a:pt x="4378" y="707"/>
                  </a:lnTo>
                  <a:lnTo>
                    <a:pt x="4371" y="714"/>
                  </a:lnTo>
                  <a:lnTo>
                    <a:pt x="4371" y="726"/>
                  </a:lnTo>
                  <a:lnTo>
                    <a:pt x="4378" y="746"/>
                  </a:lnTo>
                  <a:lnTo>
                    <a:pt x="4390" y="746"/>
                  </a:lnTo>
                  <a:lnTo>
                    <a:pt x="4397" y="739"/>
                  </a:lnTo>
                  <a:lnTo>
                    <a:pt x="4403" y="726"/>
                  </a:lnTo>
                  <a:lnTo>
                    <a:pt x="4403" y="714"/>
                  </a:lnTo>
                  <a:lnTo>
                    <a:pt x="4390" y="707"/>
                  </a:lnTo>
                  <a:lnTo>
                    <a:pt x="360" y="257"/>
                  </a:lnTo>
                  <a:lnTo>
                    <a:pt x="4513" y="649"/>
                  </a:lnTo>
                  <a:lnTo>
                    <a:pt x="4506" y="662"/>
                  </a:lnTo>
                  <a:lnTo>
                    <a:pt x="4493" y="662"/>
                  </a:lnTo>
                  <a:lnTo>
                    <a:pt x="4487" y="669"/>
                  </a:lnTo>
                  <a:lnTo>
                    <a:pt x="4480" y="675"/>
                  </a:lnTo>
                  <a:lnTo>
                    <a:pt x="4487" y="694"/>
                  </a:lnTo>
                  <a:lnTo>
                    <a:pt x="4500" y="694"/>
                  </a:lnTo>
                  <a:lnTo>
                    <a:pt x="4519" y="675"/>
                  </a:lnTo>
                  <a:lnTo>
                    <a:pt x="4532" y="675"/>
                  </a:lnTo>
                  <a:lnTo>
                    <a:pt x="4538" y="669"/>
                  </a:lnTo>
                  <a:lnTo>
                    <a:pt x="4538" y="656"/>
                  </a:lnTo>
                  <a:lnTo>
                    <a:pt x="4532" y="649"/>
                  </a:lnTo>
                  <a:lnTo>
                    <a:pt x="4525" y="643"/>
                  </a:lnTo>
                  <a:lnTo>
                    <a:pt x="4513" y="649"/>
                  </a:lnTo>
                  <a:lnTo>
                    <a:pt x="360" y="257"/>
                  </a:lnTo>
                  <a:lnTo>
                    <a:pt x="4635" y="617"/>
                  </a:lnTo>
                  <a:lnTo>
                    <a:pt x="4622" y="611"/>
                  </a:lnTo>
                  <a:lnTo>
                    <a:pt x="4615" y="617"/>
                  </a:lnTo>
                  <a:lnTo>
                    <a:pt x="4609" y="617"/>
                  </a:lnTo>
                  <a:lnTo>
                    <a:pt x="4596" y="617"/>
                  </a:lnTo>
                  <a:lnTo>
                    <a:pt x="4583" y="630"/>
                  </a:lnTo>
                  <a:lnTo>
                    <a:pt x="4577" y="637"/>
                  </a:lnTo>
                  <a:lnTo>
                    <a:pt x="4583" y="649"/>
                  </a:lnTo>
                  <a:lnTo>
                    <a:pt x="4603" y="649"/>
                  </a:lnTo>
                  <a:lnTo>
                    <a:pt x="4609" y="649"/>
                  </a:lnTo>
                  <a:lnTo>
                    <a:pt x="4609" y="643"/>
                  </a:lnTo>
                  <a:lnTo>
                    <a:pt x="4615" y="637"/>
                  </a:lnTo>
                  <a:lnTo>
                    <a:pt x="4622" y="630"/>
                  </a:lnTo>
                  <a:lnTo>
                    <a:pt x="4635" y="630"/>
                  </a:lnTo>
                  <a:lnTo>
                    <a:pt x="4635" y="624"/>
                  </a:lnTo>
                  <a:lnTo>
                    <a:pt x="4635" y="617"/>
                  </a:lnTo>
                  <a:lnTo>
                    <a:pt x="360" y="257"/>
                  </a:lnTo>
                  <a:lnTo>
                    <a:pt x="4744" y="547"/>
                  </a:lnTo>
                  <a:lnTo>
                    <a:pt x="4744" y="553"/>
                  </a:lnTo>
                  <a:lnTo>
                    <a:pt x="4744" y="566"/>
                  </a:lnTo>
                  <a:lnTo>
                    <a:pt x="4744" y="572"/>
                  </a:lnTo>
                  <a:lnTo>
                    <a:pt x="4757" y="572"/>
                  </a:lnTo>
                  <a:lnTo>
                    <a:pt x="4770" y="566"/>
                  </a:lnTo>
                  <a:lnTo>
                    <a:pt x="4783" y="559"/>
                  </a:lnTo>
                  <a:lnTo>
                    <a:pt x="4789" y="547"/>
                  </a:lnTo>
                  <a:lnTo>
                    <a:pt x="4783" y="540"/>
                  </a:lnTo>
                  <a:lnTo>
                    <a:pt x="4763" y="540"/>
                  </a:lnTo>
                  <a:lnTo>
                    <a:pt x="4744" y="547"/>
                  </a:lnTo>
                  <a:lnTo>
                    <a:pt x="360" y="257"/>
                  </a:lnTo>
                  <a:lnTo>
                    <a:pt x="3838" y="90"/>
                  </a:lnTo>
                  <a:lnTo>
                    <a:pt x="3812" y="97"/>
                  </a:lnTo>
                  <a:lnTo>
                    <a:pt x="3786" y="109"/>
                  </a:lnTo>
                  <a:lnTo>
                    <a:pt x="3760" y="129"/>
                  </a:lnTo>
                  <a:lnTo>
                    <a:pt x="3754" y="142"/>
                  </a:lnTo>
                  <a:lnTo>
                    <a:pt x="3754" y="154"/>
                  </a:lnTo>
                  <a:lnTo>
                    <a:pt x="3760" y="167"/>
                  </a:lnTo>
                  <a:lnTo>
                    <a:pt x="3767" y="187"/>
                  </a:lnTo>
                  <a:lnTo>
                    <a:pt x="3780" y="193"/>
                  </a:lnTo>
                  <a:lnTo>
                    <a:pt x="3805" y="187"/>
                  </a:lnTo>
                  <a:lnTo>
                    <a:pt x="3825" y="180"/>
                  </a:lnTo>
                  <a:lnTo>
                    <a:pt x="3838" y="161"/>
                  </a:lnTo>
                  <a:lnTo>
                    <a:pt x="3863" y="122"/>
                  </a:lnTo>
                  <a:lnTo>
                    <a:pt x="3863" y="103"/>
                  </a:lnTo>
                  <a:lnTo>
                    <a:pt x="3857" y="97"/>
                  </a:lnTo>
                  <a:lnTo>
                    <a:pt x="3838" y="90"/>
                  </a:lnTo>
                  <a:lnTo>
                    <a:pt x="360" y="257"/>
                  </a:lnTo>
                  <a:lnTo>
                    <a:pt x="4075" y="71"/>
                  </a:lnTo>
                  <a:lnTo>
                    <a:pt x="4095" y="52"/>
                  </a:lnTo>
                  <a:lnTo>
                    <a:pt x="4120" y="26"/>
                  </a:lnTo>
                  <a:lnTo>
                    <a:pt x="4120" y="13"/>
                  </a:lnTo>
                  <a:lnTo>
                    <a:pt x="4120" y="7"/>
                  </a:lnTo>
                  <a:lnTo>
                    <a:pt x="4101" y="0"/>
                  </a:lnTo>
                  <a:lnTo>
                    <a:pt x="4069" y="7"/>
                  </a:lnTo>
                  <a:lnTo>
                    <a:pt x="4037" y="19"/>
                  </a:lnTo>
                  <a:lnTo>
                    <a:pt x="4030" y="32"/>
                  </a:lnTo>
                  <a:lnTo>
                    <a:pt x="4024" y="45"/>
                  </a:lnTo>
                  <a:lnTo>
                    <a:pt x="4030" y="52"/>
                  </a:lnTo>
                  <a:lnTo>
                    <a:pt x="4043" y="71"/>
                  </a:lnTo>
                  <a:lnTo>
                    <a:pt x="4075" y="71"/>
                  </a:lnTo>
                  <a:lnTo>
                    <a:pt x="360" y="257"/>
                  </a:lnTo>
                  <a:lnTo>
                    <a:pt x="4294" y="244"/>
                  </a:lnTo>
                  <a:lnTo>
                    <a:pt x="4275" y="251"/>
                  </a:lnTo>
                  <a:lnTo>
                    <a:pt x="4268" y="264"/>
                  </a:lnTo>
                  <a:lnTo>
                    <a:pt x="4268" y="270"/>
                  </a:lnTo>
                  <a:lnTo>
                    <a:pt x="4300" y="257"/>
                  </a:lnTo>
                  <a:lnTo>
                    <a:pt x="4307" y="251"/>
                  </a:lnTo>
                  <a:lnTo>
                    <a:pt x="4294" y="244"/>
                  </a:lnTo>
                  <a:lnTo>
                    <a:pt x="360" y="257"/>
                  </a:lnTo>
                  <a:lnTo>
                    <a:pt x="4030" y="161"/>
                  </a:lnTo>
                  <a:lnTo>
                    <a:pt x="4043" y="180"/>
                  </a:lnTo>
                  <a:lnTo>
                    <a:pt x="4050" y="180"/>
                  </a:lnTo>
                  <a:lnTo>
                    <a:pt x="4063" y="180"/>
                  </a:lnTo>
                  <a:lnTo>
                    <a:pt x="4050" y="167"/>
                  </a:lnTo>
                  <a:lnTo>
                    <a:pt x="4043" y="161"/>
                  </a:lnTo>
                  <a:lnTo>
                    <a:pt x="4037" y="161"/>
                  </a:lnTo>
                  <a:lnTo>
                    <a:pt x="4030" y="161"/>
                  </a:lnTo>
                  <a:lnTo>
                    <a:pt x="360" y="257"/>
                  </a:lnTo>
                  <a:lnTo>
                    <a:pt x="4275" y="225"/>
                  </a:lnTo>
                  <a:lnTo>
                    <a:pt x="4281" y="219"/>
                  </a:lnTo>
                  <a:lnTo>
                    <a:pt x="4281" y="212"/>
                  </a:lnTo>
                  <a:lnTo>
                    <a:pt x="4275" y="212"/>
                  </a:lnTo>
                  <a:lnTo>
                    <a:pt x="4268" y="219"/>
                  </a:lnTo>
                  <a:lnTo>
                    <a:pt x="4275" y="225"/>
                  </a:lnTo>
                  <a:lnTo>
                    <a:pt x="360" y="257"/>
                  </a:lnTo>
                  <a:lnTo>
                    <a:pt x="4847" y="508"/>
                  </a:lnTo>
                  <a:lnTo>
                    <a:pt x="4840" y="514"/>
                  </a:lnTo>
                  <a:lnTo>
                    <a:pt x="4834" y="521"/>
                  </a:lnTo>
                  <a:lnTo>
                    <a:pt x="4840" y="534"/>
                  </a:lnTo>
                  <a:lnTo>
                    <a:pt x="4847" y="534"/>
                  </a:lnTo>
                  <a:lnTo>
                    <a:pt x="4860" y="534"/>
                  </a:lnTo>
                  <a:lnTo>
                    <a:pt x="4866" y="527"/>
                  </a:lnTo>
                  <a:lnTo>
                    <a:pt x="4866" y="521"/>
                  </a:lnTo>
                  <a:lnTo>
                    <a:pt x="4860" y="514"/>
                  </a:lnTo>
                  <a:lnTo>
                    <a:pt x="4847" y="508"/>
                  </a:lnTo>
                  <a:lnTo>
                    <a:pt x="360" y="257"/>
                  </a:lnTo>
                  <a:lnTo>
                    <a:pt x="5091" y="450"/>
                  </a:lnTo>
                  <a:lnTo>
                    <a:pt x="5065" y="444"/>
                  </a:lnTo>
                  <a:lnTo>
                    <a:pt x="5046" y="444"/>
                  </a:lnTo>
                  <a:lnTo>
                    <a:pt x="5033" y="450"/>
                  </a:lnTo>
                  <a:lnTo>
                    <a:pt x="5020" y="450"/>
                  </a:lnTo>
                  <a:lnTo>
                    <a:pt x="5001" y="457"/>
                  </a:lnTo>
                  <a:lnTo>
                    <a:pt x="4988" y="457"/>
                  </a:lnTo>
                  <a:lnTo>
                    <a:pt x="4975" y="469"/>
                  </a:lnTo>
                  <a:lnTo>
                    <a:pt x="4975" y="476"/>
                  </a:lnTo>
                  <a:lnTo>
                    <a:pt x="4988" y="489"/>
                  </a:lnTo>
                  <a:lnTo>
                    <a:pt x="4995" y="495"/>
                  </a:lnTo>
                  <a:lnTo>
                    <a:pt x="5008" y="495"/>
                  </a:lnTo>
                  <a:lnTo>
                    <a:pt x="5027" y="495"/>
                  </a:lnTo>
                  <a:lnTo>
                    <a:pt x="5046" y="495"/>
                  </a:lnTo>
                  <a:lnTo>
                    <a:pt x="5065" y="489"/>
                  </a:lnTo>
                  <a:lnTo>
                    <a:pt x="5078" y="476"/>
                  </a:lnTo>
                  <a:lnTo>
                    <a:pt x="5098" y="463"/>
                  </a:lnTo>
                  <a:lnTo>
                    <a:pt x="5098" y="450"/>
                  </a:lnTo>
                  <a:lnTo>
                    <a:pt x="5091" y="450"/>
                  </a:lnTo>
                  <a:lnTo>
                    <a:pt x="360" y="257"/>
                  </a:lnTo>
                  <a:lnTo>
                    <a:pt x="5117" y="315"/>
                  </a:lnTo>
                  <a:lnTo>
                    <a:pt x="5110" y="322"/>
                  </a:lnTo>
                  <a:lnTo>
                    <a:pt x="5110" y="328"/>
                  </a:lnTo>
                  <a:lnTo>
                    <a:pt x="5117" y="334"/>
                  </a:lnTo>
                  <a:lnTo>
                    <a:pt x="5123" y="334"/>
                  </a:lnTo>
                  <a:lnTo>
                    <a:pt x="5130" y="328"/>
                  </a:lnTo>
                  <a:lnTo>
                    <a:pt x="5130" y="322"/>
                  </a:lnTo>
                  <a:lnTo>
                    <a:pt x="5123" y="315"/>
                  </a:lnTo>
                  <a:lnTo>
                    <a:pt x="5117" y="315"/>
                  </a:lnTo>
                  <a:lnTo>
                    <a:pt x="360" y="257"/>
                  </a:lnTo>
                  <a:lnTo>
                    <a:pt x="5316" y="187"/>
                  </a:lnTo>
                  <a:lnTo>
                    <a:pt x="5278" y="193"/>
                  </a:lnTo>
                  <a:lnTo>
                    <a:pt x="5258" y="206"/>
                  </a:lnTo>
                  <a:lnTo>
                    <a:pt x="5258" y="232"/>
                  </a:lnTo>
                  <a:lnTo>
                    <a:pt x="5265" y="251"/>
                  </a:lnTo>
                  <a:lnTo>
                    <a:pt x="5284" y="264"/>
                  </a:lnTo>
                  <a:lnTo>
                    <a:pt x="5310" y="264"/>
                  </a:lnTo>
                  <a:lnTo>
                    <a:pt x="5323" y="264"/>
                  </a:lnTo>
                  <a:lnTo>
                    <a:pt x="5335" y="251"/>
                  </a:lnTo>
                  <a:lnTo>
                    <a:pt x="5342" y="232"/>
                  </a:lnTo>
                  <a:lnTo>
                    <a:pt x="5348" y="219"/>
                  </a:lnTo>
                  <a:lnTo>
                    <a:pt x="5342" y="199"/>
                  </a:lnTo>
                  <a:lnTo>
                    <a:pt x="5335" y="193"/>
                  </a:lnTo>
                  <a:lnTo>
                    <a:pt x="5316" y="187"/>
                  </a:lnTo>
                  <a:lnTo>
                    <a:pt x="360" y="257"/>
                  </a:lnTo>
                  <a:lnTo>
                    <a:pt x="5535" y="804"/>
                  </a:lnTo>
                  <a:lnTo>
                    <a:pt x="5528" y="816"/>
                  </a:lnTo>
                  <a:lnTo>
                    <a:pt x="5528" y="823"/>
                  </a:lnTo>
                  <a:lnTo>
                    <a:pt x="5535" y="829"/>
                  </a:lnTo>
                  <a:lnTo>
                    <a:pt x="5548" y="829"/>
                  </a:lnTo>
                  <a:lnTo>
                    <a:pt x="5554" y="823"/>
                  </a:lnTo>
                  <a:lnTo>
                    <a:pt x="5554" y="816"/>
                  </a:lnTo>
                  <a:lnTo>
                    <a:pt x="5548" y="804"/>
                  </a:lnTo>
                  <a:lnTo>
                    <a:pt x="5535" y="804"/>
                  </a:lnTo>
                  <a:lnTo>
                    <a:pt x="360" y="257"/>
                  </a:lnTo>
                  <a:lnTo>
                    <a:pt x="3452" y="1401"/>
                  </a:lnTo>
                  <a:lnTo>
                    <a:pt x="3426" y="1414"/>
                  </a:lnTo>
                  <a:lnTo>
                    <a:pt x="3413" y="1421"/>
                  </a:lnTo>
                  <a:lnTo>
                    <a:pt x="3458" y="1421"/>
                  </a:lnTo>
                  <a:lnTo>
                    <a:pt x="3465" y="1401"/>
                  </a:lnTo>
                  <a:lnTo>
                    <a:pt x="3452" y="1401"/>
                  </a:lnTo>
                  <a:lnTo>
                    <a:pt x="360" y="257"/>
                  </a:lnTo>
                  <a:lnTo>
                    <a:pt x="3773" y="1106"/>
                  </a:lnTo>
                  <a:lnTo>
                    <a:pt x="3773" y="1119"/>
                  </a:lnTo>
                  <a:lnTo>
                    <a:pt x="3780" y="1119"/>
                  </a:lnTo>
                  <a:lnTo>
                    <a:pt x="3786" y="1119"/>
                  </a:lnTo>
                  <a:lnTo>
                    <a:pt x="3786" y="1112"/>
                  </a:lnTo>
                  <a:lnTo>
                    <a:pt x="3780" y="1106"/>
                  </a:lnTo>
                  <a:lnTo>
                    <a:pt x="3773" y="1106"/>
                  </a:lnTo>
                  <a:lnTo>
                    <a:pt x="360" y="257"/>
                  </a:lnTo>
                  <a:lnTo>
                    <a:pt x="3664" y="1254"/>
                  </a:lnTo>
                  <a:lnTo>
                    <a:pt x="3658" y="1260"/>
                  </a:lnTo>
                  <a:lnTo>
                    <a:pt x="3658" y="1266"/>
                  </a:lnTo>
                  <a:lnTo>
                    <a:pt x="3664" y="1273"/>
                  </a:lnTo>
                  <a:lnTo>
                    <a:pt x="3670" y="1260"/>
                  </a:lnTo>
                  <a:lnTo>
                    <a:pt x="3664" y="1254"/>
                  </a:lnTo>
                  <a:lnTo>
                    <a:pt x="360" y="257"/>
                  </a:lnTo>
                  <a:lnTo>
                    <a:pt x="3638" y="1215"/>
                  </a:lnTo>
                  <a:lnTo>
                    <a:pt x="3651" y="1221"/>
                  </a:lnTo>
                  <a:lnTo>
                    <a:pt x="3658" y="1215"/>
                  </a:lnTo>
                  <a:lnTo>
                    <a:pt x="3651" y="1209"/>
                  </a:lnTo>
                  <a:lnTo>
                    <a:pt x="3638" y="1215"/>
                  </a:lnTo>
                  <a:lnTo>
                    <a:pt x="360" y="257"/>
                  </a:lnTo>
                  <a:lnTo>
                    <a:pt x="3478" y="1151"/>
                  </a:lnTo>
                  <a:lnTo>
                    <a:pt x="3465" y="1157"/>
                  </a:lnTo>
                  <a:lnTo>
                    <a:pt x="3471" y="1164"/>
                  </a:lnTo>
                  <a:lnTo>
                    <a:pt x="3484" y="1157"/>
                  </a:lnTo>
                  <a:lnTo>
                    <a:pt x="3478" y="1151"/>
                  </a:lnTo>
                  <a:lnTo>
                    <a:pt x="360" y="257"/>
                  </a:lnTo>
                  <a:lnTo>
                    <a:pt x="2848" y="1074"/>
                  </a:lnTo>
                  <a:lnTo>
                    <a:pt x="2854" y="1099"/>
                  </a:lnTo>
                  <a:lnTo>
                    <a:pt x="2860" y="1106"/>
                  </a:lnTo>
                  <a:lnTo>
                    <a:pt x="2854" y="1080"/>
                  </a:lnTo>
                  <a:lnTo>
                    <a:pt x="2848" y="1074"/>
                  </a:lnTo>
                  <a:lnTo>
                    <a:pt x="360" y="257"/>
                  </a:lnTo>
                  <a:lnTo>
                    <a:pt x="2314" y="161"/>
                  </a:lnTo>
                  <a:lnTo>
                    <a:pt x="2320" y="161"/>
                  </a:lnTo>
                  <a:lnTo>
                    <a:pt x="2320" y="154"/>
                  </a:lnTo>
                  <a:lnTo>
                    <a:pt x="2320" y="148"/>
                  </a:lnTo>
                  <a:lnTo>
                    <a:pt x="2314" y="142"/>
                  </a:lnTo>
                  <a:lnTo>
                    <a:pt x="2308" y="148"/>
                  </a:lnTo>
                  <a:lnTo>
                    <a:pt x="2308" y="154"/>
                  </a:lnTo>
                  <a:lnTo>
                    <a:pt x="2308" y="161"/>
                  </a:lnTo>
                  <a:lnTo>
                    <a:pt x="2314" y="161"/>
                  </a:lnTo>
                  <a:lnTo>
                    <a:pt x="360" y="257"/>
                  </a:lnTo>
                  <a:close/>
                </a:path>
              </a:pathLst>
            </a:cu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857224" y="2143118"/>
            <a:ext cx="7458100" cy="1357321"/>
          </a:xfrm>
        </p:spPr>
        <p:txBody>
          <a:bodyPr/>
          <a:lstStyle/>
          <a:p>
            <a:r>
              <a:rPr kumimoji="0" lang="ja-JP" altLang="en-US"/>
              <a:t>マスター タイトルの書式設定</a:t>
            </a:r>
            <a:endParaRPr kumimoji="0" lang="en-US"/>
          </a:p>
        </p:txBody>
      </p:sp>
      <p:sp>
        <p:nvSpPr>
          <p:cNvPr id="8" name="サブタイトル 7"/>
          <p:cNvSpPr>
            <a:spLocks noGrp="1"/>
          </p:cNvSpPr>
          <p:nvPr>
            <p:ph type="subTitle" idx="1"/>
          </p:nvPr>
        </p:nvSpPr>
        <p:spPr>
          <a:xfrm>
            <a:off x="1428728" y="3643314"/>
            <a:ext cx="6272234" cy="857256"/>
          </a:xfrm>
        </p:spPr>
        <p:txBody>
          <a:bodyPr/>
          <a:lstStyle>
            <a:lvl1pPr marL="0" indent="0" algn="ctr">
              <a:buNone/>
              <a:defRPr sz="2800" baseline="0">
                <a:solidFill>
                  <a:schemeClr val="tx2">
                    <a:shade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0" lang="ja-JP" altLang="en-US"/>
              <a:t>マスター サブタイトルの書式設定</a:t>
            </a:r>
            <a:endParaRPr kumimoji="0" 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2">
                    <a:lumMod val="10000"/>
                  </a:schemeClr>
                </a:solidFill>
              </a:defRPr>
            </a:lvl1pPr>
          </a:lstStyle>
          <a:p>
            <a:pPr>
              <a:defRPr/>
            </a:pPr>
            <a:endParaRPr lang="en-US" altLang="ja-JP">
              <a:solidFill>
                <a:srgbClr val="FFFFD2">
                  <a:lumMod val="10000"/>
                </a:srgbClr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2">
                    <a:lumMod val="10000"/>
                  </a:schemeClr>
                </a:solidFill>
              </a:defRPr>
            </a:lvl1pPr>
          </a:lstStyle>
          <a:p>
            <a:pPr>
              <a:defRPr/>
            </a:pPr>
            <a:fld id="{165AA8E0-B37E-264F-BD86-75C661215A9A}" type="slidenum">
              <a:rPr lang="en-US" altLang="ja-JP">
                <a:solidFill>
                  <a:srgbClr val="FFFFD2">
                    <a:lumMod val="10000"/>
                  </a:srgbClr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FFFFD2">
                  <a:lumMod val="10000"/>
                </a:srgbClr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algn="ctr">
              <a:defRPr sz="1200">
                <a:solidFill>
                  <a:schemeClr val="tx2">
                    <a:lumMod val="10000"/>
                  </a:schemeClr>
                </a:solidFill>
              </a:defRPr>
            </a:lvl1pPr>
          </a:lstStyle>
          <a:p>
            <a:pPr>
              <a:defRPr/>
            </a:pPr>
            <a:endParaRPr lang="en-US" altLang="ja-JP">
              <a:solidFill>
                <a:srgbClr val="FFFFD2">
                  <a:lumMod val="10000"/>
                </a:srgbClr>
              </a:solidFill>
            </a:endParaRPr>
          </a:p>
        </p:txBody>
      </p:sp>
      <p:grpSp>
        <p:nvGrpSpPr>
          <p:cNvPr id="10" name="図形グループ 9"/>
          <p:cNvGrpSpPr>
            <a:grpSpLocks/>
          </p:cNvGrpSpPr>
          <p:nvPr/>
        </p:nvGrpSpPr>
        <p:grpSpPr bwMode="auto">
          <a:xfrm>
            <a:off x="469930" y="3459164"/>
            <a:ext cx="8316912" cy="112712"/>
            <a:chOff x="119" y="877"/>
            <a:chExt cx="5239" cy="71"/>
          </a:xfrm>
          <a:solidFill>
            <a:schemeClr val="tx2">
              <a:shade val="50000"/>
            </a:schemeClr>
          </a:solidFill>
        </p:grpSpPr>
        <p:sp>
          <p:nvSpPr>
            <p:cNvPr id="14" name="フリーフォーム 13"/>
            <p:cNvSpPr>
              <a:spLocks/>
            </p:cNvSpPr>
            <p:nvPr/>
          </p:nvSpPr>
          <p:spPr bwMode="auto">
            <a:xfrm>
              <a:off x="5347" y="895"/>
              <a:ext cx="11" cy="12"/>
            </a:xfrm>
            <a:custGeom>
              <a:avLst/>
              <a:gdLst/>
              <a:ahLst/>
              <a:cxnLst>
                <a:cxn ang="0">
                  <a:pos x="11" y="12"/>
                </a:cxn>
                <a:cxn ang="0">
                  <a:pos x="11" y="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0" y="12"/>
                </a:cxn>
                <a:cxn ang="0">
                  <a:pos x="11" y="12"/>
                </a:cxn>
              </a:cxnLst>
              <a:rect l="0" t="0" r="0" b="0"/>
              <a:pathLst>
                <a:path w="11" h="12">
                  <a:moveTo>
                    <a:pt x="11" y="12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11" y="12"/>
                  </a:lnTo>
                  <a:close/>
                </a:path>
              </a:pathLst>
            </a:cu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15" name="フリーフォーム 14"/>
            <p:cNvSpPr>
              <a:spLocks/>
            </p:cNvSpPr>
            <p:nvPr/>
          </p:nvSpPr>
          <p:spPr bwMode="auto">
            <a:xfrm>
              <a:off x="119" y="877"/>
              <a:ext cx="5187" cy="71"/>
            </a:xfrm>
            <a:custGeom>
              <a:avLst/>
              <a:gdLst/>
              <a:ahLst/>
              <a:cxnLst>
                <a:cxn ang="0">
                  <a:pos x="5187" y="18"/>
                </a:cxn>
                <a:cxn ang="0">
                  <a:pos x="5181" y="18"/>
                </a:cxn>
                <a:cxn ang="0">
                  <a:pos x="4946" y="12"/>
                </a:cxn>
                <a:cxn ang="0">
                  <a:pos x="4500" y="0"/>
                </a:cxn>
                <a:cxn ang="0">
                  <a:pos x="3544" y="12"/>
                </a:cxn>
                <a:cxn ang="0">
                  <a:pos x="3339" y="18"/>
                </a:cxn>
                <a:cxn ang="0">
                  <a:pos x="2916" y="18"/>
                </a:cxn>
                <a:cxn ang="0">
                  <a:pos x="2488" y="18"/>
                </a:cxn>
                <a:cxn ang="0">
                  <a:pos x="2236" y="12"/>
                </a:cxn>
                <a:cxn ang="0">
                  <a:pos x="1954" y="18"/>
                </a:cxn>
                <a:cxn ang="0">
                  <a:pos x="1256" y="18"/>
                </a:cxn>
                <a:cxn ang="0">
                  <a:pos x="628" y="18"/>
                </a:cxn>
                <a:cxn ang="0">
                  <a:pos x="259" y="18"/>
                </a:cxn>
                <a:cxn ang="0">
                  <a:pos x="42" y="18"/>
                </a:cxn>
                <a:cxn ang="0">
                  <a:pos x="0" y="18"/>
                </a:cxn>
                <a:cxn ang="0">
                  <a:pos x="30" y="41"/>
                </a:cxn>
                <a:cxn ang="0">
                  <a:pos x="59" y="53"/>
                </a:cxn>
                <a:cxn ang="0">
                  <a:pos x="218" y="65"/>
                </a:cxn>
                <a:cxn ang="0">
                  <a:pos x="564" y="65"/>
                </a:cxn>
                <a:cxn ang="0">
                  <a:pos x="1244" y="71"/>
                </a:cxn>
                <a:cxn ang="0">
                  <a:pos x="1884" y="65"/>
                </a:cxn>
                <a:cxn ang="0">
                  <a:pos x="2552" y="71"/>
                </a:cxn>
                <a:cxn ang="0">
                  <a:pos x="3632" y="71"/>
                </a:cxn>
                <a:cxn ang="0">
                  <a:pos x="4037" y="71"/>
                </a:cxn>
                <a:cxn ang="0">
                  <a:pos x="4395" y="65"/>
                </a:cxn>
                <a:cxn ang="0">
                  <a:pos x="4559" y="53"/>
                </a:cxn>
                <a:cxn ang="0">
                  <a:pos x="4864" y="53"/>
                </a:cxn>
                <a:cxn ang="0">
                  <a:pos x="4999" y="41"/>
                </a:cxn>
                <a:cxn ang="0">
                  <a:pos x="5093" y="65"/>
                </a:cxn>
                <a:cxn ang="0">
                  <a:pos x="5134" y="71"/>
                </a:cxn>
                <a:cxn ang="0">
                  <a:pos x="5157" y="30"/>
                </a:cxn>
                <a:cxn ang="0">
                  <a:pos x="5128" y="12"/>
                </a:cxn>
                <a:cxn ang="0">
                  <a:pos x="5040" y="0"/>
                </a:cxn>
                <a:cxn ang="0">
                  <a:pos x="5169" y="18"/>
                </a:cxn>
                <a:cxn ang="0">
                  <a:pos x="2271" y="65"/>
                </a:cxn>
                <a:cxn ang="0">
                  <a:pos x="922" y="65"/>
                </a:cxn>
                <a:cxn ang="0">
                  <a:pos x="470" y="53"/>
                </a:cxn>
                <a:cxn ang="0">
                  <a:pos x="781" y="53"/>
                </a:cxn>
                <a:cxn ang="0">
                  <a:pos x="1432" y="53"/>
                </a:cxn>
                <a:cxn ang="0">
                  <a:pos x="1796" y="53"/>
                </a:cxn>
                <a:cxn ang="0">
                  <a:pos x="2089" y="53"/>
                </a:cxn>
                <a:cxn ang="0">
                  <a:pos x="2312" y="53"/>
                </a:cxn>
                <a:cxn ang="0">
                  <a:pos x="2687" y="65"/>
                </a:cxn>
                <a:cxn ang="0">
                  <a:pos x="3210" y="65"/>
                </a:cxn>
                <a:cxn ang="0">
                  <a:pos x="3784" y="53"/>
                </a:cxn>
                <a:cxn ang="0">
                  <a:pos x="4160" y="53"/>
                </a:cxn>
                <a:cxn ang="0">
                  <a:pos x="3796" y="71"/>
                </a:cxn>
              </a:cxnLst>
              <a:rect l="0" t="0" r="0" b="0"/>
              <a:pathLst>
                <a:path w="5187" h="71">
                  <a:moveTo>
                    <a:pt x="5169" y="18"/>
                  </a:moveTo>
                  <a:lnTo>
                    <a:pt x="5187" y="18"/>
                  </a:lnTo>
                  <a:lnTo>
                    <a:pt x="5181" y="18"/>
                  </a:lnTo>
                  <a:lnTo>
                    <a:pt x="5181" y="18"/>
                  </a:lnTo>
                  <a:lnTo>
                    <a:pt x="5169" y="18"/>
                  </a:lnTo>
                  <a:lnTo>
                    <a:pt x="4946" y="12"/>
                  </a:lnTo>
                  <a:lnTo>
                    <a:pt x="4729" y="12"/>
                  </a:lnTo>
                  <a:lnTo>
                    <a:pt x="4500" y="0"/>
                  </a:lnTo>
                  <a:lnTo>
                    <a:pt x="3931" y="18"/>
                  </a:lnTo>
                  <a:lnTo>
                    <a:pt x="3544" y="12"/>
                  </a:lnTo>
                  <a:lnTo>
                    <a:pt x="3438" y="18"/>
                  </a:lnTo>
                  <a:lnTo>
                    <a:pt x="3339" y="18"/>
                  </a:lnTo>
                  <a:lnTo>
                    <a:pt x="3198" y="18"/>
                  </a:lnTo>
                  <a:lnTo>
                    <a:pt x="2916" y="18"/>
                  </a:lnTo>
                  <a:lnTo>
                    <a:pt x="2699" y="18"/>
                  </a:lnTo>
                  <a:lnTo>
                    <a:pt x="2488" y="18"/>
                  </a:lnTo>
                  <a:lnTo>
                    <a:pt x="2330" y="18"/>
                  </a:lnTo>
                  <a:lnTo>
                    <a:pt x="2236" y="12"/>
                  </a:lnTo>
                  <a:lnTo>
                    <a:pt x="2019" y="12"/>
                  </a:lnTo>
                  <a:lnTo>
                    <a:pt x="1954" y="18"/>
                  </a:lnTo>
                  <a:lnTo>
                    <a:pt x="1596" y="18"/>
                  </a:lnTo>
                  <a:lnTo>
                    <a:pt x="1256" y="18"/>
                  </a:lnTo>
                  <a:lnTo>
                    <a:pt x="910" y="18"/>
                  </a:lnTo>
                  <a:lnTo>
                    <a:pt x="628" y="18"/>
                  </a:lnTo>
                  <a:lnTo>
                    <a:pt x="394" y="18"/>
                  </a:lnTo>
                  <a:lnTo>
                    <a:pt x="259" y="18"/>
                  </a:lnTo>
                  <a:lnTo>
                    <a:pt x="188" y="18"/>
                  </a:lnTo>
                  <a:lnTo>
                    <a:pt x="42" y="18"/>
                  </a:lnTo>
                  <a:lnTo>
                    <a:pt x="6" y="18"/>
                  </a:lnTo>
                  <a:lnTo>
                    <a:pt x="0" y="18"/>
                  </a:lnTo>
                  <a:lnTo>
                    <a:pt x="0" y="30"/>
                  </a:lnTo>
                  <a:lnTo>
                    <a:pt x="30" y="41"/>
                  </a:lnTo>
                  <a:lnTo>
                    <a:pt x="47" y="53"/>
                  </a:lnTo>
                  <a:lnTo>
                    <a:pt x="59" y="53"/>
                  </a:lnTo>
                  <a:lnTo>
                    <a:pt x="94" y="65"/>
                  </a:lnTo>
                  <a:lnTo>
                    <a:pt x="218" y="65"/>
                  </a:lnTo>
                  <a:lnTo>
                    <a:pt x="282" y="65"/>
                  </a:lnTo>
                  <a:lnTo>
                    <a:pt x="564" y="65"/>
                  </a:lnTo>
                  <a:lnTo>
                    <a:pt x="816" y="71"/>
                  </a:lnTo>
                  <a:lnTo>
                    <a:pt x="1244" y="71"/>
                  </a:lnTo>
                  <a:lnTo>
                    <a:pt x="1526" y="71"/>
                  </a:lnTo>
                  <a:lnTo>
                    <a:pt x="1884" y="65"/>
                  </a:lnTo>
                  <a:lnTo>
                    <a:pt x="2230" y="71"/>
                  </a:lnTo>
                  <a:lnTo>
                    <a:pt x="2552" y="71"/>
                  </a:lnTo>
                  <a:lnTo>
                    <a:pt x="3022" y="71"/>
                  </a:lnTo>
                  <a:lnTo>
                    <a:pt x="3632" y="71"/>
                  </a:lnTo>
                  <a:lnTo>
                    <a:pt x="3849" y="71"/>
                  </a:lnTo>
                  <a:lnTo>
                    <a:pt x="4037" y="71"/>
                  </a:lnTo>
                  <a:lnTo>
                    <a:pt x="4307" y="65"/>
                  </a:lnTo>
                  <a:lnTo>
                    <a:pt x="4395" y="65"/>
                  </a:lnTo>
                  <a:lnTo>
                    <a:pt x="4447" y="53"/>
                  </a:lnTo>
                  <a:lnTo>
                    <a:pt x="4559" y="53"/>
                  </a:lnTo>
                  <a:lnTo>
                    <a:pt x="4770" y="53"/>
                  </a:lnTo>
                  <a:lnTo>
                    <a:pt x="4864" y="53"/>
                  </a:lnTo>
                  <a:lnTo>
                    <a:pt x="4928" y="41"/>
                  </a:lnTo>
                  <a:lnTo>
                    <a:pt x="4999" y="41"/>
                  </a:lnTo>
                  <a:lnTo>
                    <a:pt x="5052" y="53"/>
                  </a:lnTo>
                  <a:lnTo>
                    <a:pt x="5093" y="65"/>
                  </a:lnTo>
                  <a:lnTo>
                    <a:pt x="5116" y="71"/>
                  </a:lnTo>
                  <a:lnTo>
                    <a:pt x="5134" y="71"/>
                  </a:lnTo>
                  <a:lnTo>
                    <a:pt x="5146" y="65"/>
                  </a:lnTo>
                  <a:lnTo>
                    <a:pt x="5157" y="30"/>
                  </a:lnTo>
                  <a:lnTo>
                    <a:pt x="5157" y="18"/>
                  </a:lnTo>
                  <a:lnTo>
                    <a:pt x="5128" y="12"/>
                  </a:lnTo>
                  <a:lnTo>
                    <a:pt x="5081" y="0"/>
                  </a:lnTo>
                  <a:lnTo>
                    <a:pt x="5040" y="0"/>
                  </a:lnTo>
                  <a:lnTo>
                    <a:pt x="4946" y="12"/>
                  </a:lnTo>
                  <a:lnTo>
                    <a:pt x="5169" y="18"/>
                  </a:lnTo>
                  <a:lnTo>
                    <a:pt x="3796" y="71"/>
                  </a:lnTo>
                  <a:lnTo>
                    <a:pt x="2271" y="65"/>
                  </a:lnTo>
                  <a:lnTo>
                    <a:pt x="1367" y="65"/>
                  </a:lnTo>
                  <a:lnTo>
                    <a:pt x="922" y="65"/>
                  </a:lnTo>
                  <a:lnTo>
                    <a:pt x="446" y="53"/>
                  </a:lnTo>
                  <a:lnTo>
                    <a:pt x="470" y="53"/>
                  </a:lnTo>
                  <a:lnTo>
                    <a:pt x="593" y="53"/>
                  </a:lnTo>
                  <a:lnTo>
                    <a:pt x="781" y="53"/>
                  </a:lnTo>
                  <a:lnTo>
                    <a:pt x="1209" y="53"/>
                  </a:lnTo>
                  <a:lnTo>
                    <a:pt x="1432" y="53"/>
                  </a:lnTo>
                  <a:lnTo>
                    <a:pt x="1579" y="53"/>
                  </a:lnTo>
                  <a:lnTo>
                    <a:pt x="1796" y="53"/>
                  </a:lnTo>
                  <a:lnTo>
                    <a:pt x="1978" y="53"/>
                  </a:lnTo>
                  <a:lnTo>
                    <a:pt x="2089" y="53"/>
                  </a:lnTo>
                  <a:lnTo>
                    <a:pt x="2165" y="53"/>
                  </a:lnTo>
                  <a:lnTo>
                    <a:pt x="2312" y="53"/>
                  </a:lnTo>
                  <a:lnTo>
                    <a:pt x="2605" y="65"/>
                  </a:lnTo>
                  <a:lnTo>
                    <a:pt x="2687" y="65"/>
                  </a:lnTo>
                  <a:lnTo>
                    <a:pt x="2863" y="53"/>
                  </a:lnTo>
                  <a:lnTo>
                    <a:pt x="3210" y="65"/>
                  </a:lnTo>
                  <a:lnTo>
                    <a:pt x="3597" y="53"/>
                  </a:lnTo>
                  <a:lnTo>
                    <a:pt x="3784" y="53"/>
                  </a:lnTo>
                  <a:lnTo>
                    <a:pt x="4048" y="53"/>
                  </a:lnTo>
                  <a:lnTo>
                    <a:pt x="4160" y="53"/>
                  </a:lnTo>
                  <a:lnTo>
                    <a:pt x="4236" y="53"/>
                  </a:lnTo>
                  <a:lnTo>
                    <a:pt x="3796" y="71"/>
                  </a:lnTo>
                  <a:lnTo>
                    <a:pt x="5169" y="18"/>
                  </a:lnTo>
                  <a:close/>
                </a:path>
              </a:pathLst>
            </a:cu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1510541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ja-JP" altLang="en-US"/>
              <a:t>マスター タイトルの書式設定</a:t>
            </a:r>
            <a:endParaRPr kumimoji="0" 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ja-JP" altLang="en-US"/>
              <a:t>マスター テキストの書式設定</a:t>
            </a:r>
          </a:p>
          <a:p>
            <a:pPr lvl="1" eaLnBrk="1" latinLnBrk="0" hangingPunct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 eaLnBrk="1" latinLnBrk="0" hangingPunct="1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 eaLnBrk="1" latinLnBrk="0" hangingPunct="1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 eaLnBrk="1" latinLnBrk="0" hangingPunct="1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kumimoji="0" 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2">
                    <a:lumMod val="10000"/>
                  </a:schemeClr>
                </a:solidFill>
              </a:defRPr>
            </a:lvl1pPr>
          </a:lstStyle>
          <a:p>
            <a:pPr>
              <a:defRPr/>
            </a:pPr>
            <a:endParaRPr lang="en-US" altLang="ja-JP">
              <a:solidFill>
                <a:srgbClr val="FFFFD2">
                  <a:lumMod val="10000"/>
                </a:srgbClr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2">
                    <a:lumMod val="10000"/>
                  </a:schemeClr>
                </a:solidFill>
              </a:defRPr>
            </a:lvl1pPr>
          </a:lstStyle>
          <a:p>
            <a:pPr>
              <a:defRPr/>
            </a:pPr>
            <a:fld id="{0553AE75-97ED-504A-A439-32BF7679E7DC}" type="slidenum">
              <a:rPr lang="en-US" altLang="ja-JP">
                <a:solidFill>
                  <a:srgbClr val="FFFFD2">
                    <a:lumMod val="10000"/>
                  </a:srgbClr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FFFFD2">
                  <a:lumMod val="10000"/>
                </a:srgbClr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algn="ctr">
              <a:defRPr sz="1200">
                <a:solidFill>
                  <a:schemeClr val="tx2">
                    <a:lumMod val="10000"/>
                  </a:schemeClr>
                </a:solidFill>
              </a:defRPr>
            </a:lvl1pPr>
          </a:lstStyle>
          <a:p>
            <a:pPr>
              <a:defRPr/>
            </a:pPr>
            <a:endParaRPr lang="en-US" altLang="ja-JP">
              <a:solidFill>
                <a:srgbClr val="FFFFD2">
                  <a:lumMod val="1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01936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28665" y="5143515"/>
            <a:ext cx="7000923" cy="714378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0" lang="ja-JP" altLang="en-US"/>
              <a:t>マスター タイトルの書式設定</a:t>
            </a:r>
            <a:endParaRPr kumimoji="0" 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928663" y="3143248"/>
            <a:ext cx="7215238" cy="1835158"/>
          </a:xfrm>
        </p:spPr>
        <p:txBody>
          <a:bodyPr anchor="b"/>
          <a:lstStyle>
            <a:lvl1pPr marL="0" indent="0">
              <a:buNone/>
              <a:defRPr sz="2000" baseline="0">
                <a:solidFill>
                  <a:schemeClr val="tx2">
                    <a:shade val="1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2">
                    <a:shade val="10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2">
                    <a:shade val="10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2">
                    <a:shade val="10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2">
                    <a:shade val="10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eaLnBrk="1" latinLnBrk="0" hangingPunct="1"/>
            <a:r>
              <a:rPr lang="ja-JP" altLang="en-US"/>
              <a:t>マスター テキストの書式設定</a:t>
            </a:r>
          </a:p>
          <a:p>
            <a:pPr lvl="1" eaLnBrk="1" latinLnBrk="0" hangingPunct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 eaLnBrk="1" latinLnBrk="0" hangingPunct="1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 eaLnBrk="1" latinLnBrk="0" hangingPunct="1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 eaLnBrk="1" latinLnBrk="0" hangingPunct="1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kumimoji="0" 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2">
                    <a:lumMod val="10000"/>
                  </a:schemeClr>
                </a:solidFill>
              </a:defRPr>
            </a:lvl1pPr>
          </a:lstStyle>
          <a:p>
            <a:pPr>
              <a:defRPr/>
            </a:pPr>
            <a:endParaRPr lang="en-US" altLang="ja-JP">
              <a:solidFill>
                <a:srgbClr val="FFFFD2">
                  <a:lumMod val="10000"/>
                </a:srgbClr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2">
                    <a:lumMod val="10000"/>
                  </a:schemeClr>
                </a:solidFill>
              </a:defRPr>
            </a:lvl1pPr>
          </a:lstStyle>
          <a:p>
            <a:pPr>
              <a:defRPr/>
            </a:pPr>
            <a:fld id="{C062E882-4798-C04F-9354-E02EFC4B73A7}" type="slidenum">
              <a:rPr lang="en-US" altLang="ja-JP">
                <a:solidFill>
                  <a:srgbClr val="FFFFD2">
                    <a:lumMod val="10000"/>
                  </a:srgbClr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FFFFD2">
                  <a:lumMod val="10000"/>
                </a:srgbClr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algn="ctr">
              <a:defRPr sz="1200">
                <a:solidFill>
                  <a:schemeClr val="tx2">
                    <a:lumMod val="10000"/>
                  </a:schemeClr>
                </a:solidFill>
              </a:defRPr>
            </a:lvl1pPr>
          </a:lstStyle>
          <a:p>
            <a:pPr>
              <a:defRPr/>
            </a:pPr>
            <a:endParaRPr lang="en-US" altLang="ja-JP">
              <a:solidFill>
                <a:srgbClr val="FFFFD2">
                  <a:lumMod val="10000"/>
                </a:srgbClr>
              </a:solidFill>
            </a:endParaRPr>
          </a:p>
        </p:txBody>
      </p:sp>
      <p:grpSp>
        <p:nvGrpSpPr>
          <p:cNvPr id="7" name="図形グループ 6"/>
          <p:cNvGrpSpPr>
            <a:grpSpLocks/>
          </p:cNvGrpSpPr>
          <p:nvPr/>
        </p:nvGrpSpPr>
        <p:grpSpPr bwMode="auto">
          <a:xfrm flipV="1">
            <a:off x="928662" y="5072074"/>
            <a:ext cx="7358114" cy="77157"/>
            <a:chOff x="119" y="877"/>
            <a:chExt cx="5239" cy="71"/>
          </a:xfrm>
          <a:solidFill>
            <a:schemeClr val="tx2">
              <a:shade val="50000"/>
            </a:schemeClr>
          </a:solidFill>
        </p:grpSpPr>
        <p:sp>
          <p:nvSpPr>
            <p:cNvPr id="176" name="フリーフォーム 175"/>
            <p:cNvSpPr>
              <a:spLocks/>
            </p:cNvSpPr>
            <p:nvPr/>
          </p:nvSpPr>
          <p:spPr bwMode="auto">
            <a:xfrm>
              <a:off x="5347" y="895"/>
              <a:ext cx="11" cy="12"/>
            </a:xfrm>
            <a:custGeom>
              <a:avLst/>
              <a:gdLst/>
              <a:ahLst/>
              <a:cxnLst>
                <a:cxn ang="0">
                  <a:pos x="11" y="12"/>
                </a:cxn>
                <a:cxn ang="0">
                  <a:pos x="11" y="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0" y="12"/>
                </a:cxn>
                <a:cxn ang="0">
                  <a:pos x="11" y="12"/>
                </a:cxn>
              </a:cxnLst>
              <a:rect l="0" t="0" r="0" b="0"/>
              <a:pathLst>
                <a:path w="11" h="12">
                  <a:moveTo>
                    <a:pt x="11" y="12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11" y="12"/>
                  </a:lnTo>
                  <a:close/>
                </a:path>
              </a:pathLst>
            </a:cu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177" name="フリーフォーム 176"/>
            <p:cNvSpPr>
              <a:spLocks/>
            </p:cNvSpPr>
            <p:nvPr/>
          </p:nvSpPr>
          <p:spPr bwMode="auto">
            <a:xfrm>
              <a:off x="119" y="877"/>
              <a:ext cx="5187" cy="71"/>
            </a:xfrm>
            <a:custGeom>
              <a:avLst/>
              <a:gdLst/>
              <a:ahLst/>
              <a:cxnLst>
                <a:cxn ang="0">
                  <a:pos x="5187" y="18"/>
                </a:cxn>
                <a:cxn ang="0">
                  <a:pos x="5181" y="18"/>
                </a:cxn>
                <a:cxn ang="0">
                  <a:pos x="4946" y="12"/>
                </a:cxn>
                <a:cxn ang="0">
                  <a:pos x="4500" y="0"/>
                </a:cxn>
                <a:cxn ang="0">
                  <a:pos x="3544" y="12"/>
                </a:cxn>
                <a:cxn ang="0">
                  <a:pos x="3339" y="18"/>
                </a:cxn>
                <a:cxn ang="0">
                  <a:pos x="2916" y="18"/>
                </a:cxn>
                <a:cxn ang="0">
                  <a:pos x="2488" y="18"/>
                </a:cxn>
                <a:cxn ang="0">
                  <a:pos x="2236" y="12"/>
                </a:cxn>
                <a:cxn ang="0">
                  <a:pos x="1954" y="18"/>
                </a:cxn>
                <a:cxn ang="0">
                  <a:pos x="1256" y="18"/>
                </a:cxn>
                <a:cxn ang="0">
                  <a:pos x="628" y="18"/>
                </a:cxn>
                <a:cxn ang="0">
                  <a:pos x="259" y="18"/>
                </a:cxn>
                <a:cxn ang="0">
                  <a:pos x="42" y="18"/>
                </a:cxn>
                <a:cxn ang="0">
                  <a:pos x="0" y="18"/>
                </a:cxn>
                <a:cxn ang="0">
                  <a:pos x="30" y="41"/>
                </a:cxn>
                <a:cxn ang="0">
                  <a:pos x="59" y="53"/>
                </a:cxn>
                <a:cxn ang="0">
                  <a:pos x="218" y="65"/>
                </a:cxn>
                <a:cxn ang="0">
                  <a:pos x="564" y="65"/>
                </a:cxn>
                <a:cxn ang="0">
                  <a:pos x="1244" y="71"/>
                </a:cxn>
                <a:cxn ang="0">
                  <a:pos x="1884" y="65"/>
                </a:cxn>
                <a:cxn ang="0">
                  <a:pos x="2552" y="71"/>
                </a:cxn>
                <a:cxn ang="0">
                  <a:pos x="3632" y="71"/>
                </a:cxn>
                <a:cxn ang="0">
                  <a:pos x="4037" y="71"/>
                </a:cxn>
                <a:cxn ang="0">
                  <a:pos x="4395" y="65"/>
                </a:cxn>
                <a:cxn ang="0">
                  <a:pos x="4559" y="53"/>
                </a:cxn>
                <a:cxn ang="0">
                  <a:pos x="4864" y="53"/>
                </a:cxn>
                <a:cxn ang="0">
                  <a:pos x="4999" y="41"/>
                </a:cxn>
                <a:cxn ang="0">
                  <a:pos x="5093" y="65"/>
                </a:cxn>
                <a:cxn ang="0">
                  <a:pos x="5134" y="71"/>
                </a:cxn>
                <a:cxn ang="0">
                  <a:pos x="5157" y="30"/>
                </a:cxn>
                <a:cxn ang="0">
                  <a:pos x="5128" y="12"/>
                </a:cxn>
                <a:cxn ang="0">
                  <a:pos x="5040" y="0"/>
                </a:cxn>
                <a:cxn ang="0">
                  <a:pos x="5169" y="18"/>
                </a:cxn>
                <a:cxn ang="0">
                  <a:pos x="2271" y="65"/>
                </a:cxn>
                <a:cxn ang="0">
                  <a:pos x="922" y="65"/>
                </a:cxn>
                <a:cxn ang="0">
                  <a:pos x="470" y="53"/>
                </a:cxn>
                <a:cxn ang="0">
                  <a:pos x="781" y="53"/>
                </a:cxn>
                <a:cxn ang="0">
                  <a:pos x="1432" y="53"/>
                </a:cxn>
                <a:cxn ang="0">
                  <a:pos x="1796" y="53"/>
                </a:cxn>
                <a:cxn ang="0">
                  <a:pos x="2089" y="53"/>
                </a:cxn>
                <a:cxn ang="0">
                  <a:pos x="2312" y="53"/>
                </a:cxn>
                <a:cxn ang="0">
                  <a:pos x="2687" y="65"/>
                </a:cxn>
                <a:cxn ang="0">
                  <a:pos x="3210" y="65"/>
                </a:cxn>
                <a:cxn ang="0">
                  <a:pos x="3784" y="53"/>
                </a:cxn>
                <a:cxn ang="0">
                  <a:pos x="4160" y="53"/>
                </a:cxn>
                <a:cxn ang="0">
                  <a:pos x="3796" y="71"/>
                </a:cxn>
              </a:cxnLst>
              <a:rect l="0" t="0" r="0" b="0"/>
              <a:pathLst>
                <a:path w="5187" h="71">
                  <a:moveTo>
                    <a:pt x="5169" y="18"/>
                  </a:moveTo>
                  <a:lnTo>
                    <a:pt x="5187" y="18"/>
                  </a:lnTo>
                  <a:lnTo>
                    <a:pt x="5181" y="18"/>
                  </a:lnTo>
                  <a:lnTo>
                    <a:pt x="5181" y="18"/>
                  </a:lnTo>
                  <a:lnTo>
                    <a:pt x="5169" y="18"/>
                  </a:lnTo>
                  <a:lnTo>
                    <a:pt x="4946" y="12"/>
                  </a:lnTo>
                  <a:lnTo>
                    <a:pt x="4729" y="12"/>
                  </a:lnTo>
                  <a:lnTo>
                    <a:pt x="4500" y="0"/>
                  </a:lnTo>
                  <a:lnTo>
                    <a:pt x="3931" y="18"/>
                  </a:lnTo>
                  <a:lnTo>
                    <a:pt x="3544" y="12"/>
                  </a:lnTo>
                  <a:lnTo>
                    <a:pt x="3438" y="18"/>
                  </a:lnTo>
                  <a:lnTo>
                    <a:pt x="3339" y="18"/>
                  </a:lnTo>
                  <a:lnTo>
                    <a:pt x="3198" y="18"/>
                  </a:lnTo>
                  <a:lnTo>
                    <a:pt x="2916" y="18"/>
                  </a:lnTo>
                  <a:lnTo>
                    <a:pt x="2699" y="18"/>
                  </a:lnTo>
                  <a:lnTo>
                    <a:pt x="2488" y="18"/>
                  </a:lnTo>
                  <a:lnTo>
                    <a:pt x="2330" y="18"/>
                  </a:lnTo>
                  <a:lnTo>
                    <a:pt x="2236" y="12"/>
                  </a:lnTo>
                  <a:lnTo>
                    <a:pt x="2019" y="12"/>
                  </a:lnTo>
                  <a:lnTo>
                    <a:pt x="1954" y="18"/>
                  </a:lnTo>
                  <a:lnTo>
                    <a:pt x="1596" y="18"/>
                  </a:lnTo>
                  <a:lnTo>
                    <a:pt x="1256" y="18"/>
                  </a:lnTo>
                  <a:lnTo>
                    <a:pt x="910" y="18"/>
                  </a:lnTo>
                  <a:lnTo>
                    <a:pt x="628" y="18"/>
                  </a:lnTo>
                  <a:lnTo>
                    <a:pt x="394" y="18"/>
                  </a:lnTo>
                  <a:lnTo>
                    <a:pt x="259" y="18"/>
                  </a:lnTo>
                  <a:lnTo>
                    <a:pt x="188" y="18"/>
                  </a:lnTo>
                  <a:lnTo>
                    <a:pt x="42" y="18"/>
                  </a:lnTo>
                  <a:lnTo>
                    <a:pt x="6" y="18"/>
                  </a:lnTo>
                  <a:lnTo>
                    <a:pt x="0" y="18"/>
                  </a:lnTo>
                  <a:lnTo>
                    <a:pt x="0" y="30"/>
                  </a:lnTo>
                  <a:lnTo>
                    <a:pt x="30" y="41"/>
                  </a:lnTo>
                  <a:lnTo>
                    <a:pt x="47" y="53"/>
                  </a:lnTo>
                  <a:lnTo>
                    <a:pt x="59" y="53"/>
                  </a:lnTo>
                  <a:lnTo>
                    <a:pt x="94" y="65"/>
                  </a:lnTo>
                  <a:lnTo>
                    <a:pt x="218" y="65"/>
                  </a:lnTo>
                  <a:lnTo>
                    <a:pt x="282" y="65"/>
                  </a:lnTo>
                  <a:lnTo>
                    <a:pt x="564" y="65"/>
                  </a:lnTo>
                  <a:lnTo>
                    <a:pt x="816" y="71"/>
                  </a:lnTo>
                  <a:lnTo>
                    <a:pt x="1244" y="71"/>
                  </a:lnTo>
                  <a:lnTo>
                    <a:pt x="1526" y="71"/>
                  </a:lnTo>
                  <a:lnTo>
                    <a:pt x="1884" y="65"/>
                  </a:lnTo>
                  <a:lnTo>
                    <a:pt x="2230" y="71"/>
                  </a:lnTo>
                  <a:lnTo>
                    <a:pt x="2552" y="71"/>
                  </a:lnTo>
                  <a:lnTo>
                    <a:pt x="3022" y="71"/>
                  </a:lnTo>
                  <a:lnTo>
                    <a:pt x="3632" y="71"/>
                  </a:lnTo>
                  <a:lnTo>
                    <a:pt x="3849" y="71"/>
                  </a:lnTo>
                  <a:lnTo>
                    <a:pt x="4037" y="71"/>
                  </a:lnTo>
                  <a:lnTo>
                    <a:pt x="4307" y="65"/>
                  </a:lnTo>
                  <a:lnTo>
                    <a:pt x="4395" y="65"/>
                  </a:lnTo>
                  <a:lnTo>
                    <a:pt x="4447" y="53"/>
                  </a:lnTo>
                  <a:lnTo>
                    <a:pt x="4559" y="53"/>
                  </a:lnTo>
                  <a:lnTo>
                    <a:pt x="4770" y="53"/>
                  </a:lnTo>
                  <a:lnTo>
                    <a:pt x="4864" y="53"/>
                  </a:lnTo>
                  <a:lnTo>
                    <a:pt x="4928" y="41"/>
                  </a:lnTo>
                  <a:lnTo>
                    <a:pt x="4999" y="41"/>
                  </a:lnTo>
                  <a:lnTo>
                    <a:pt x="5052" y="53"/>
                  </a:lnTo>
                  <a:lnTo>
                    <a:pt x="5093" y="65"/>
                  </a:lnTo>
                  <a:lnTo>
                    <a:pt x="5116" y="71"/>
                  </a:lnTo>
                  <a:lnTo>
                    <a:pt x="5134" y="71"/>
                  </a:lnTo>
                  <a:lnTo>
                    <a:pt x="5146" y="65"/>
                  </a:lnTo>
                  <a:lnTo>
                    <a:pt x="5157" y="30"/>
                  </a:lnTo>
                  <a:lnTo>
                    <a:pt x="5157" y="18"/>
                  </a:lnTo>
                  <a:lnTo>
                    <a:pt x="5128" y="12"/>
                  </a:lnTo>
                  <a:lnTo>
                    <a:pt x="5081" y="0"/>
                  </a:lnTo>
                  <a:lnTo>
                    <a:pt x="5040" y="0"/>
                  </a:lnTo>
                  <a:lnTo>
                    <a:pt x="4946" y="12"/>
                  </a:lnTo>
                  <a:lnTo>
                    <a:pt x="5169" y="18"/>
                  </a:lnTo>
                  <a:lnTo>
                    <a:pt x="3796" y="71"/>
                  </a:lnTo>
                  <a:lnTo>
                    <a:pt x="2271" y="65"/>
                  </a:lnTo>
                  <a:lnTo>
                    <a:pt x="1367" y="65"/>
                  </a:lnTo>
                  <a:lnTo>
                    <a:pt x="922" y="65"/>
                  </a:lnTo>
                  <a:lnTo>
                    <a:pt x="446" y="53"/>
                  </a:lnTo>
                  <a:lnTo>
                    <a:pt x="470" y="53"/>
                  </a:lnTo>
                  <a:lnTo>
                    <a:pt x="593" y="53"/>
                  </a:lnTo>
                  <a:lnTo>
                    <a:pt x="781" y="53"/>
                  </a:lnTo>
                  <a:lnTo>
                    <a:pt x="1209" y="53"/>
                  </a:lnTo>
                  <a:lnTo>
                    <a:pt x="1432" y="53"/>
                  </a:lnTo>
                  <a:lnTo>
                    <a:pt x="1579" y="53"/>
                  </a:lnTo>
                  <a:lnTo>
                    <a:pt x="1796" y="53"/>
                  </a:lnTo>
                  <a:lnTo>
                    <a:pt x="1978" y="53"/>
                  </a:lnTo>
                  <a:lnTo>
                    <a:pt x="2089" y="53"/>
                  </a:lnTo>
                  <a:lnTo>
                    <a:pt x="2165" y="53"/>
                  </a:lnTo>
                  <a:lnTo>
                    <a:pt x="2312" y="53"/>
                  </a:lnTo>
                  <a:lnTo>
                    <a:pt x="2605" y="65"/>
                  </a:lnTo>
                  <a:lnTo>
                    <a:pt x="2687" y="65"/>
                  </a:lnTo>
                  <a:lnTo>
                    <a:pt x="2863" y="53"/>
                  </a:lnTo>
                  <a:lnTo>
                    <a:pt x="3210" y="65"/>
                  </a:lnTo>
                  <a:lnTo>
                    <a:pt x="3597" y="53"/>
                  </a:lnTo>
                  <a:lnTo>
                    <a:pt x="3784" y="53"/>
                  </a:lnTo>
                  <a:lnTo>
                    <a:pt x="4048" y="53"/>
                  </a:lnTo>
                  <a:lnTo>
                    <a:pt x="4160" y="53"/>
                  </a:lnTo>
                  <a:lnTo>
                    <a:pt x="4236" y="53"/>
                  </a:lnTo>
                  <a:lnTo>
                    <a:pt x="3796" y="71"/>
                  </a:lnTo>
                  <a:lnTo>
                    <a:pt x="5169" y="18"/>
                  </a:lnTo>
                  <a:close/>
                </a:path>
              </a:pathLst>
            </a:cu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710251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6CE79C-88B4-8847-9086-A83D68BDEEC1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154544700"/>
      </p:ext>
    </p:extLst>
  </p:cSld>
  <p:clrMapOvr>
    <a:masterClrMapping/>
  </p:clrMapOvr>
  <p:transition spd="slow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57224" y="571480"/>
            <a:ext cx="7500990" cy="1143008"/>
          </a:xfrm>
        </p:spPr>
        <p:txBody>
          <a:bodyPr rtlCol="0"/>
          <a:lstStyle/>
          <a:p>
            <a:r>
              <a:rPr kumimoji="0" lang="ja-JP" altLang="en-US"/>
              <a:t>マスター タイトルの書式設定</a:t>
            </a:r>
            <a:endParaRPr kumimoji="0" 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857224" y="1981200"/>
            <a:ext cx="3711600" cy="3876692"/>
          </a:xfrm>
        </p:spPr>
        <p:txBody>
          <a:bodyPr rtlCol="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eaLnBrk="1" latinLnBrk="0" hangingPunct="1"/>
            <a:r>
              <a:rPr lang="ja-JP" altLang="en-US"/>
              <a:t>マスター テキストの書式設定</a:t>
            </a:r>
          </a:p>
          <a:p>
            <a:pPr lvl="1" eaLnBrk="1" latinLnBrk="0" hangingPunct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 eaLnBrk="1" latinLnBrk="0" hangingPunct="1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 eaLnBrk="1" latinLnBrk="0" hangingPunct="1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 eaLnBrk="1" latinLnBrk="0" hangingPunct="1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kumimoji="0" 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710014" cy="3876692"/>
          </a:xfrm>
        </p:spPr>
        <p:txBody>
          <a:bodyPr rtlCol="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eaLnBrk="1" latinLnBrk="0" hangingPunct="1"/>
            <a:r>
              <a:rPr lang="ja-JP" altLang="en-US"/>
              <a:t>マスター テキストの書式設定</a:t>
            </a:r>
          </a:p>
          <a:p>
            <a:pPr lvl="1" eaLnBrk="1" latinLnBrk="0" hangingPunct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 eaLnBrk="1" latinLnBrk="0" hangingPunct="1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 eaLnBrk="1" latinLnBrk="0" hangingPunct="1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 eaLnBrk="1" latinLnBrk="0" hangingPunct="1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kumimoji="0" 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 bwMode="auto"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wrap="square" lIns="91440" tIns="45720" rIns="91440" bIns="45720" compatLnSpc="1"/>
          <a:lstStyle>
            <a:lvl1pPr>
              <a:defRPr sz="1200">
                <a:solidFill>
                  <a:schemeClr val="tx2">
                    <a:lumMod val="10000"/>
                  </a:schemeClr>
                </a:solidFill>
              </a:defRPr>
            </a:lvl1pPr>
          </a:lstStyle>
          <a:p>
            <a:pPr>
              <a:defRPr/>
            </a:pPr>
            <a:endParaRPr lang="en-US" altLang="ja-JP">
              <a:solidFill>
                <a:srgbClr val="FFFFD2">
                  <a:lumMod val="10000"/>
                </a:srgbClr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 sz="1200">
                <a:solidFill>
                  <a:schemeClr val="tx2">
                    <a:lumMod val="10000"/>
                  </a:schemeClr>
                </a:solidFill>
              </a:defRPr>
            </a:lvl1pPr>
          </a:lstStyle>
          <a:p>
            <a:pPr>
              <a:defRPr/>
            </a:pPr>
            <a:endParaRPr lang="en-US" altLang="ja-JP">
              <a:solidFill>
                <a:srgbClr val="FFFFD2">
                  <a:lumMod val="10000"/>
                </a:srgbClr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2">
                    <a:lumMod val="10000"/>
                  </a:schemeClr>
                </a:solidFill>
              </a:defRPr>
            </a:lvl1pPr>
          </a:lstStyle>
          <a:p>
            <a:pPr>
              <a:defRPr/>
            </a:pPr>
            <a:fld id="{707E54F6-1445-A243-B711-CE41E2A83514}" type="slidenum">
              <a:rPr lang="en-US" altLang="ja-JP" smtClean="0">
                <a:solidFill>
                  <a:srgbClr val="FFFFD2">
                    <a:lumMod val="10000"/>
                  </a:srgbClr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FFFFD2">
                  <a:lumMod val="1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781122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0" lang="ja-JP" altLang="en-US"/>
              <a:t>マスター タイトルの書式設定</a:t>
            </a:r>
            <a:endParaRPr kumimoji="0" 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57224" y="1535113"/>
            <a:ext cx="3711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eaLnBrk="1" latinLnBrk="0" hangingPunct="1"/>
            <a:r>
              <a:rPr kumimoji="0"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857224" y="2174876"/>
            <a:ext cx="3711600" cy="368301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eaLnBrk="1" latinLnBrk="0" hangingPunct="1"/>
            <a:r>
              <a:rPr lang="ja-JP" altLang="en-US"/>
              <a:t>マスター テキストの書式設定</a:t>
            </a:r>
          </a:p>
          <a:p>
            <a:pPr lvl="1" eaLnBrk="1" latinLnBrk="0" hangingPunct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 eaLnBrk="1" latinLnBrk="0" hangingPunct="1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 eaLnBrk="1" latinLnBrk="0" hangingPunct="1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 eaLnBrk="1" latinLnBrk="0" hangingPunct="1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kumimoji="0" 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3713189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eaLnBrk="1" latinLnBrk="0" hangingPunct="1"/>
            <a:r>
              <a:rPr kumimoji="0"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7" y="2174876"/>
            <a:ext cx="3713189" cy="368301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eaLnBrk="1" latinLnBrk="0" hangingPunct="1"/>
            <a:r>
              <a:rPr lang="ja-JP" altLang="en-US"/>
              <a:t>マスター テキストの書式設定</a:t>
            </a:r>
          </a:p>
          <a:p>
            <a:pPr lvl="1" eaLnBrk="1" latinLnBrk="0" hangingPunct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 eaLnBrk="1" latinLnBrk="0" hangingPunct="1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 eaLnBrk="1" latinLnBrk="0" hangingPunct="1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 eaLnBrk="1" latinLnBrk="0" hangingPunct="1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kumimoji="0" 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2">
                    <a:lumMod val="10000"/>
                  </a:schemeClr>
                </a:solidFill>
              </a:defRPr>
            </a:lvl1pPr>
          </a:lstStyle>
          <a:p>
            <a:pPr>
              <a:defRPr/>
            </a:pPr>
            <a:endParaRPr lang="en-US" altLang="ja-JP">
              <a:solidFill>
                <a:srgbClr val="FFFFD2">
                  <a:lumMod val="10000"/>
                </a:srgbClr>
              </a:solidFill>
            </a:endParaRPr>
          </a:p>
        </p:txBody>
      </p:sp>
      <p:sp>
        <p:nvSpPr>
          <p:cNvPr id="8" name="スライド番号プレースホルダー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2">
                    <a:lumMod val="10000"/>
                  </a:schemeClr>
                </a:solidFill>
              </a:defRPr>
            </a:lvl1pPr>
          </a:lstStyle>
          <a:p>
            <a:pPr>
              <a:defRPr/>
            </a:pPr>
            <a:fld id="{C90C3E80-BD85-1044-8B1A-707037C236BD}" type="slidenum">
              <a:rPr lang="en-US" altLang="ja-JP">
                <a:solidFill>
                  <a:srgbClr val="FFFFD2">
                    <a:lumMod val="10000"/>
                  </a:srgbClr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FFFFD2">
                  <a:lumMod val="10000"/>
                </a:srgbClr>
              </a:solidFill>
            </a:endParaRPr>
          </a:p>
        </p:txBody>
      </p:sp>
      <p:sp>
        <p:nvSpPr>
          <p:cNvPr id="9" name="フッター プレースホルダー 8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algn="ctr">
              <a:defRPr sz="1200">
                <a:solidFill>
                  <a:schemeClr val="tx2">
                    <a:lumMod val="10000"/>
                  </a:schemeClr>
                </a:solidFill>
              </a:defRPr>
            </a:lvl1pPr>
          </a:lstStyle>
          <a:p>
            <a:pPr>
              <a:defRPr/>
            </a:pPr>
            <a:endParaRPr lang="en-US" altLang="ja-JP">
              <a:solidFill>
                <a:srgbClr val="FFFFD2">
                  <a:lumMod val="1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259366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42910" y="500042"/>
            <a:ext cx="7858180" cy="857256"/>
          </a:xfrm>
        </p:spPr>
        <p:txBody>
          <a:bodyPr/>
          <a:lstStyle/>
          <a:p>
            <a:r>
              <a:rPr kumimoji="0" lang="ja-JP" altLang="en-US"/>
              <a:t>マスター タイトルの書式設定</a:t>
            </a:r>
            <a:endParaRPr kumimoji="0" 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2">
                    <a:lumMod val="10000"/>
                  </a:schemeClr>
                </a:solidFill>
              </a:defRPr>
            </a:lvl1pPr>
          </a:lstStyle>
          <a:p>
            <a:pPr>
              <a:defRPr/>
            </a:pPr>
            <a:endParaRPr lang="en-US" altLang="ja-JP">
              <a:solidFill>
                <a:srgbClr val="FFFFD2">
                  <a:lumMod val="10000"/>
                </a:srgbClr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2">
                    <a:lumMod val="10000"/>
                  </a:schemeClr>
                </a:solidFill>
              </a:defRPr>
            </a:lvl1pPr>
          </a:lstStyle>
          <a:p>
            <a:pPr>
              <a:defRPr/>
            </a:pPr>
            <a:fld id="{21010429-AE73-AB4C-AE42-14D4051DC4E4}" type="slidenum">
              <a:rPr lang="en-US" altLang="ja-JP">
                <a:solidFill>
                  <a:srgbClr val="FFFFD2">
                    <a:lumMod val="10000"/>
                  </a:srgbClr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FFFFD2">
                  <a:lumMod val="10000"/>
                </a:srgb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algn="ctr">
              <a:defRPr sz="1200">
                <a:solidFill>
                  <a:schemeClr val="tx2">
                    <a:lumMod val="10000"/>
                  </a:schemeClr>
                </a:solidFill>
              </a:defRPr>
            </a:lvl1pPr>
          </a:lstStyle>
          <a:p>
            <a:pPr>
              <a:defRPr/>
            </a:pPr>
            <a:endParaRPr lang="en-US" altLang="ja-JP">
              <a:solidFill>
                <a:srgbClr val="FFFFD2">
                  <a:lumMod val="1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058601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2">
                    <a:lumMod val="10000"/>
                  </a:schemeClr>
                </a:solidFill>
              </a:defRPr>
            </a:lvl1pPr>
          </a:lstStyle>
          <a:p>
            <a:pPr>
              <a:defRPr/>
            </a:pPr>
            <a:endParaRPr lang="en-US" altLang="ja-JP">
              <a:solidFill>
                <a:srgbClr val="FFFFD2">
                  <a:lumMod val="10000"/>
                </a:srgbClr>
              </a:solidFill>
            </a:endParaRP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2">
                    <a:lumMod val="10000"/>
                  </a:schemeClr>
                </a:solidFill>
              </a:defRPr>
            </a:lvl1pPr>
          </a:lstStyle>
          <a:p>
            <a:pPr>
              <a:defRPr/>
            </a:pPr>
            <a:fld id="{5D6CE79C-88B4-8847-9086-A83D68BDEEC1}" type="slidenum">
              <a:rPr lang="en-US" altLang="ja-JP">
                <a:solidFill>
                  <a:srgbClr val="FFFFD2">
                    <a:lumMod val="10000"/>
                  </a:srgbClr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FFFFD2">
                  <a:lumMod val="10000"/>
                </a:srgbClr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algn="ctr">
              <a:defRPr sz="1200">
                <a:solidFill>
                  <a:schemeClr val="tx2">
                    <a:lumMod val="10000"/>
                  </a:schemeClr>
                </a:solidFill>
              </a:defRPr>
            </a:lvl1pPr>
          </a:lstStyle>
          <a:p>
            <a:pPr>
              <a:defRPr/>
            </a:pPr>
            <a:endParaRPr lang="en-US" altLang="ja-JP">
              <a:solidFill>
                <a:srgbClr val="FFFFD2">
                  <a:lumMod val="1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135213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図形グループ 7"/>
          <p:cNvGrpSpPr>
            <a:grpSpLocks/>
          </p:cNvGrpSpPr>
          <p:nvPr/>
        </p:nvGrpSpPr>
        <p:grpSpPr bwMode="auto">
          <a:xfrm>
            <a:off x="436555" y="285728"/>
            <a:ext cx="3054350" cy="5980112"/>
            <a:chOff x="386" y="293"/>
            <a:chExt cx="1924" cy="3767"/>
          </a:xfrm>
          <a:solidFill>
            <a:srgbClr val="FFFFFF">
              <a:alpha val="77000"/>
            </a:srgbClr>
          </a:solidFill>
          <a:effectLst>
            <a:outerShdw blurRad="50800" dist="38100" dir="5400000" algn="ctr" rotWithShape="0">
              <a:srgbClr val="000000">
                <a:alpha val="30000"/>
              </a:srgbClr>
            </a:outerShdw>
          </a:effectLst>
        </p:grpSpPr>
        <p:sp>
          <p:nvSpPr>
            <p:cNvPr id="178" name="フリーフォーム 177"/>
            <p:cNvSpPr>
              <a:spLocks/>
            </p:cNvSpPr>
            <p:nvPr/>
          </p:nvSpPr>
          <p:spPr bwMode="auto">
            <a:xfrm>
              <a:off x="386" y="293"/>
              <a:ext cx="1924" cy="3767"/>
            </a:xfrm>
            <a:custGeom>
              <a:avLst/>
              <a:gdLst/>
              <a:ahLst/>
              <a:cxnLst>
                <a:cxn ang="0">
                  <a:pos x="1924" y="3016"/>
                </a:cxn>
                <a:cxn ang="0">
                  <a:pos x="1924" y="2486"/>
                </a:cxn>
                <a:cxn ang="0">
                  <a:pos x="1918" y="1849"/>
                </a:cxn>
                <a:cxn ang="0">
                  <a:pos x="1924" y="1565"/>
                </a:cxn>
                <a:cxn ang="0">
                  <a:pos x="1918" y="1376"/>
                </a:cxn>
                <a:cxn ang="0">
                  <a:pos x="1918" y="915"/>
                </a:cxn>
                <a:cxn ang="0">
                  <a:pos x="1924" y="669"/>
                </a:cxn>
                <a:cxn ang="0">
                  <a:pos x="1912" y="568"/>
                </a:cxn>
                <a:cxn ang="0">
                  <a:pos x="1918" y="272"/>
                </a:cxn>
                <a:cxn ang="0">
                  <a:pos x="1729" y="7"/>
                </a:cxn>
                <a:cxn ang="0">
                  <a:pos x="1502" y="7"/>
                </a:cxn>
                <a:cxn ang="0">
                  <a:pos x="1407" y="7"/>
                </a:cxn>
                <a:cxn ang="0">
                  <a:pos x="1237" y="7"/>
                </a:cxn>
                <a:cxn ang="0">
                  <a:pos x="997" y="7"/>
                </a:cxn>
                <a:cxn ang="0">
                  <a:pos x="738" y="7"/>
                </a:cxn>
                <a:cxn ang="0">
                  <a:pos x="518" y="19"/>
                </a:cxn>
                <a:cxn ang="0">
                  <a:pos x="486" y="26"/>
                </a:cxn>
                <a:cxn ang="0">
                  <a:pos x="429" y="19"/>
                </a:cxn>
                <a:cxn ang="0">
                  <a:pos x="215" y="7"/>
                </a:cxn>
                <a:cxn ang="0">
                  <a:pos x="7" y="70"/>
                </a:cxn>
                <a:cxn ang="0">
                  <a:pos x="13" y="436"/>
                </a:cxn>
                <a:cxn ang="0">
                  <a:pos x="13" y="745"/>
                </a:cxn>
                <a:cxn ang="0">
                  <a:pos x="13" y="922"/>
                </a:cxn>
                <a:cxn ang="0">
                  <a:pos x="13" y="1048"/>
                </a:cxn>
                <a:cxn ang="0">
                  <a:pos x="7" y="1319"/>
                </a:cxn>
                <a:cxn ang="0">
                  <a:pos x="13" y="1464"/>
                </a:cxn>
                <a:cxn ang="0">
                  <a:pos x="13" y="1603"/>
                </a:cxn>
                <a:cxn ang="0">
                  <a:pos x="7" y="1925"/>
                </a:cxn>
                <a:cxn ang="0">
                  <a:pos x="7" y="2158"/>
                </a:cxn>
                <a:cxn ang="0">
                  <a:pos x="0" y="2392"/>
                </a:cxn>
                <a:cxn ang="0">
                  <a:pos x="7" y="2764"/>
                </a:cxn>
                <a:cxn ang="0">
                  <a:pos x="13" y="2934"/>
                </a:cxn>
                <a:cxn ang="0">
                  <a:pos x="13" y="3155"/>
                </a:cxn>
                <a:cxn ang="0">
                  <a:pos x="0" y="3761"/>
                </a:cxn>
                <a:cxn ang="0">
                  <a:pos x="26" y="3761"/>
                </a:cxn>
                <a:cxn ang="0">
                  <a:pos x="246" y="3761"/>
                </a:cxn>
                <a:cxn ang="0">
                  <a:pos x="373" y="3748"/>
                </a:cxn>
                <a:cxn ang="0">
                  <a:pos x="858" y="3761"/>
                </a:cxn>
                <a:cxn ang="0">
                  <a:pos x="972" y="3761"/>
                </a:cxn>
                <a:cxn ang="0">
                  <a:pos x="1205" y="3748"/>
                </a:cxn>
                <a:cxn ang="0">
                  <a:pos x="1312" y="3761"/>
                </a:cxn>
                <a:cxn ang="0">
                  <a:pos x="1451" y="3761"/>
                </a:cxn>
                <a:cxn ang="0">
                  <a:pos x="1596" y="3761"/>
                </a:cxn>
                <a:cxn ang="0">
                  <a:pos x="1924" y="3547"/>
                </a:cxn>
              </a:cxnLst>
              <a:rect l="0" t="0" r="0" b="0"/>
              <a:pathLst>
                <a:path w="1924" h="3767">
                  <a:moveTo>
                    <a:pt x="1924" y="3547"/>
                  </a:moveTo>
                  <a:lnTo>
                    <a:pt x="1924" y="3016"/>
                  </a:lnTo>
                  <a:lnTo>
                    <a:pt x="1918" y="2695"/>
                  </a:lnTo>
                  <a:lnTo>
                    <a:pt x="1924" y="2486"/>
                  </a:lnTo>
                  <a:lnTo>
                    <a:pt x="1924" y="2367"/>
                  </a:lnTo>
                  <a:lnTo>
                    <a:pt x="1918" y="1849"/>
                  </a:lnTo>
                  <a:lnTo>
                    <a:pt x="1918" y="1710"/>
                  </a:lnTo>
                  <a:lnTo>
                    <a:pt x="1924" y="1565"/>
                  </a:lnTo>
                  <a:lnTo>
                    <a:pt x="1924" y="1471"/>
                  </a:lnTo>
                  <a:lnTo>
                    <a:pt x="1918" y="1376"/>
                  </a:lnTo>
                  <a:lnTo>
                    <a:pt x="1912" y="1142"/>
                  </a:lnTo>
                  <a:lnTo>
                    <a:pt x="1918" y="915"/>
                  </a:lnTo>
                  <a:lnTo>
                    <a:pt x="1924" y="739"/>
                  </a:lnTo>
                  <a:lnTo>
                    <a:pt x="1924" y="669"/>
                  </a:lnTo>
                  <a:lnTo>
                    <a:pt x="1918" y="619"/>
                  </a:lnTo>
                  <a:lnTo>
                    <a:pt x="1912" y="568"/>
                  </a:lnTo>
                  <a:lnTo>
                    <a:pt x="1918" y="524"/>
                  </a:lnTo>
                  <a:lnTo>
                    <a:pt x="1918" y="272"/>
                  </a:lnTo>
                  <a:lnTo>
                    <a:pt x="1918" y="7"/>
                  </a:lnTo>
                  <a:lnTo>
                    <a:pt x="1729" y="7"/>
                  </a:lnTo>
                  <a:lnTo>
                    <a:pt x="1552" y="7"/>
                  </a:lnTo>
                  <a:lnTo>
                    <a:pt x="1502" y="7"/>
                  </a:lnTo>
                  <a:lnTo>
                    <a:pt x="1458" y="0"/>
                  </a:lnTo>
                  <a:lnTo>
                    <a:pt x="1407" y="7"/>
                  </a:lnTo>
                  <a:lnTo>
                    <a:pt x="1357" y="7"/>
                  </a:lnTo>
                  <a:lnTo>
                    <a:pt x="1237" y="7"/>
                  </a:lnTo>
                  <a:lnTo>
                    <a:pt x="1104" y="7"/>
                  </a:lnTo>
                  <a:lnTo>
                    <a:pt x="997" y="7"/>
                  </a:lnTo>
                  <a:lnTo>
                    <a:pt x="909" y="0"/>
                  </a:lnTo>
                  <a:lnTo>
                    <a:pt x="738" y="7"/>
                  </a:lnTo>
                  <a:lnTo>
                    <a:pt x="562" y="13"/>
                  </a:lnTo>
                  <a:lnTo>
                    <a:pt x="518" y="19"/>
                  </a:lnTo>
                  <a:lnTo>
                    <a:pt x="492" y="26"/>
                  </a:lnTo>
                  <a:lnTo>
                    <a:pt x="486" y="26"/>
                  </a:lnTo>
                  <a:lnTo>
                    <a:pt x="467" y="26"/>
                  </a:lnTo>
                  <a:lnTo>
                    <a:pt x="429" y="19"/>
                  </a:lnTo>
                  <a:lnTo>
                    <a:pt x="354" y="13"/>
                  </a:lnTo>
                  <a:lnTo>
                    <a:pt x="215" y="7"/>
                  </a:lnTo>
                  <a:lnTo>
                    <a:pt x="7" y="7"/>
                  </a:lnTo>
                  <a:lnTo>
                    <a:pt x="7" y="70"/>
                  </a:lnTo>
                  <a:lnTo>
                    <a:pt x="13" y="259"/>
                  </a:lnTo>
                  <a:lnTo>
                    <a:pt x="13" y="436"/>
                  </a:lnTo>
                  <a:lnTo>
                    <a:pt x="13" y="650"/>
                  </a:lnTo>
                  <a:lnTo>
                    <a:pt x="13" y="745"/>
                  </a:lnTo>
                  <a:lnTo>
                    <a:pt x="13" y="827"/>
                  </a:lnTo>
                  <a:lnTo>
                    <a:pt x="13" y="922"/>
                  </a:lnTo>
                  <a:lnTo>
                    <a:pt x="13" y="972"/>
                  </a:lnTo>
                  <a:lnTo>
                    <a:pt x="13" y="1048"/>
                  </a:lnTo>
                  <a:lnTo>
                    <a:pt x="13" y="1174"/>
                  </a:lnTo>
                  <a:lnTo>
                    <a:pt x="7" y="1319"/>
                  </a:lnTo>
                  <a:lnTo>
                    <a:pt x="7" y="1395"/>
                  </a:lnTo>
                  <a:lnTo>
                    <a:pt x="13" y="1464"/>
                  </a:lnTo>
                  <a:lnTo>
                    <a:pt x="13" y="1534"/>
                  </a:lnTo>
                  <a:lnTo>
                    <a:pt x="13" y="1603"/>
                  </a:lnTo>
                  <a:lnTo>
                    <a:pt x="13" y="1773"/>
                  </a:lnTo>
                  <a:lnTo>
                    <a:pt x="7" y="1925"/>
                  </a:lnTo>
                  <a:lnTo>
                    <a:pt x="7" y="2083"/>
                  </a:lnTo>
                  <a:lnTo>
                    <a:pt x="7" y="2158"/>
                  </a:lnTo>
                  <a:lnTo>
                    <a:pt x="7" y="2234"/>
                  </a:lnTo>
                  <a:lnTo>
                    <a:pt x="0" y="2392"/>
                  </a:lnTo>
                  <a:lnTo>
                    <a:pt x="0" y="2575"/>
                  </a:lnTo>
                  <a:lnTo>
                    <a:pt x="7" y="2764"/>
                  </a:lnTo>
                  <a:lnTo>
                    <a:pt x="13" y="2903"/>
                  </a:lnTo>
                  <a:lnTo>
                    <a:pt x="13" y="2934"/>
                  </a:lnTo>
                  <a:lnTo>
                    <a:pt x="7" y="2947"/>
                  </a:lnTo>
                  <a:lnTo>
                    <a:pt x="13" y="3155"/>
                  </a:lnTo>
                  <a:lnTo>
                    <a:pt x="13" y="3490"/>
                  </a:lnTo>
                  <a:lnTo>
                    <a:pt x="0" y="3761"/>
                  </a:lnTo>
                  <a:lnTo>
                    <a:pt x="7" y="3761"/>
                  </a:lnTo>
                  <a:lnTo>
                    <a:pt x="26" y="3761"/>
                  </a:lnTo>
                  <a:lnTo>
                    <a:pt x="120" y="3761"/>
                  </a:lnTo>
                  <a:lnTo>
                    <a:pt x="246" y="3761"/>
                  </a:lnTo>
                  <a:lnTo>
                    <a:pt x="322" y="3755"/>
                  </a:lnTo>
                  <a:lnTo>
                    <a:pt x="373" y="3748"/>
                  </a:lnTo>
                  <a:lnTo>
                    <a:pt x="669" y="3748"/>
                  </a:lnTo>
                  <a:lnTo>
                    <a:pt x="858" y="3761"/>
                  </a:lnTo>
                  <a:lnTo>
                    <a:pt x="915" y="3761"/>
                  </a:lnTo>
                  <a:lnTo>
                    <a:pt x="972" y="3761"/>
                  </a:lnTo>
                  <a:lnTo>
                    <a:pt x="1117" y="3748"/>
                  </a:lnTo>
                  <a:lnTo>
                    <a:pt x="1205" y="3748"/>
                  </a:lnTo>
                  <a:lnTo>
                    <a:pt x="1287" y="3761"/>
                  </a:lnTo>
                  <a:lnTo>
                    <a:pt x="1312" y="3761"/>
                  </a:lnTo>
                  <a:lnTo>
                    <a:pt x="1369" y="3767"/>
                  </a:lnTo>
                  <a:lnTo>
                    <a:pt x="1451" y="3761"/>
                  </a:lnTo>
                  <a:lnTo>
                    <a:pt x="1527" y="3761"/>
                  </a:lnTo>
                  <a:lnTo>
                    <a:pt x="1596" y="3761"/>
                  </a:lnTo>
                  <a:lnTo>
                    <a:pt x="1805" y="3761"/>
                  </a:lnTo>
                  <a:lnTo>
                    <a:pt x="1924" y="3547"/>
                  </a:lnTo>
                  <a:close/>
                </a:path>
              </a:pathLst>
            </a:cu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179" name="フリーフォーム 178"/>
            <p:cNvSpPr>
              <a:spLocks/>
            </p:cNvSpPr>
            <p:nvPr/>
          </p:nvSpPr>
          <p:spPr bwMode="auto">
            <a:xfrm>
              <a:off x="2153" y="3827"/>
              <a:ext cx="157" cy="227"/>
            </a:xfrm>
            <a:custGeom>
              <a:avLst/>
              <a:gdLst/>
              <a:ahLst/>
              <a:cxnLst>
                <a:cxn ang="0">
                  <a:pos x="25" y="227"/>
                </a:cxn>
                <a:cxn ang="0">
                  <a:pos x="31" y="227"/>
                </a:cxn>
                <a:cxn ang="0">
                  <a:pos x="38" y="221"/>
                </a:cxn>
                <a:cxn ang="0">
                  <a:pos x="44" y="202"/>
                </a:cxn>
                <a:cxn ang="0">
                  <a:pos x="50" y="170"/>
                </a:cxn>
                <a:cxn ang="0">
                  <a:pos x="44" y="151"/>
                </a:cxn>
                <a:cxn ang="0">
                  <a:pos x="25" y="132"/>
                </a:cxn>
                <a:cxn ang="0">
                  <a:pos x="6" y="126"/>
                </a:cxn>
                <a:cxn ang="0">
                  <a:pos x="0" y="126"/>
                </a:cxn>
                <a:cxn ang="0">
                  <a:pos x="157" y="0"/>
                </a:cxn>
                <a:cxn ang="0">
                  <a:pos x="101" y="120"/>
                </a:cxn>
                <a:cxn ang="0">
                  <a:pos x="56" y="189"/>
                </a:cxn>
                <a:cxn ang="0">
                  <a:pos x="38" y="227"/>
                </a:cxn>
                <a:cxn ang="0">
                  <a:pos x="31" y="227"/>
                </a:cxn>
                <a:cxn ang="0">
                  <a:pos x="25" y="227"/>
                </a:cxn>
              </a:cxnLst>
              <a:rect l="0" t="0" r="0" b="0"/>
              <a:pathLst>
                <a:path w="157" h="227">
                  <a:moveTo>
                    <a:pt x="25" y="227"/>
                  </a:moveTo>
                  <a:lnTo>
                    <a:pt x="31" y="227"/>
                  </a:lnTo>
                  <a:lnTo>
                    <a:pt x="38" y="221"/>
                  </a:lnTo>
                  <a:lnTo>
                    <a:pt x="44" y="202"/>
                  </a:lnTo>
                  <a:lnTo>
                    <a:pt x="50" y="170"/>
                  </a:lnTo>
                  <a:lnTo>
                    <a:pt x="44" y="151"/>
                  </a:lnTo>
                  <a:lnTo>
                    <a:pt x="25" y="132"/>
                  </a:lnTo>
                  <a:lnTo>
                    <a:pt x="6" y="126"/>
                  </a:lnTo>
                  <a:lnTo>
                    <a:pt x="0" y="126"/>
                  </a:lnTo>
                  <a:lnTo>
                    <a:pt x="157" y="0"/>
                  </a:lnTo>
                  <a:lnTo>
                    <a:pt x="101" y="120"/>
                  </a:lnTo>
                  <a:lnTo>
                    <a:pt x="56" y="189"/>
                  </a:lnTo>
                  <a:lnTo>
                    <a:pt x="38" y="227"/>
                  </a:lnTo>
                  <a:lnTo>
                    <a:pt x="31" y="227"/>
                  </a:lnTo>
                  <a:lnTo>
                    <a:pt x="25" y="227"/>
                  </a:lnTo>
                  <a:close/>
                </a:path>
              </a:pathLst>
            </a:cu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9" name="図形グループ 8"/>
          <p:cNvGrpSpPr>
            <a:grpSpLocks/>
          </p:cNvGrpSpPr>
          <p:nvPr/>
        </p:nvGrpSpPr>
        <p:grpSpPr bwMode="auto">
          <a:xfrm>
            <a:off x="3571868" y="285728"/>
            <a:ext cx="5197475" cy="5980112"/>
            <a:chOff x="2361" y="293"/>
            <a:chExt cx="3274" cy="3767"/>
          </a:xfrm>
          <a:solidFill>
            <a:srgbClr val="FFFFFF">
              <a:alpha val="77000"/>
            </a:srgbClr>
          </a:solidFill>
          <a:effectLst>
            <a:outerShdw blurRad="50800" dist="38100" dir="5400000" algn="ctr" rotWithShape="0">
              <a:srgbClr val="000000">
                <a:alpha val="30000"/>
              </a:srgbClr>
            </a:outerShdw>
          </a:effectLst>
        </p:grpSpPr>
        <p:sp>
          <p:nvSpPr>
            <p:cNvPr id="182" name="フリーフォーム 181"/>
            <p:cNvSpPr>
              <a:spLocks/>
            </p:cNvSpPr>
            <p:nvPr/>
          </p:nvSpPr>
          <p:spPr bwMode="auto">
            <a:xfrm>
              <a:off x="2361" y="293"/>
              <a:ext cx="3274" cy="3767"/>
            </a:xfrm>
            <a:custGeom>
              <a:avLst/>
              <a:gdLst/>
              <a:ahLst/>
              <a:cxnLst>
                <a:cxn ang="0">
                  <a:pos x="2851" y="3761"/>
                </a:cxn>
                <a:cxn ang="0">
                  <a:pos x="2479" y="3767"/>
                </a:cxn>
                <a:cxn ang="0">
                  <a:pos x="2328" y="3761"/>
                </a:cxn>
                <a:cxn ang="0">
                  <a:pos x="2019" y="3748"/>
                </a:cxn>
                <a:cxn ang="0">
                  <a:pos x="1646" y="3761"/>
                </a:cxn>
                <a:cxn ang="0">
                  <a:pos x="1192" y="3748"/>
                </a:cxn>
                <a:cxn ang="0">
                  <a:pos x="536" y="3755"/>
                </a:cxn>
                <a:cxn ang="0">
                  <a:pos x="183" y="3761"/>
                </a:cxn>
                <a:cxn ang="0">
                  <a:pos x="12" y="3761"/>
                </a:cxn>
                <a:cxn ang="0">
                  <a:pos x="19" y="3490"/>
                </a:cxn>
                <a:cxn ang="0">
                  <a:pos x="25" y="3155"/>
                </a:cxn>
                <a:cxn ang="0">
                  <a:pos x="6" y="2947"/>
                </a:cxn>
                <a:cxn ang="0">
                  <a:pos x="19" y="2903"/>
                </a:cxn>
                <a:cxn ang="0">
                  <a:pos x="6" y="2575"/>
                </a:cxn>
                <a:cxn ang="0">
                  <a:pos x="0" y="2392"/>
                </a:cxn>
                <a:cxn ang="0">
                  <a:pos x="12" y="2158"/>
                </a:cxn>
                <a:cxn ang="0">
                  <a:pos x="6" y="1994"/>
                </a:cxn>
                <a:cxn ang="0">
                  <a:pos x="19" y="1849"/>
                </a:cxn>
                <a:cxn ang="0">
                  <a:pos x="19" y="1679"/>
                </a:cxn>
                <a:cxn ang="0">
                  <a:pos x="25" y="1534"/>
                </a:cxn>
                <a:cxn ang="0">
                  <a:pos x="12" y="1433"/>
                </a:cxn>
                <a:cxn ang="0">
                  <a:pos x="12" y="1319"/>
                </a:cxn>
                <a:cxn ang="0">
                  <a:pos x="25" y="1048"/>
                </a:cxn>
                <a:cxn ang="0">
                  <a:pos x="25" y="922"/>
                </a:cxn>
                <a:cxn ang="0">
                  <a:pos x="19" y="745"/>
                </a:cxn>
                <a:cxn ang="0">
                  <a:pos x="25" y="650"/>
                </a:cxn>
                <a:cxn ang="0">
                  <a:pos x="25" y="436"/>
                </a:cxn>
                <a:cxn ang="0">
                  <a:pos x="19" y="259"/>
                </a:cxn>
                <a:cxn ang="0">
                  <a:pos x="12" y="70"/>
                </a:cxn>
                <a:cxn ang="0">
                  <a:pos x="12" y="7"/>
                </a:cxn>
                <a:cxn ang="0">
                  <a:pos x="599" y="13"/>
                </a:cxn>
                <a:cxn ang="0">
                  <a:pos x="801" y="26"/>
                </a:cxn>
                <a:cxn ang="0">
                  <a:pos x="858" y="26"/>
                </a:cxn>
                <a:cxn ang="0">
                  <a:pos x="990" y="13"/>
                </a:cxn>
                <a:cxn ang="0">
                  <a:pos x="1609" y="0"/>
                </a:cxn>
                <a:cxn ang="0">
                  <a:pos x="1981" y="7"/>
                </a:cxn>
                <a:cxn ang="0">
                  <a:pos x="2504" y="7"/>
                </a:cxn>
                <a:cxn ang="0">
                  <a:pos x="2687" y="0"/>
                </a:cxn>
                <a:cxn ang="0">
                  <a:pos x="2877" y="7"/>
                </a:cxn>
                <a:cxn ang="0">
                  <a:pos x="3255" y="7"/>
                </a:cxn>
                <a:cxn ang="0">
                  <a:pos x="3255" y="272"/>
                </a:cxn>
                <a:cxn ang="0">
                  <a:pos x="3261" y="524"/>
                </a:cxn>
                <a:cxn ang="0">
                  <a:pos x="3249" y="600"/>
                </a:cxn>
                <a:cxn ang="0">
                  <a:pos x="3261" y="638"/>
                </a:cxn>
                <a:cxn ang="0">
                  <a:pos x="3268" y="739"/>
                </a:cxn>
                <a:cxn ang="0">
                  <a:pos x="3255" y="915"/>
                </a:cxn>
                <a:cxn ang="0">
                  <a:pos x="3249" y="1294"/>
                </a:cxn>
                <a:cxn ang="0">
                  <a:pos x="3261" y="1407"/>
                </a:cxn>
                <a:cxn ang="0">
                  <a:pos x="3268" y="1527"/>
                </a:cxn>
                <a:cxn ang="0">
                  <a:pos x="3255" y="1622"/>
                </a:cxn>
                <a:cxn ang="0">
                  <a:pos x="3261" y="1849"/>
                </a:cxn>
                <a:cxn ang="0">
                  <a:pos x="3274" y="2367"/>
                </a:cxn>
                <a:cxn ang="0">
                  <a:pos x="3268" y="2486"/>
                </a:cxn>
                <a:cxn ang="0">
                  <a:pos x="3261" y="2695"/>
                </a:cxn>
                <a:cxn ang="0">
                  <a:pos x="3261" y="3016"/>
                </a:cxn>
                <a:cxn ang="0">
                  <a:pos x="3053" y="3761"/>
                </a:cxn>
              </a:cxnLst>
              <a:rect l="0" t="0" r="0" b="0"/>
              <a:pathLst>
                <a:path w="3274" h="3767">
                  <a:moveTo>
                    <a:pt x="3053" y="3761"/>
                  </a:moveTo>
                  <a:lnTo>
                    <a:pt x="2851" y="3761"/>
                  </a:lnTo>
                  <a:lnTo>
                    <a:pt x="2643" y="3761"/>
                  </a:lnTo>
                  <a:lnTo>
                    <a:pt x="2479" y="3767"/>
                  </a:lnTo>
                  <a:lnTo>
                    <a:pt x="2384" y="3761"/>
                  </a:lnTo>
                  <a:lnTo>
                    <a:pt x="2328" y="3761"/>
                  </a:lnTo>
                  <a:lnTo>
                    <a:pt x="2183" y="3748"/>
                  </a:lnTo>
                  <a:lnTo>
                    <a:pt x="2019" y="3748"/>
                  </a:lnTo>
                  <a:lnTo>
                    <a:pt x="1754" y="3761"/>
                  </a:lnTo>
                  <a:lnTo>
                    <a:pt x="1646" y="3761"/>
                  </a:lnTo>
                  <a:lnTo>
                    <a:pt x="1545" y="3761"/>
                  </a:lnTo>
                  <a:lnTo>
                    <a:pt x="1192" y="3748"/>
                  </a:lnTo>
                  <a:lnTo>
                    <a:pt x="656" y="3748"/>
                  </a:lnTo>
                  <a:lnTo>
                    <a:pt x="536" y="3755"/>
                  </a:lnTo>
                  <a:lnTo>
                    <a:pt x="385" y="3761"/>
                  </a:lnTo>
                  <a:lnTo>
                    <a:pt x="183" y="3761"/>
                  </a:lnTo>
                  <a:lnTo>
                    <a:pt x="38" y="3761"/>
                  </a:lnTo>
                  <a:lnTo>
                    <a:pt x="12" y="3761"/>
                  </a:lnTo>
                  <a:lnTo>
                    <a:pt x="6" y="3761"/>
                  </a:lnTo>
                  <a:lnTo>
                    <a:pt x="19" y="3490"/>
                  </a:lnTo>
                  <a:lnTo>
                    <a:pt x="25" y="3275"/>
                  </a:lnTo>
                  <a:lnTo>
                    <a:pt x="25" y="3155"/>
                  </a:lnTo>
                  <a:lnTo>
                    <a:pt x="12" y="3029"/>
                  </a:lnTo>
                  <a:lnTo>
                    <a:pt x="6" y="2947"/>
                  </a:lnTo>
                  <a:lnTo>
                    <a:pt x="19" y="2934"/>
                  </a:lnTo>
                  <a:lnTo>
                    <a:pt x="19" y="2903"/>
                  </a:lnTo>
                  <a:lnTo>
                    <a:pt x="12" y="2764"/>
                  </a:lnTo>
                  <a:lnTo>
                    <a:pt x="6" y="2575"/>
                  </a:lnTo>
                  <a:lnTo>
                    <a:pt x="0" y="2493"/>
                  </a:lnTo>
                  <a:lnTo>
                    <a:pt x="0" y="2392"/>
                  </a:lnTo>
                  <a:lnTo>
                    <a:pt x="12" y="2234"/>
                  </a:lnTo>
                  <a:lnTo>
                    <a:pt x="12" y="2158"/>
                  </a:lnTo>
                  <a:lnTo>
                    <a:pt x="6" y="2083"/>
                  </a:lnTo>
                  <a:lnTo>
                    <a:pt x="6" y="1994"/>
                  </a:lnTo>
                  <a:lnTo>
                    <a:pt x="12" y="1925"/>
                  </a:lnTo>
                  <a:lnTo>
                    <a:pt x="19" y="1849"/>
                  </a:lnTo>
                  <a:lnTo>
                    <a:pt x="19" y="1773"/>
                  </a:lnTo>
                  <a:lnTo>
                    <a:pt x="19" y="1679"/>
                  </a:lnTo>
                  <a:lnTo>
                    <a:pt x="25" y="1603"/>
                  </a:lnTo>
                  <a:lnTo>
                    <a:pt x="25" y="1534"/>
                  </a:lnTo>
                  <a:lnTo>
                    <a:pt x="19" y="1464"/>
                  </a:lnTo>
                  <a:lnTo>
                    <a:pt x="12" y="1433"/>
                  </a:lnTo>
                  <a:lnTo>
                    <a:pt x="12" y="1395"/>
                  </a:lnTo>
                  <a:lnTo>
                    <a:pt x="12" y="1319"/>
                  </a:lnTo>
                  <a:lnTo>
                    <a:pt x="19" y="1174"/>
                  </a:lnTo>
                  <a:lnTo>
                    <a:pt x="25" y="1048"/>
                  </a:lnTo>
                  <a:lnTo>
                    <a:pt x="19" y="972"/>
                  </a:lnTo>
                  <a:lnTo>
                    <a:pt x="25" y="922"/>
                  </a:lnTo>
                  <a:lnTo>
                    <a:pt x="25" y="827"/>
                  </a:lnTo>
                  <a:lnTo>
                    <a:pt x="19" y="745"/>
                  </a:lnTo>
                  <a:lnTo>
                    <a:pt x="25" y="707"/>
                  </a:lnTo>
                  <a:lnTo>
                    <a:pt x="25" y="650"/>
                  </a:lnTo>
                  <a:lnTo>
                    <a:pt x="25" y="537"/>
                  </a:lnTo>
                  <a:lnTo>
                    <a:pt x="25" y="436"/>
                  </a:lnTo>
                  <a:lnTo>
                    <a:pt x="19" y="354"/>
                  </a:lnTo>
                  <a:lnTo>
                    <a:pt x="19" y="259"/>
                  </a:lnTo>
                  <a:lnTo>
                    <a:pt x="12" y="158"/>
                  </a:lnTo>
                  <a:lnTo>
                    <a:pt x="12" y="70"/>
                  </a:lnTo>
                  <a:lnTo>
                    <a:pt x="12" y="32"/>
                  </a:lnTo>
                  <a:lnTo>
                    <a:pt x="12" y="7"/>
                  </a:lnTo>
                  <a:lnTo>
                    <a:pt x="359" y="7"/>
                  </a:lnTo>
                  <a:lnTo>
                    <a:pt x="599" y="13"/>
                  </a:lnTo>
                  <a:lnTo>
                    <a:pt x="738" y="19"/>
                  </a:lnTo>
                  <a:lnTo>
                    <a:pt x="801" y="26"/>
                  </a:lnTo>
                  <a:lnTo>
                    <a:pt x="833" y="26"/>
                  </a:lnTo>
                  <a:lnTo>
                    <a:pt x="858" y="26"/>
                  </a:lnTo>
                  <a:lnTo>
                    <a:pt x="908" y="19"/>
                  </a:lnTo>
                  <a:lnTo>
                    <a:pt x="990" y="13"/>
                  </a:lnTo>
                  <a:lnTo>
                    <a:pt x="1306" y="7"/>
                  </a:lnTo>
                  <a:lnTo>
                    <a:pt x="1609" y="0"/>
                  </a:lnTo>
                  <a:lnTo>
                    <a:pt x="1785" y="7"/>
                  </a:lnTo>
                  <a:lnTo>
                    <a:pt x="1981" y="7"/>
                  </a:lnTo>
                  <a:lnTo>
                    <a:pt x="2258" y="7"/>
                  </a:lnTo>
                  <a:lnTo>
                    <a:pt x="2504" y="7"/>
                  </a:lnTo>
                  <a:lnTo>
                    <a:pt x="2605" y="7"/>
                  </a:lnTo>
                  <a:lnTo>
                    <a:pt x="2687" y="0"/>
                  </a:lnTo>
                  <a:lnTo>
                    <a:pt x="2769" y="7"/>
                  </a:lnTo>
                  <a:lnTo>
                    <a:pt x="2877" y="7"/>
                  </a:lnTo>
                  <a:lnTo>
                    <a:pt x="3053" y="7"/>
                  </a:lnTo>
                  <a:lnTo>
                    <a:pt x="3255" y="7"/>
                  </a:lnTo>
                  <a:lnTo>
                    <a:pt x="3255" y="133"/>
                  </a:lnTo>
                  <a:lnTo>
                    <a:pt x="3255" y="272"/>
                  </a:lnTo>
                  <a:lnTo>
                    <a:pt x="3261" y="398"/>
                  </a:lnTo>
                  <a:lnTo>
                    <a:pt x="3261" y="524"/>
                  </a:lnTo>
                  <a:lnTo>
                    <a:pt x="3249" y="568"/>
                  </a:lnTo>
                  <a:lnTo>
                    <a:pt x="3249" y="600"/>
                  </a:lnTo>
                  <a:lnTo>
                    <a:pt x="3255" y="619"/>
                  </a:lnTo>
                  <a:lnTo>
                    <a:pt x="3261" y="638"/>
                  </a:lnTo>
                  <a:lnTo>
                    <a:pt x="3268" y="669"/>
                  </a:lnTo>
                  <a:lnTo>
                    <a:pt x="3268" y="739"/>
                  </a:lnTo>
                  <a:lnTo>
                    <a:pt x="3261" y="821"/>
                  </a:lnTo>
                  <a:lnTo>
                    <a:pt x="3255" y="915"/>
                  </a:lnTo>
                  <a:lnTo>
                    <a:pt x="3249" y="1142"/>
                  </a:lnTo>
                  <a:lnTo>
                    <a:pt x="3249" y="1294"/>
                  </a:lnTo>
                  <a:lnTo>
                    <a:pt x="3255" y="1376"/>
                  </a:lnTo>
                  <a:lnTo>
                    <a:pt x="3261" y="1407"/>
                  </a:lnTo>
                  <a:lnTo>
                    <a:pt x="3268" y="1471"/>
                  </a:lnTo>
                  <a:lnTo>
                    <a:pt x="3268" y="1527"/>
                  </a:lnTo>
                  <a:lnTo>
                    <a:pt x="3261" y="1565"/>
                  </a:lnTo>
                  <a:lnTo>
                    <a:pt x="3255" y="1622"/>
                  </a:lnTo>
                  <a:lnTo>
                    <a:pt x="3255" y="1710"/>
                  </a:lnTo>
                  <a:lnTo>
                    <a:pt x="3261" y="1849"/>
                  </a:lnTo>
                  <a:lnTo>
                    <a:pt x="3268" y="2108"/>
                  </a:lnTo>
                  <a:lnTo>
                    <a:pt x="3274" y="2367"/>
                  </a:lnTo>
                  <a:lnTo>
                    <a:pt x="3274" y="2423"/>
                  </a:lnTo>
                  <a:lnTo>
                    <a:pt x="3268" y="2486"/>
                  </a:lnTo>
                  <a:lnTo>
                    <a:pt x="3261" y="2587"/>
                  </a:lnTo>
                  <a:lnTo>
                    <a:pt x="3261" y="2695"/>
                  </a:lnTo>
                  <a:lnTo>
                    <a:pt x="3261" y="2852"/>
                  </a:lnTo>
                  <a:lnTo>
                    <a:pt x="3261" y="3016"/>
                  </a:lnTo>
                  <a:lnTo>
                    <a:pt x="3274" y="3521"/>
                  </a:lnTo>
                  <a:lnTo>
                    <a:pt x="3053" y="3761"/>
                  </a:lnTo>
                  <a:close/>
                </a:path>
              </a:pathLst>
            </a:cu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183" name="フリーフォーム 182"/>
            <p:cNvSpPr>
              <a:spLocks/>
            </p:cNvSpPr>
            <p:nvPr/>
          </p:nvSpPr>
          <p:spPr bwMode="auto">
            <a:xfrm>
              <a:off x="5336" y="3814"/>
              <a:ext cx="299" cy="240"/>
            </a:xfrm>
            <a:custGeom>
              <a:avLst/>
              <a:gdLst/>
              <a:ahLst/>
              <a:cxnLst>
                <a:cxn ang="0">
                  <a:pos x="31" y="240"/>
                </a:cxn>
                <a:cxn ang="0">
                  <a:pos x="37" y="240"/>
                </a:cxn>
                <a:cxn ang="0">
                  <a:pos x="50" y="234"/>
                </a:cxn>
                <a:cxn ang="0">
                  <a:pos x="63" y="215"/>
                </a:cxn>
                <a:cxn ang="0">
                  <a:pos x="63" y="183"/>
                </a:cxn>
                <a:cxn ang="0">
                  <a:pos x="56" y="158"/>
                </a:cxn>
                <a:cxn ang="0">
                  <a:pos x="31" y="139"/>
                </a:cxn>
                <a:cxn ang="0">
                  <a:pos x="6" y="133"/>
                </a:cxn>
                <a:cxn ang="0">
                  <a:pos x="0" y="133"/>
                </a:cxn>
                <a:cxn ang="0">
                  <a:pos x="214" y="0"/>
                </a:cxn>
                <a:cxn ang="0">
                  <a:pos x="189" y="38"/>
                </a:cxn>
                <a:cxn ang="0">
                  <a:pos x="138" y="126"/>
                </a:cxn>
                <a:cxn ang="0">
                  <a:pos x="82" y="202"/>
                </a:cxn>
                <a:cxn ang="0">
                  <a:pos x="50" y="240"/>
                </a:cxn>
                <a:cxn ang="0">
                  <a:pos x="37" y="240"/>
                </a:cxn>
                <a:cxn ang="0">
                  <a:pos x="31" y="240"/>
                </a:cxn>
              </a:cxnLst>
              <a:rect l="0" t="0" r="0" b="0"/>
              <a:pathLst>
                <a:path w="214" h="240">
                  <a:moveTo>
                    <a:pt x="31" y="240"/>
                  </a:moveTo>
                  <a:lnTo>
                    <a:pt x="37" y="240"/>
                  </a:lnTo>
                  <a:lnTo>
                    <a:pt x="50" y="234"/>
                  </a:lnTo>
                  <a:lnTo>
                    <a:pt x="63" y="215"/>
                  </a:lnTo>
                  <a:lnTo>
                    <a:pt x="63" y="183"/>
                  </a:lnTo>
                  <a:lnTo>
                    <a:pt x="56" y="158"/>
                  </a:lnTo>
                  <a:lnTo>
                    <a:pt x="31" y="139"/>
                  </a:lnTo>
                  <a:lnTo>
                    <a:pt x="6" y="133"/>
                  </a:lnTo>
                  <a:lnTo>
                    <a:pt x="0" y="133"/>
                  </a:lnTo>
                  <a:lnTo>
                    <a:pt x="214" y="0"/>
                  </a:lnTo>
                  <a:lnTo>
                    <a:pt x="189" y="38"/>
                  </a:lnTo>
                  <a:lnTo>
                    <a:pt x="138" y="126"/>
                  </a:lnTo>
                  <a:lnTo>
                    <a:pt x="82" y="202"/>
                  </a:lnTo>
                  <a:lnTo>
                    <a:pt x="50" y="240"/>
                  </a:lnTo>
                  <a:lnTo>
                    <a:pt x="37" y="240"/>
                  </a:lnTo>
                  <a:lnTo>
                    <a:pt x="31" y="240"/>
                  </a:lnTo>
                  <a:close/>
                </a:path>
              </a:pathLst>
            </a:cu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0" name="図形グループ 9"/>
          <p:cNvGrpSpPr>
            <a:grpSpLocks/>
          </p:cNvGrpSpPr>
          <p:nvPr/>
        </p:nvGrpSpPr>
        <p:grpSpPr bwMode="auto">
          <a:xfrm>
            <a:off x="434946" y="287315"/>
            <a:ext cx="8296275" cy="5429250"/>
            <a:chOff x="390" y="294"/>
            <a:chExt cx="5226" cy="3420"/>
          </a:xfrm>
          <a:gradFill>
            <a:gsLst>
              <a:gs pos="0">
                <a:srgbClr val="800000">
                  <a:alpha val="10000"/>
                </a:srgbClr>
              </a:gs>
              <a:gs pos="15000">
                <a:srgbClr val="FF0000">
                  <a:alpha val="10000"/>
                </a:srgbClr>
              </a:gs>
              <a:gs pos="30000">
                <a:srgbClr val="FFFF00">
                  <a:alpha val="10000"/>
                </a:srgbClr>
              </a:gs>
              <a:gs pos="45000">
                <a:srgbClr val="00B050">
                  <a:alpha val="10000"/>
                </a:srgbClr>
              </a:gs>
              <a:gs pos="60000">
                <a:srgbClr val="0070C0">
                  <a:alpha val="10000"/>
                </a:srgbClr>
              </a:gs>
              <a:gs pos="80000">
                <a:srgbClr val="7030A0">
                  <a:alpha val="10000"/>
                </a:srgbClr>
              </a:gs>
              <a:gs pos="100000">
                <a:srgbClr val="FA227F">
                  <a:alpha val="10000"/>
                </a:srgbClr>
              </a:gs>
            </a:gsLst>
            <a:lin ang="18000000" scaled="1"/>
          </a:gradFill>
        </p:grpSpPr>
        <p:sp>
          <p:nvSpPr>
            <p:cNvPr id="173" name="フリーフォーム 172"/>
            <p:cNvSpPr>
              <a:spLocks/>
            </p:cNvSpPr>
            <p:nvPr/>
          </p:nvSpPr>
          <p:spPr bwMode="auto">
            <a:xfrm>
              <a:off x="390" y="963"/>
              <a:ext cx="63" cy="76"/>
            </a:xfrm>
            <a:custGeom>
              <a:avLst/>
              <a:gdLst/>
              <a:ahLst/>
              <a:cxnLst>
                <a:cxn ang="0">
                  <a:pos x="63" y="63"/>
                </a:cxn>
                <a:cxn ang="0">
                  <a:pos x="63" y="44"/>
                </a:cxn>
                <a:cxn ang="0">
                  <a:pos x="63" y="25"/>
                </a:cxn>
                <a:cxn ang="0">
                  <a:pos x="51" y="13"/>
                </a:cxn>
                <a:cxn ang="0">
                  <a:pos x="38" y="0"/>
                </a:cxn>
                <a:cxn ang="0">
                  <a:pos x="19" y="0"/>
                </a:cxn>
                <a:cxn ang="0">
                  <a:pos x="7" y="13"/>
                </a:cxn>
                <a:cxn ang="0">
                  <a:pos x="0" y="25"/>
                </a:cxn>
                <a:cxn ang="0">
                  <a:pos x="0" y="44"/>
                </a:cxn>
                <a:cxn ang="0">
                  <a:pos x="7" y="57"/>
                </a:cxn>
                <a:cxn ang="0">
                  <a:pos x="19" y="69"/>
                </a:cxn>
                <a:cxn ang="0">
                  <a:pos x="38" y="76"/>
                </a:cxn>
                <a:cxn ang="0">
                  <a:pos x="57" y="69"/>
                </a:cxn>
                <a:cxn ang="0">
                  <a:pos x="57" y="63"/>
                </a:cxn>
                <a:cxn ang="0">
                  <a:pos x="63" y="63"/>
                </a:cxn>
              </a:cxnLst>
              <a:rect l="0" t="0" r="0" b="0"/>
              <a:pathLst>
                <a:path w="63" h="76">
                  <a:moveTo>
                    <a:pt x="63" y="63"/>
                  </a:moveTo>
                  <a:lnTo>
                    <a:pt x="63" y="44"/>
                  </a:lnTo>
                  <a:lnTo>
                    <a:pt x="63" y="25"/>
                  </a:lnTo>
                  <a:lnTo>
                    <a:pt x="51" y="13"/>
                  </a:lnTo>
                  <a:lnTo>
                    <a:pt x="38" y="0"/>
                  </a:lnTo>
                  <a:lnTo>
                    <a:pt x="19" y="0"/>
                  </a:lnTo>
                  <a:lnTo>
                    <a:pt x="7" y="13"/>
                  </a:lnTo>
                  <a:lnTo>
                    <a:pt x="0" y="25"/>
                  </a:lnTo>
                  <a:lnTo>
                    <a:pt x="0" y="44"/>
                  </a:lnTo>
                  <a:lnTo>
                    <a:pt x="7" y="57"/>
                  </a:lnTo>
                  <a:lnTo>
                    <a:pt x="19" y="69"/>
                  </a:lnTo>
                  <a:lnTo>
                    <a:pt x="38" y="76"/>
                  </a:lnTo>
                  <a:lnTo>
                    <a:pt x="57" y="69"/>
                  </a:lnTo>
                  <a:lnTo>
                    <a:pt x="57" y="63"/>
                  </a:lnTo>
                  <a:lnTo>
                    <a:pt x="63" y="63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  <a:alpha val="3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174" name="フリーフォーム 173"/>
            <p:cNvSpPr>
              <a:spLocks/>
            </p:cNvSpPr>
            <p:nvPr/>
          </p:nvSpPr>
          <p:spPr bwMode="auto">
            <a:xfrm>
              <a:off x="466" y="812"/>
              <a:ext cx="95" cy="138"/>
            </a:xfrm>
            <a:custGeom>
              <a:avLst/>
              <a:gdLst/>
              <a:ahLst/>
              <a:cxnLst>
                <a:cxn ang="0">
                  <a:pos x="32" y="138"/>
                </a:cxn>
                <a:cxn ang="0">
                  <a:pos x="51" y="126"/>
                </a:cxn>
                <a:cxn ang="0">
                  <a:pos x="57" y="120"/>
                </a:cxn>
                <a:cxn ang="0">
                  <a:pos x="51" y="107"/>
                </a:cxn>
                <a:cxn ang="0">
                  <a:pos x="44" y="94"/>
                </a:cxn>
                <a:cxn ang="0">
                  <a:pos x="51" y="82"/>
                </a:cxn>
                <a:cxn ang="0">
                  <a:pos x="63" y="82"/>
                </a:cxn>
                <a:cxn ang="0">
                  <a:pos x="76" y="75"/>
                </a:cxn>
                <a:cxn ang="0">
                  <a:pos x="88" y="63"/>
                </a:cxn>
                <a:cxn ang="0">
                  <a:pos x="95" y="37"/>
                </a:cxn>
                <a:cxn ang="0">
                  <a:pos x="88" y="12"/>
                </a:cxn>
                <a:cxn ang="0">
                  <a:pos x="76" y="6"/>
                </a:cxn>
                <a:cxn ang="0">
                  <a:pos x="57" y="0"/>
                </a:cxn>
                <a:cxn ang="0">
                  <a:pos x="44" y="0"/>
                </a:cxn>
                <a:cxn ang="0">
                  <a:pos x="32" y="6"/>
                </a:cxn>
                <a:cxn ang="0">
                  <a:pos x="25" y="12"/>
                </a:cxn>
                <a:cxn ang="0">
                  <a:pos x="25" y="25"/>
                </a:cxn>
                <a:cxn ang="0">
                  <a:pos x="32" y="50"/>
                </a:cxn>
                <a:cxn ang="0">
                  <a:pos x="38" y="69"/>
                </a:cxn>
                <a:cxn ang="0">
                  <a:pos x="25" y="82"/>
                </a:cxn>
                <a:cxn ang="0">
                  <a:pos x="13" y="88"/>
                </a:cxn>
                <a:cxn ang="0">
                  <a:pos x="0" y="94"/>
                </a:cxn>
                <a:cxn ang="0">
                  <a:pos x="0" y="107"/>
                </a:cxn>
                <a:cxn ang="0">
                  <a:pos x="0" y="113"/>
                </a:cxn>
                <a:cxn ang="0">
                  <a:pos x="6" y="126"/>
                </a:cxn>
                <a:cxn ang="0">
                  <a:pos x="19" y="138"/>
                </a:cxn>
                <a:cxn ang="0">
                  <a:pos x="25" y="138"/>
                </a:cxn>
                <a:cxn ang="0">
                  <a:pos x="32" y="138"/>
                </a:cxn>
              </a:cxnLst>
              <a:rect l="0" t="0" r="0" b="0"/>
              <a:pathLst>
                <a:path w="95" h="138">
                  <a:moveTo>
                    <a:pt x="32" y="138"/>
                  </a:moveTo>
                  <a:lnTo>
                    <a:pt x="51" y="126"/>
                  </a:lnTo>
                  <a:lnTo>
                    <a:pt x="57" y="120"/>
                  </a:lnTo>
                  <a:lnTo>
                    <a:pt x="51" y="107"/>
                  </a:lnTo>
                  <a:lnTo>
                    <a:pt x="44" y="94"/>
                  </a:lnTo>
                  <a:lnTo>
                    <a:pt x="51" y="82"/>
                  </a:lnTo>
                  <a:lnTo>
                    <a:pt x="63" y="82"/>
                  </a:lnTo>
                  <a:lnTo>
                    <a:pt x="76" y="75"/>
                  </a:lnTo>
                  <a:lnTo>
                    <a:pt x="88" y="63"/>
                  </a:lnTo>
                  <a:lnTo>
                    <a:pt x="95" y="37"/>
                  </a:lnTo>
                  <a:lnTo>
                    <a:pt x="88" y="12"/>
                  </a:lnTo>
                  <a:lnTo>
                    <a:pt x="76" y="6"/>
                  </a:lnTo>
                  <a:lnTo>
                    <a:pt x="57" y="0"/>
                  </a:lnTo>
                  <a:lnTo>
                    <a:pt x="44" y="0"/>
                  </a:lnTo>
                  <a:lnTo>
                    <a:pt x="32" y="6"/>
                  </a:lnTo>
                  <a:lnTo>
                    <a:pt x="25" y="12"/>
                  </a:lnTo>
                  <a:lnTo>
                    <a:pt x="25" y="25"/>
                  </a:lnTo>
                  <a:lnTo>
                    <a:pt x="32" y="50"/>
                  </a:lnTo>
                  <a:lnTo>
                    <a:pt x="38" y="69"/>
                  </a:lnTo>
                  <a:lnTo>
                    <a:pt x="25" y="82"/>
                  </a:lnTo>
                  <a:lnTo>
                    <a:pt x="13" y="88"/>
                  </a:lnTo>
                  <a:lnTo>
                    <a:pt x="0" y="94"/>
                  </a:lnTo>
                  <a:lnTo>
                    <a:pt x="0" y="107"/>
                  </a:lnTo>
                  <a:lnTo>
                    <a:pt x="0" y="113"/>
                  </a:lnTo>
                  <a:lnTo>
                    <a:pt x="6" y="126"/>
                  </a:lnTo>
                  <a:lnTo>
                    <a:pt x="19" y="138"/>
                  </a:lnTo>
                  <a:lnTo>
                    <a:pt x="25" y="138"/>
                  </a:lnTo>
                  <a:lnTo>
                    <a:pt x="32" y="138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  <a:alpha val="28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175" name="フリーフォーム 174"/>
            <p:cNvSpPr>
              <a:spLocks/>
            </p:cNvSpPr>
            <p:nvPr/>
          </p:nvSpPr>
          <p:spPr bwMode="auto">
            <a:xfrm>
              <a:off x="504" y="1014"/>
              <a:ext cx="19" cy="25"/>
            </a:xfrm>
            <a:custGeom>
              <a:avLst/>
              <a:gdLst/>
              <a:ahLst/>
              <a:cxnLst>
                <a:cxn ang="0">
                  <a:pos x="13" y="25"/>
                </a:cxn>
                <a:cxn ang="0">
                  <a:pos x="19" y="18"/>
                </a:cxn>
                <a:cxn ang="0">
                  <a:pos x="19" y="6"/>
                </a:cxn>
                <a:cxn ang="0">
                  <a:pos x="13" y="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0" y="18"/>
                </a:cxn>
                <a:cxn ang="0">
                  <a:pos x="6" y="25"/>
                </a:cxn>
                <a:cxn ang="0">
                  <a:pos x="6" y="25"/>
                </a:cxn>
                <a:cxn ang="0">
                  <a:pos x="13" y="25"/>
                </a:cxn>
              </a:cxnLst>
              <a:rect l="0" t="0" r="0" b="0"/>
              <a:pathLst>
                <a:path w="19" h="25">
                  <a:moveTo>
                    <a:pt x="13" y="25"/>
                  </a:moveTo>
                  <a:lnTo>
                    <a:pt x="19" y="18"/>
                  </a:lnTo>
                  <a:lnTo>
                    <a:pt x="19" y="6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0" y="18"/>
                  </a:lnTo>
                  <a:lnTo>
                    <a:pt x="6" y="25"/>
                  </a:lnTo>
                  <a:lnTo>
                    <a:pt x="6" y="25"/>
                  </a:lnTo>
                  <a:lnTo>
                    <a:pt x="13" y="25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  <a:alpha val="22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176" name="フリーフォーム 175"/>
            <p:cNvSpPr>
              <a:spLocks/>
            </p:cNvSpPr>
            <p:nvPr/>
          </p:nvSpPr>
          <p:spPr bwMode="auto">
            <a:xfrm>
              <a:off x="586" y="755"/>
              <a:ext cx="44" cy="50"/>
            </a:xfrm>
            <a:custGeom>
              <a:avLst/>
              <a:gdLst/>
              <a:ahLst/>
              <a:cxnLst>
                <a:cxn ang="0">
                  <a:pos x="38" y="50"/>
                </a:cxn>
                <a:cxn ang="0">
                  <a:pos x="44" y="31"/>
                </a:cxn>
                <a:cxn ang="0">
                  <a:pos x="44" y="19"/>
                </a:cxn>
                <a:cxn ang="0">
                  <a:pos x="44" y="6"/>
                </a:cxn>
                <a:cxn ang="0">
                  <a:pos x="32" y="0"/>
                </a:cxn>
                <a:cxn ang="0">
                  <a:pos x="19" y="0"/>
                </a:cxn>
                <a:cxn ang="0">
                  <a:pos x="6" y="6"/>
                </a:cxn>
                <a:cxn ang="0">
                  <a:pos x="0" y="12"/>
                </a:cxn>
                <a:cxn ang="0">
                  <a:pos x="0" y="25"/>
                </a:cxn>
                <a:cxn ang="0">
                  <a:pos x="19" y="50"/>
                </a:cxn>
                <a:cxn ang="0">
                  <a:pos x="25" y="50"/>
                </a:cxn>
                <a:cxn ang="0">
                  <a:pos x="32" y="50"/>
                </a:cxn>
                <a:cxn ang="0">
                  <a:pos x="38" y="50"/>
                </a:cxn>
              </a:cxnLst>
              <a:rect l="0" t="0" r="0" b="0"/>
              <a:pathLst>
                <a:path w="44" h="50">
                  <a:moveTo>
                    <a:pt x="38" y="50"/>
                  </a:moveTo>
                  <a:lnTo>
                    <a:pt x="44" y="31"/>
                  </a:lnTo>
                  <a:lnTo>
                    <a:pt x="44" y="19"/>
                  </a:lnTo>
                  <a:lnTo>
                    <a:pt x="44" y="6"/>
                  </a:lnTo>
                  <a:lnTo>
                    <a:pt x="32" y="0"/>
                  </a:lnTo>
                  <a:lnTo>
                    <a:pt x="19" y="0"/>
                  </a:lnTo>
                  <a:lnTo>
                    <a:pt x="6" y="6"/>
                  </a:lnTo>
                  <a:lnTo>
                    <a:pt x="0" y="12"/>
                  </a:lnTo>
                  <a:lnTo>
                    <a:pt x="0" y="25"/>
                  </a:lnTo>
                  <a:lnTo>
                    <a:pt x="19" y="50"/>
                  </a:lnTo>
                  <a:lnTo>
                    <a:pt x="25" y="50"/>
                  </a:lnTo>
                  <a:lnTo>
                    <a:pt x="32" y="50"/>
                  </a:lnTo>
                  <a:lnTo>
                    <a:pt x="38" y="50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  <a:alpha val="27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177" name="フリーフォーム 176"/>
            <p:cNvSpPr>
              <a:spLocks/>
            </p:cNvSpPr>
            <p:nvPr/>
          </p:nvSpPr>
          <p:spPr bwMode="auto">
            <a:xfrm>
              <a:off x="535" y="641"/>
              <a:ext cx="26" cy="38"/>
            </a:xfrm>
            <a:custGeom>
              <a:avLst/>
              <a:gdLst/>
              <a:ahLst/>
              <a:cxnLst>
                <a:cxn ang="0">
                  <a:pos x="19" y="38"/>
                </a:cxn>
                <a:cxn ang="0">
                  <a:pos x="26" y="26"/>
                </a:cxn>
                <a:cxn ang="0">
                  <a:pos x="19" y="7"/>
                </a:cxn>
                <a:cxn ang="0">
                  <a:pos x="7" y="0"/>
                </a:cxn>
                <a:cxn ang="0">
                  <a:pos x="0" y="7"/>
                </a:cxn>
                <a:cxn ang="0">
                  <a:pos x="0" y="19"/>
                </a:cxn>
                <a:cxn ang="0">
                  <a:pos x="7" y="38"/>
                </a:cxn>
                <a:cxn ang="0">
                  <a:pos x="13" y="38"/>
                </a:cxn>
                <a:cxn ang="0">
                  <a:pos x="13" y="38"/>
                </a:cxn>
                <a:cxn ang="0">
                  <a:pos x="19" y="38"/>
                </a:cxn>
              </a:cxnLst>
              <a:rect l="0" t="0" r="0" b="0"/>
              <a:pathLst>
                <a:path w="26" h="38">
                  <a:moveTo>
                    <a:pt x="19" y="38"/>
                  </a:moveTo>
                  <a:lnTo>
                    <a:pt x="26" y="26"/>
                  </a:lnTo>
                  <a:lnTo>
                    <a:pt x="19" y="7"/>
                  </a:lnTo>
                  <a:lnTo>
                    <a:pt x="7" y="0"/>
                  </a:lnTo>
                  <a:lnTo>
                    <a:pt x="0" y="7"/>
                  </a:lnTo>
                  <a:lnTo>
                    <a:pt x="0" y="19"/>
                  </a:lnTo>
                  <a:lnTo>
                    <a:pt x="7" y="38"/>
                  </a:lnTo>
                  <a:lnTo>
                    <a:pt x="13" y="38"/>
                  </a:lnTo>
                  <a:lnTo>
                    <a:pt x="13" y="38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  <a:alpha val="23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180" name="フリーフォーム 179"/>
            <p:cNvSpPr>
              <a:spLocks/>
            </p:cNvSpPr>
            <p:nvPr/>
          </p:nvSpPr>
          <p:spPr bwMode="auto">
            <a:xfrm>
              <a:off x="580" y="503"/>
              <a:ext cx="50" cy="25"/>
            </a:xfrm>
            <a:custGeom>
              <a:avLst/>
              <a:gdLst/>
              <a:ahLst/>
              <a:cxnLst>
                <a:cxn ang="0">
                  <a:pos x="6" y="25"/>
                </a:cxn>
                <a:cxn ang="0">
                  <a:pos x="19" y="25"/>
                </a:cxn>
                <a:cxn ang="0">
                  <a:pos x="31" y="12"/>
                </a:cxn>
                <a:cxn ang="0">
                  <a:pos x="50" y="0"/>
                </a:cxn>
                <a:cxn ang="0">
                  <a:pos x="38" y="0"/>
                </a:cxn>
                <a:cxn ang="0">
                  <a:pos x="19" y="6"/>
                </a:cxn>
                <a:cxn ang="0">
                  <a:pos x="0" y="18"/>
                </a:cxn>
                <a:cxn ang="0">
                  <a:pos x="0" y="25"/>
                </a:cxn>
                <a:cxn ang="0">
                  <a:pos x="6" y="25"/>
                </a:cxn>
              </a:cxnLst>
              <a:rect l="0" t="0" r="0" b="0"/>
              <a:pathLst>
                <a:path w="50" h="25">
                  <a:moveTo>
                    <a:pt x="6" y="25"/>
                  </a:moveTo>
                  <a:lnTo>
                    <a:pt x="19" y="25"/>
                  </a:lnTo>
                  <a:lnTo>
                    <a:pt x="31" y="12"/>
                  </a:lnTo>
                  <a:lnTo>
                    <a:pt x="50" y="0"/>
                  </a:lnTo>
                  <a:lnTo>
                    <a:pt x="38" y="0"/>
                  </a:lnTo>
                  <a:lnTo>
                    <a:pt x="19" y="6"/>
                  </a:lnTo>
                  <a:lnTo>
                    <a:pt x="0" y="18"/>
                  </a:lnTo>
                  <a:lnTo>
                    <a:pt x="0" y="25"/>
                  </a:lnTo>
                  <a:lnTo>
                    <a:pt x="6" y="25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  <a:alpha val="13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181" name="フリーフォーム 180"/>
            <p:cNvSpPr>
              <a:spLocks/>
            </p:cNvSpPr>
            <p:nvPr/>
          </p:nvSpPr>
          <p:spPr bwMode="auto">
            <a:xfrm>
              <a:off x="1369" y="515"/>
              <a:ext cx="75" cy="76"/>
            </a:xfrm>
            <a:custGeom>
              <a:avLst/>
              <a:gdLst/>
              <a:ahLst/>
              <a:cxnLst>
                <a:cxn ang="0">
                  <a:pos x="63" y="70"/>
                </a:cxn>
                <a:cxn ang="0">
                  <a:pos x="69" y="63"/>
                </a:cxn>
                <a:cxn ang="0">
                  <a:pos x="75" y="44"/>
                </a:cxn>
                <a:cxn ang="0">
                  <a:pos x="69" y="19"/>
                </a:cxn>
                <a:cxn ang="0">
                  <a:pos x="56" y="0"/>
                </a:cxn>
                <a:cxn ang="0">
                  <a:pos x="44" y="0"/>
                </a:cxn>
                <a:cxn ang="0">
                  <a:pos x="31" y="0"/>
                </a:cxn>
                <a:cxn ang="0">
                  <a:pos x="6" y="13"/>
                </a:cxn>
                <a:cxn ang="0">
                  <a:pos x="0" y="25"/>
                </a:cxn>
                <a:cxn ang="0">
                  <a:pos x="6" y="44"/>
                </a:cxn>
                <a:cxn ang="0">
                  <a:pos x="18" y="70"/>
                </a:cxn>
                <a:cxn ang="0">
                  <a:pos x="25" y="76"/>
                </a:cxn>
                <a:cxn ang="0">
                  <a:pos x="37" y="76"/>
                </a:cxn>
                <a:cxn ang="0">
                  <a:pos x="56" y="70"/>
                </a:cxn>
                <a:cxn ang="0">
                  <a:pos x="63" y="70"/>
                </a:cxn>
              </a:cxnLst>
              <a:rect l="0" t="0" r="0" b="0"/>
              <a:pathLst>
                <a:path w="75" h="76">
                  <a:moveTo>
                    <a:pt x="63" y="70"/>
                  </a:moveTo>
                  <a:lnTo>
                    <a:pt x="69" y="63"/>
                  </a:lnTo>
                  <a:lnTo>
                    <a:pt x="75" y="44"/>
                  </a:lnTo>
                  <a:lnTo>
                    <a:pt x="69" y="19"/>
                  </a:lnTo>
                  <a:lnTo>
                    <a:pt x="56" y="0"/>
                  </a:lnTo>
                  <a:lnTo>
                    <a:pt x="44" y="0"/>
                  </a:lnTo>
                  <a:lnTo>
                    <a:pt x="31" y="0"/>
                  </a:lnTo>
                  <a:lnTo>
                    <a:pt x="6" y="13"/>
                  </a:lnTo>
                  <a:lnTo>
                    <a:pt x="0" y="25"/>
                  </a:lnTo>
                  <a:lnTo>
                    <a:pt x="6" y="44"/>
                  </a:lnTo>
                  <a:lnTo>
                    <a:pt x="18" y="70"/>
                  </a:lnTo>
                  <a:lnTo>
                    <a:pt x="25" y="76"/>
                  </a:lnTo>
                  <a:lnTo>
                    <a:pt x="37" y="76"/>
                  </a:lnTo>
                  <a:lnTo>
                    <a:pt x="56" y="70"/>
                  </a:lnTo>
                  <a:lnTo>
                    <a:pt x="63" y="70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  <a:alpha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184" name="フリーフォーム 183"/>
            <p:cNvSpPr>
              <a:spLocks/>
            </p:cNvSpPr>
            <p:nvPr/>
          </p:nvSpPr>
          <p:spPr bwMode="auto">
            <a:xfrm>
              <a:off x="1653" y="906"/>
              <a:ext cx="88" cy="133"/>
            </a:xfrm>
            <a:custGeom>
              <a:avLst/>
              <a:gdLst/>
              <a:ahLst/>
              <a:cxnLst>
                <a:cxn ang="0">
                  <a:pos x="63" y="120"/>
                </a:cxn>
                <a:cxn ang="0">
                  <a:pos x="82" y="95"/>
                </a:cxn>
                <a:cxn ang="0">
                  <a:pos x="88" y="76"/>
                </a:cxn>
                <a:cxn ang="0">
                  <a:pos x="82" y="57"/>
                </a:cxn>
                <a:cxn ang="0">
                  <a:pos x="75" y="38"/>
                </a:cxn>
                <a:cxn ang="0">
                  <a:pos x="63" y="19"/>
                </a:cxn>
                <a:cxn ang="0">
                  <a:pos x="37" y="7"/>
                </a:cxn>
                <a:cxn ang="0">
                  <a:pos x="31" y="0"/>
                </a:cxn>
                <a:cxn ang="0">
                  <a:pos x="25" y="7"/>
                </a:cxn>
                <a:cxn ang="0">
                  <a:pos x="6" y="26"/>
                </a:cxn>
                <a:cxn ang="0">
                  <a:pos x="0" y="44"/>
                </a:cxn>
                <a:cxn ang="0">
                  <a:pos x="0" y="70"/>
                </a:cxn>
                <a:cxn ang="0">
                  <a:pos x="12" y="108"/>
                </a:cxn>
                <a:cxn ang="0">
                  <a:pos x="31" y="126"/>
                </a:cxn>
                <a:cxn ang="0">
                  <a:pos x="37" y="133"/>
                </a:cxn>
                <a:cxn ang="0">
                  <a:pos x="44" y="133"/>
                </a:cxn>
                <a:cxn ang="0">
                  <a:pos x="56" y="120"/>
                </a:cxn>
                <a:cxn ang="0">
                  <a:pos x="63" y="120"/>
                </a:cxn>
              </a:cxnLst>
              <a:rect l="0" t="0" r="0" b="0"/>
              <a:pathLst>
                <a:path w="88" h="133">
                  <a:moveTo>
                    <a:pt x="63" y="120"/>
                  </a:moveTo>
                  <a:lnTo>
                    <a:pt x="82" y="95"/>
                  </a:lnTo>
                  <a:lnTo>
                    <a:pt x="88" y="76"/>
                  </a:lnTo>
                  <a:lnTo>
                    <a:pt x="82" y="57"/>
                  </a:lnTo>
                  <a:lnTo>
                    <a:pt x="75" y="38"/>
                  </a:lnTo>
                  <a:lnTo>
                    <a:pt x="63" y="19"/>
                  </a:lnTo>
                  <a:lnTo>
                    <a:pt x="37" y="7"/>
                  </a:lnTo>
                  <a:lnTo>
                    <a:pt x="31" y="0"/>
                  </a:lnTo>
                  <a:lnTo>
                    <a:pt x="25" y="7"/>
                  </a:lnTo>
                  <a:lnTo>
                    <a:pt x="6" y="26"/>
                  </a:lnTo>
                  <a:lnTo>
                    <a:pt x="0" y="44"/>
                  </a:lnTo>
                  <a:lnTo>
                    <a:pt x="0" y="70"/>
                  </a:lnTo>
                  <a:lnTo>
                    <a:pt x="12" y="108"/>
                  </a:lnTo>
                  <a:lnTo>
                    <a:pt x="31" y="126"/>
                  </a:lnTo>
                  <a:lnTo>
                    <a:pt x="37" y="133"/>
                  </a:lnTo>
                  <a:lnTo>
                    <a:pt x="44" y="133"/>
                  </a:lnTo>
                  <a:lnTo>
                    <a:pt x="56" y="120"/>
                  </a:lnTo>
                  <a:lnTo>
                    <a:pt x="63" y="120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  <a:alpha val="24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185" name="フリーフォーム 184"/>
            <p:cNvSpPr>
              <a:spLocks/>
            </p:cNvSpPr>
            <p:nvPr/>
          </p:nvSpPr>
          <p:spPr bwMode="auto">
            <a:xfrm>
              <a:off x="1425" y="433"/>
              <a:ext cx="26" cy="44"/>
            </a:xfrm>
            <a:custGeom>
              <a:avLst/>
              <a:gdLst/>
              <a:ahLst/>
              <a:cxnLst>
                <a:cxn ang="0">
                  <a:pos x="13" y="44"/>
                </a:cxn>
                <a:cxn ang="0">
                  <a:pos x="26" y="25"/>
                </a:cxn>
                <a:cxn ang="0">
                  <a:pos x="26" y="0"/>
                </a:cxn>
                <a:cxn ang="0">
                  <a:pos x="19" y="0"/>
                </a:cxn>
                <a:cxn ang="0">
                  <a:pos x="13" y="6"/>
                </a:cxn>
                <a:cxn ang="0">
                  <a:pos x="0" y="25"/>
                </a:cxn>
                <a:cxn ang="0">
                  <a:pos x="7" y="44"/>
                </a:cxn>
                <a:cxn ang="0">
                  <a:pos x="7" y="44"/>
                </a:cxn>
                <a:cxn ang="0">
                  <a:pos x="13" y="44"/>
                </a:cxn>
              </a:cxnLst>
              <a:rect l="0" t="0" r="0" b="0"/>
              <a:pathLst>
                <a:path w="26" h="44">
                  <a:moveTo>
                    <a:pt x="13" y="44"/>
                  </a:moveTo>
                  <a:lnTo>
                    <a:pt x="26" y="25"/>
                  </a:lnTo>
                  <a:lnTo>
                    <a:pt x="26" y="0"/>
                  </a:lnTo>
                  <a:lnTo>
                    <a:pt x="19" y="0"/>
                  </a:lnTo>
                  <a:lnTo>
                    <a:pt x="13" y="6"/>
                  </a:lnTo>
                  <a:lnTo>
                    <a:pt x="0" y="25"/>
                  </a:lnTo>
                  <a:lnTo>
                    <a:pt x="7" y="44"/>
                  </a:lnTo>
                  <a:lnTo>
                    <a:pt x="7" y="44"/>
                  </a:lnTo>
                  <a:lnTo>
                    <a:pt x="13" y="44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  <a:alpha val="26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186" name="フリーフォーム 185"/>
            <p:cNvSpPr>
              <a:spLocks/>
            </p:cNvSpPr>
            <p:nvPr/>
          </p:nvSpPr>
          <p:spPr bwMode="auto">
            <a:xfrm>
              <a:off x="1457" y="578"/>
              <a:ext cx="19" cy="19"/>
            </a:xfrm>
            <a:custGeom>
              <a:avLst/>
              <a:gdLst/>
              <a:ahLst/>
              <a:cxnLst>
                <a:cxn ang="0">
                  <a:pos x="6" y="19"/>
                </a:cxn>
                <a:cxn ang="0">
                  <a:pos x="13" y="13"/>
                </a:cxn>
                <a:cxn ang="0">
                  <a:pos x="19" y="7"/>
                </a:cxn>
                <a:cxn ang="0">
                  <a:pos x="13" y="0"/>
                </a:cxn>
                <a:cxn ang="0">
                  <a:pos x="6" y="0"/>
                </a:cxn>
                <a:cxn ang="0">
                  <a:pos x="0" y="7"/>
                </a:cxn>
                <a:cxn ang="0">
                  <a:pos x="6" y="13"/>
                </a:cxn>
                <a:cxn ang="0">
                  <a:pos x="6" y="13"/>
                </a:cxn>
                <a:cxn ang="0">
                  <a:pos x="6" y="19"/>
                </a:cxn>
              </a:cxnLst>
              <a:rect l="0" t="0" r="0" b="0"/>
              <a:pathLst>
                <a:path w="19" h="19">
                  <a:moveTo>
                    <a:pt x="6" y="19"/>
                  </a:moveTo>
                  <a:lnTo>
                    <a:pt x="13" y="13"/>
                  </a:lnTo>
                  <a:lnTo>
                    <a:pt x="19" y="7"/>
                  </a:lnTo>
                  <a:lnTo>
                    <a:pt x="13" y="0"/>
                  </a:lnTo>
                  <a:lnTo>
                    <a:pt x="6" y="0"/>
                  </a:lnTo>
                  <a:lnTo>
                    <a:pt x="0" y="7"/>
                  </a:lnTo>
                  <a:lnTo>
                    <a:pt x="6" y="13"/>
                  </a:lnTo>
                  <a:lnTo>
                    <a:pt x="6" y="13"/>
                  </a:lnTo>
                  <a:lnTo>
                    <a:pt x="6" y="19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  <a:alpha val="33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344" name="フリーフォーム 343"/>
            <p:cNvSpPr>
              <a:spLocks/>
            </p:cNvSpPr>
            <p:nvPr/>
          </p:nvSpPr>
          <p:spPr bwMode="auto">
            <a:xfrm>
              <a:off x="1861" y="875"/>
              <a:ext cx="50" cy="69"/>
            </a:xfrm>
            <a:custGeom>
              <a:avLst/>
              <a:gdLst/>
              <a:ahLst/>
              <a:cxnLst>
                <a:cxn ang="0">
                  <a:pos x="25" y="69"/>
                </a:cxn>
                <a:cxn ang="0">
                  <a:pos x="38" y="63"/>
                </a:cxn>
                <a:cxn ang="0">
                  <a:pos x="50" y="50"/>
                </a:cxn>
                <a:cxn ang="0">
                  <a:pos x="50" y="38"/>
                </a:cxn>
                <a:cxn ang="0">
                  <a:pos x="44" y="19"/>
                </a:cxn>
                <a:cxn ang="0">
                  <a:pos x="31" y="6"/>
                </a:cxn>
                <a:cxn ang="0">
                  <a:pos x="25" y="0"/>
                </a:cxn>
                <a:cxn ang="0">
                  <a:pos x="6" y="6"/>
                </a:cxn>
                <a:cxn ang="0">
                  <a:pos x="0" y="25"/>
                </a:cxn>
                <a:cxn ang="0">
                  <a:pos x="0" y="50"/>
                </a:cxn>
                <a:cxn ang="0">
                  <a:pos x="6" y="69"/>
                </a:cxn>
                <a:cxn ang="0">
                  <a:pos x="19" y="69"/>
                </a:cxn>
                <a:cxn ang="0">
                  <a:pos x="25" y="69"/>
                </a:cxn>
              </a:cxnLst>
              <a:rect l="0" t="0" r="0" b="0"/>
              <a:pathLst>
                <a:path w="50" h="69">
                  <a:moveTo>
                    <a:pt x="25" y="69"/>
                  </a:moveTo>
                  <a:lnTo>
                    <a:pt x="38" y="63"/>
                  </a:lnTo>
                  <a:lnTo>
                    <a:pt x="50" y="50"/>
                  </a:lnTo>
                  <a:lnTo>
                    <a:pt x="50" y="38"/>
                  </a:lnTo>
                  <a:lnTo>
                    <a:pt x="44" y="19"/>
                  </a:lnTo>
                  <a:lnTo>
                    <a:pt x="31" y="6"/>
                  </a:lnTo>
                  <a:lnTo>
                    <a:pt x="25" y="0"/>
                  </a:lnTo>
                  <a:lnTo>
                    <a:pt x="6" y="6"/>
                  </a:lnTo>
                  <a:lnTo>
                    <a:pt x="0" y="25"/>
                  </a:lnTo>
                  <a:lnTo>
                    <a:pt x="0" y="50"/>
                  </a:lnTo>
                  <a:lnTo>
                    <a:pt x="6" y="69"/>
                  </a:lnTo>
                  <a:lnTo>
                    <a:pt x="19" y="69"/>
                  </a:lnTo>
                  <a:lnTo>
                    <a:pt x="25" y="69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  <a:alpha val="47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345" name="フリーフォーム 344"/>
            <p:cNvSpPr>
              <a:spLocks/>
            </p:cNvSpPr>
            <p:nvPr/>
          </p:nvSpPr>
          <p:spPr bwMode="auto">
            <a:xfrm>
              <a:off x="1829" y="1026"/>
              <a:ext cx="26" cy="38"/>
            </a:xfrm>
            <a:custGeom>
              <a:avLst/>
              <a:gdLst/>
              <a:ahLst/>
              <a:cxnLst>
                <a:cxn ang="0">
                  <a:pos x="13" y="38"/>
                </a:cxn>
                <a:cxn ang="0">
                  <a:pos x="26" y="32"/>
                </a:cxn>
                <a:cxn ang="0">
                  <a:pos x="19" y="13"/>
                </a:cxn>
                <a:cxn ang="0">
                  <a:pos x="7" y="0"/>
                </a:cxn>
                <a:cxn ang="0">
                  <a:pos x="0" y="0"/>
                </a:cxn>
                <a:cxn ang="0">
                  <a:pos x="0" y="6"/>
                </a:cxn>
                <a:cxn ang="0">
                  <a:pos x="0" y="25"/>
                </a:cxn>
                <a:cxn ang="0">
                  <a:pos x="7" y="38"/>
                </a:cxn>
                <a:cxn ang="0">
                  <a:pos x="13" y="38"/>
                </a:cxn>
              </a:cxnLst>
              <a:rect l="0" t="0" r="0" b="0"/>
              <a:pathLst>
                <a:path w="26" h="38">
                  <a:moveTo>
                    <a:pt x="13" y="38"/>
                  </a:moveTo>
                  <a:lnTo>
                    <a:pt x="26" y="32"/>
                  </a:lnTo>
                  <a:lnTo>
                    <a:pt x="19" y="13"/>
                  </a:lnTo>
                  <a:lnTo>
                    <a:pt x="7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25"/>
                  </a:lnTo>
                  <a:lnTo>
                    <a:pt x="7" y="38"/>
                  </a:lnTo>
                  <a:lnTo>
                    <a:pt x="13" y="38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346" name="フリーフォーム 345"/>
            <p:cNvSpPr>
              <a:spLocks/>
            </p:cNvSpPr>
            <p:nvPr/>
          </p:nvSpPr>
          <p:spPr bwMode="auto">
            <a:xfrm>
              <a:off x="1798" y="1039"/>
              <a:ext cx="12" cy="19"/>
            </a:xfrm>
            <a:custGeom>
              <a:avLst/>
              <a:gdLst/>
              <a:ahLst/>
              <a:cxnLst>
                <a:cxn ang="0">
                  <a:pos x="12" y="19"/>
                </a:cxn>
                <a:cxn ang="0">
                  <a:pos x="12" y="6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0" y="6"/>
                </a:cxn>
                <a:cxn ang="0">
                  <a:pos x="0" y="12"/>
                </a:cxn>
                <a:cxn ang="0">
                  <a:pos x="6" y="19"/>
                </a:cxn>
                <a:cxn ang="0">
                  <a:pos x="12" y="19"/>
                </a:cxn>
              </a:cxnLst>
              <a:rect l="0" t="0" r="0" b="0"/>
              <a:pathLst>
                <a:path w="12" h="19">
                  <a:moveTo>
                    <a:pt x="12" y="19"/>
                  </a:moveTo>
                  <a:lnTo>
                    <a:pt x="12" y="6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2"/>
                  </a:lnTo>
                  <a:lnTo>
                    <a:pt x="6" y="19"/>
                  </a:lnTo>
                  <a:lnTo>
                    <a:pt x="12" y="19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  <a:alpha val="59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347" name="フリーフォーム 346"/>
            <p:cNvSpPr>
              <a:spLocks/>
            </p:cNvSpPr>
            <p:nvPr/>
          </p:nvSpPr>
          <p:spPr bwMode="auto">
            <a:xfrm>
              <a:off x="1766" y="1032"/>
              <a:ext cx="13" cy="13"/>
            </a:xfrm>
            <a:custGeom>
              <a:avLst/>
              <a:gdLst/>
              <a:ahLst/>
              <a:cxnLst>
                <a:cxn ang="0">
                  <a:pos x="6" y="13"/>
                </a:cxn>
                <a:cxn ang="0">
                  <a:pos x="13" y="13"/>
                </a:cxn>
                <a:cxn ang="0">
                  <a:pos x="6" y="0"/>
                </a:cxn>
                <a:cxn ang="0">
                  <a:pos x="0" y="0"/>
                </a:cxn>
                <a:cxn ang="0">
                  <a:pos x="0" y="7"/>
                </a:cxn>
                <a:cxn ang="0">
                  <a:pos x="0" y="13"/>
                </a:cxn>
                <a:cxn ang="0">
                  <a:pos x="6" y="13"/>
                </a:cxn>
              </a:cxnLst>
              <a:rect l="0" t="0" r="0" b="0"/>
              <a:pathLst>
                <a:path w="13" h="13">
                  <a:moveTo>
                    <a:pt x="6" y="13"/>
                  </a:moveTo>
                  <a:lnTo>
                    <a:pt x="13" y="13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7"/>
                  </a:lnTo>
                  <a:lnTo>
                    <a:pt x="0" y="13"/>
                  </a:lnTo>
                  <a:lnTo>
                    <a:pt x="6" y="13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  <a:alpha val="71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348" name="フリーフォーム 347"/>
            <p:cNvSpPr>
              <a:spLocks/>
            </p:cNvSpPr>
            <p:nvPr/>
          </p:nvSpPr>
          <p:spPr bwMode="auto">
            <a:xfrm>
              <a:off x="1785" y="1077"/>
              <a:ext cx="13" cy="12"/>
            </a:xfrm>
            <a:custGeom>
              <a:avLst/>
              <a:gdLst/>
              <a:ahLst/>
              <a:cxnLst>
                <a:cxn ang="0">
                  <a:pos x="6" y="12"/>
                </a:cxn>
                <a:cxn ang="0">
                  <a:pos x="13" y="6"/>
                </a:cxn>
                <a:cxn ang="0">
                  <a:pos x="6" y="0"/>
                </a:cxn>
                <a:cxn ang="0">
                  <a:pos x="0" y="0"/>
                </a:cxn>
                <a:cxn ang="0">
                  <a:pos x="0" y="6"/>
                </a:cxn>
                <a:cxn ang="0">
                  <a:pos x="0" y="12"/>
                </a:cxn>
                <a:cxn ang="0">
                  <a:pos x="6" y="12"/>
                </a:cxn>
              </a:cxnLst>
              <a:rect l="0" t="0" r="0" b="0"/>
              <a:pathLst>
                <a:path w="13" h="12">
                  <a:moveTo>
                    <a:pt x="6" y="12"/>
                  </a:moveTo>
                  <a:lnTo>
                    <a:pt x="13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2"/>
                  </a:lnTo>
                  <a:lnTo>
                    <a:pt x="6" y="12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  <a:alpha val="54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349" name="フリーフォーム 348"/>
            <p:cNvSpPr>
              <a:spLocks/>
            </p:cNvSpPr>
            <p:nvPr/>
          </p:nvSpPr>
          <p:spPr bwMode="auto">
            <a:xfrm>
              <a:off x="1387" y="1152"/>
              <a:ext cx="139" cy="101"/>
            </a:xfrm>
            <a:custGeom>
              <a:avLst/>
              <a:gdLst/>
              <a:ahLst/>
              <a:cxnLst>
                <a:cxn ang="0">
                  <a:pos x="120" y="76"/>
                </a:cxn>
                <a:cxn ang="0">
                  <a:pos x="139" y="70"/>
                </a:cxn>
                <a:cxn ang="0">
                  <a:pos x="139" y="63"/>
                </a:cxn>
                <a:cxn ang="0">
                  <a:pos x="139" y="57"/>
                </a:cxn>
                <a:cxn ang="0">
                  <a:pos x="133" y="51"/>
                </a:cxn>
                <a:cxn ang="0">
                  <a:pos x="127" y="44"/>
                </a:cxn>
                <a:cxn ang="0">
                  <a:pos x="108" y="38"/>
                </a:cxn>
                <a:cxn ang="0">
                  <a:pos x="89" y="26"/>
                </a:cxn>
                <a:cxn ang="0">
                  <a:pos x="76" y="13"/>
                </a:cxn>
                <a:cxn ang="0">
                  <a:pos x="64" y="0"/>
                </a:cxn>
                <a:cxn ang="0">
                  <a:pos x="45" y="0"/>
                </a:cxn>
                <a:cxn ang="0">
                  <a:pos x="19" y="13"/>
                </a:cxn>
                <a:cxn ang="0">
                  <a:pos x="7" y="19"/>
                </a:cxn>
                <a:cxn ang="0">
                  <a:pos x="0" y="32"/>
                </a:cxn>
                <a:cxn ang="0">
                  <a:pos x="7" y="44"/>
                </a:cxn>
                <a:cxn ang="0">
                  <a:pos x="13" y="57"/>
                </a:cxn>
                <a:cxn ang="0">
                  <a:pos x="32" y="70"/>
                </a:cxn>
                <a:cxn ang="0">
                  <a:pos x="38" y="82"/>
                </a:cxn>
                <a:cxn ang="0">
                  <a:pos x="32" y="95"/>
                </a:cxn>
                <a:cxn ang="0">
                  <a:pos x="38" y="101"/>
                </a:cxn>
                <a:cxn ang="0">
                  <a:pos x="51" y="95"/>
                </a:cxn>
                <a:cxn ang="0">
                  <a:pos x="57" y="89"/>
                </a:cxn>
                <a:cxn ang="0">
                  <a:pos x="70" y="89"/>
                </a:cxn>
                <a:cxn ang="0">
                  <a:pos x="114" y="76"/>
                </a:cxn>
                <a:cxn ang="0">
                  <a:pos x="120" y="76"/>
                </a:cxn>
              </a:cxnLst>
              <a:rect l="0" t="0" r="0" b="0"/>
              <a:pathLst>
                <a:path w="139" h="101">
                  <a:moveTo>
                    <a:pt x="120" y="76"/>
                  </a:moveTo>
                  <a:lnTo>
                    <a:pt x="139" y="70"/>
                  </a:lnTo>
                  <a:lnTo>
                    <a:pt x="139" y="63"/>
                  </a:lnTo>
                  <a:lnTo>
                    <a:pt x="139" y="57"/>
                  </a:lnTo>
                  <a:lnTo>
                    <a:pt x="133" y="51"/>
                  </a:lnTo>
                  <a:lnTo>
                    <a:pt x="127" y="44"/>
                  </a:lnTo>
                  <a:lnTo>
                    <a:pt x="108" y="38"/>
                  </a:lnTo>
                  <a:lnTo>
                    <a:pt x="89" y="26"/>
                  </a:lnTo>
                  <a:lnTo>
                    <a:pt x="76" y="13"/>
                  </a:lnTo>
                  <a:lnTo>
                    <a:pt x="64" y="0"/>
                  </a:lnTo>
                  <a:lnTo>
                    <a:pt x="45" y="0"/>
                  </a:lnTo>
                  <a:lnTo>
                    <a:pt x="19" y="13"/>
                  </a:lnTo>
                  <a:lnTo>
                    <a:pt x="7" y="19"/>
                  </a:lnTo>
                  <a:lnTo>
                    <a:pt x="0" y="32"/>
                  </a:lnTo>
                  <a:lnTo>
                    <a:pt x="7" y="44"/>
                  </a:lnTo>
                  <a:lnTo>
                    <a:pt x="13" y="57"/>
                  </a:lnTo>
                  <a:lnTo>
                    <a:pt x="32" y="70"/>
                  </a:lnTo>
                  <a:lnTo>
                    <a:pt x="38" y="82"/>
                  </a:lnTo>
                  <a:lnTo>
                    <a:pt x="32" y="95"/>
                  </a:lnTo>
                  <a:lnTo>
                    <a:pt x="38" y="101"/>
                  </a:lnTo>
                  <a:lnTo>
                    <a:pt x="51" y="95"/>
                  </a:lnTo>
                  <a:lnTo>
                    <a:pt x="57" y="89"/>
                  </a:lnTo>
                  <a:lnTo>
                    <a:pt x="70" y="89"/>
                  </a:lnTo>
                  <a:lnTo>
                    <a:pt x="114" y="76"/>
                  </a:lnTo>
                  <a:lnTo>
                    <a:pt x="120" y="76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  <a:alpha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350" name="フリーフォーム 349"/>
            <p:cNvSpPr>
              <a:spLocks/>
            </p:cNvSpPr>
            <p:nvPr/>
          </p:nvSpPr>
          <p:spPr bwMode="auto">
            <a:xfrm>
              <a:off x="1482" y="1392"/>
              <a:ext cx="95" cy="63"/>
            </a:xfrm>
            <a:custGeom>
              <a:avLst/>
              <a:gdLst/>
              <a:ahLst/>
              <a:cxnLst>
                <a:cxn ang="0">
                  <a:pos x="57" y="63"/>
                </a:cxn>
                <a:cxn ang="0">
                  <a:pos x="70" y="63"/>
                </a:cxn>
                <a:cxn ang="0">
                  <a:pos x="89" y="51"/>
                </a:cxn>
                <a:cxn ang="0">
                  <a:pos x="95" y="38"/>
                </a:cxn>
                <a:cxn ang="0">
                  <a:pos x="95" y="25"/>
                </a:cxn>
                <a:cxn ang="0">
                  <a:pos x="89" y="19"/>
                </a:cxn>
                <a:cxn ang="0">
                  <a:pos x="76" y="6"/>
                </a:cxn>
                <a:cxn ang="0">
                  <a:pos x="57" y="0"/>
                </a:cxn>
                <a:cxn ang="0">
                  <a:pos x="44" y="0"/>
                </a:cxn>
                <a:cxn ang="0">
                  <a:pos x="25" y="0"/>
                </a:cxn>
                <a:cxn ang="0">
                  <a:pos x="13" y="13"/>
                </a:cxn>
                <a:cxn ang="0">
                  <a:pos x="6" y="25"/>
                </a:cxn>
                <a:cxn ang="0">
                  <a:pos x="0" y="38"/>
                </a:cxn>
                <a:cxn ang="0">
                  <a:pos x="6" y="51"/>
                </a:cxn>
                <a:cxn ang="0">
                  <a:pos x="19" y="57"/>
                </a:cxn>
                <a:cxn ang="0">
                  <a:pos x="38" y="63"/>
                </a:cxn>
                <a:cxn ang="0">
                  <a:pos x="51" y="63"/>
                </a:cxn>
                <a:cxn ang="0">
                  <a:pos x="57" y="63"/>
                </a:cxn>
              </a:cxnLst>
              <a:rect l="0" t="0" r="0" b="0"/>
              <a:pathLst>
                <a:path w="95" h="63">
                  <a:moveTo>
                    <a:pt x="57" y="63"/>
                  </a:moveTo>
                  <a:lnTo>
                    <a:pt x="70" y="63"/>
                  </a:lnTo>
                  <a:lnTo>
                    <a:pt x="89" y="51"/>
                  </a:lnTo>
                  <a:lnTo>
                    <a:pt x="95" y="38"/>
                  </a:lnTo>
                  <a:lnTo>
                    <a:pt x="95" y="25"/>
                  </a:lnTo>
                  <a:lnTo>
                    <a:pt x="89" y="19"/>
                  </a:lnTo>
                  <a:lnTo>
                    <a:pt x="76" y="6"/>
                  </a:lnTo>
                  <a:lnTo>
                    <a:pt x="57" y="0"/>
                  </a:lnTo>
                  <a:lnTo>
                    <a:pt x="44" y="0"/>
                  </a:lnTo>
                  <a:lnTo>
                    <a:pt x="25" y="0"/>
                  </a:lnTo>
                  <a:lnTo>
                    <a:pt x="13" y="13"/>
                  </a:lnTo>
                  <a:lnTo>
                    <a:pt x="6" y="25"/>
                  </a:lnTo>
                  <a:lnTo>
                    <a:pt x="0" y="38"/>
                  </a:lnTo>
                  <a:lnTo>
                    <a:pt x="6" y="51"/>
                  </a:lnTo>
                  <a:lnTo>
                    <a:pt x="19" y="57"/>
                  </a:lnTo>
                  <a:lnTo>
                    <a:pt x="38" y="63"/>
                  </a:lnTo>
                  <a:lnTo>
                    <a:pt x="51" y="63"/>
                  </a:lnTo>
                  <a:lnTo>
                    <a:pt x="57" y="63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  <a:alpha val="32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351" name="フリーフォーム 350"/>
            <p:cNvSpPr>
              <a:spLocks/>
            </p:cNvSpPr>
            <p:nvPr/>
          </p:nvSpPr>
          <p:spPr bwMode="auto">
            <a:xfrm>
              <a:off x="1002" y="1222"/>
              <a:ext cx="76" cy="157"/>
            </a:xfrm>
            <a:custGeom>
              <a:avLst/>
              <a:gdLst/>
              <a:ahLst/>
              <a:cxnLst>
                <a:cxn ang="0">
                  <a:pos x="45" y="157"/>
                </a:cxn>
                <a:cxn ang="0">
                  <a:pos x="64" y="132"/>
                </a:cxn>
                <a:cxn ang="0">
                  <a:pos x="76" y="107"/>
                </a:cxn>
                <a:cxn ang="0">
                  <a:pos x="70" y="82"/>
                </a:cxn>
                <a:cxn ang="0">
                  <a:pos x="64" y="56"/>
                </a:cxn>
                <a:cxn ang="0">
                  <a:pos x="51" y="44"/>
                </a:cxn>
                <a:cxn ang="0">
                  <a:pos x="45" y="25"/>
                </a:cxn>
                <a:cxn ang="0">
                  <a:pos x="38" y="6"/>
                </a:cxn>
                <a:cxn ang="0">
                  <a:pos x="26" y="0"/>
                </a:cxn>
                <a:cxn ang="0">
                  <a:pos x="19" y="0"/>
                </a:cxn>
                <a:cxn ang="0">
                  <a:pos x="13" y="19"/>
                </a:cxn>
                <a:cxn ang="0">
                  <a:pos x="7" y="38"/>
                </a:cxn>
                <a:cxn ang="0">
                  <a:pos x="7" y="63"/>
                </a:cxn>
                <a:cxn ang="0">
                  <a:pos x="0" y="94"/>
                </a:cxn>
                <a:cxn ang="0">
                  <a:pos x="0" y="120"/>
                </a:cxn>
                <a:cxn ang="0">
                  <a:pos x="7" y="139"/>
                </a:cxn>
                <a:cxn ang="0">
                  <a:pos x="26" y="157"/>
                </a:cxn>
                <a:cxn ang="0">
                  <a:pos x="38" y="157"/>
                </a:cxn>
                <a:cxn ang="0">
                  <a:pos x="38" y="157"/>
                </a:cxn>
                <a:cxn ang="0">
                  <a:pos x="45" y="157"/>
                </a:cxn>
              </a:cxnLst>
              <a:rect l="0" t="0" r="0" b="0"/>
              <a:pathLst>
                <a:path w="76" h="157">
                  <a:moveTo>
                    <a:pt x="45" y="157"/>
                  </a:moveTo>
                  <a:lnTo>
                    <a:pt x="64" y="132"/>
                  </a:lnTo>
                  <a:lnTo>
                    <a:pt x="76" y="107"/>
                  </a:lnTo>
                  <a:lnTo>
                    <a:pt x="70" y="82"/>
                  </a:lnTo>
                  <a:lnTo>
                    <a:pt x="64" y="56"/>
                  </a:lnTo>
                  <a:lnTo>
                    <a:pt x="51" y="44"/>
                  </a:lnTo>
                  <a:lnTo>
                    <a:pt x="45" y="25"/>
                  </a:lnTo>
                  <a:lnTo>
                    <a:pt x="38" y="6"/>
                  </a:lnTo>
                  <a:lnTo>
                    <a:pt x="26" y="0"/>
                  </a:lnTo>
                  <a:lnTo>
                    <a:pt x="19" y="0"/>
                  </a:lnTo>
                  <a:lnTo>
                    <a:pt x="13" y="19"/>
                  </a:lnTo>
                  <a:lnTo>
                    <a:pt x="7" y="38"/>
                  </a:lnTo>
                  <a:lnTo>
                    <a:pt x="7" y="63"/>
                  </a:lnTo>
                  <a:lnTo>
                    <a:pt x="0" y="94"/>
                  </a:lnTo>
                  <a:lnTo>
                    <a:pt x="0" y="120"/>
                  </a:lnTo>
                  <a:lnTo>
                    <a:pt x="7" y="139"/>
                  </a:lnTo>
                  <a:lnTo>
                    <a:pt x="26" y="157"/>
                  </a:lnTo>
                  <a:lnTo>
                    <a:pt x="38" y="157"/>
                  </a:lnTo>
                  <a:lnTo>
                    <a:pt x="38" y="157"/>
                  </a:lnTo>
                  <a:lnTo>
                    <a:pt x="45" y="157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  <a:alpha val="33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352" name="フリーフォーム 351"/>
            <p:cNvSpPr>
              <a:spLocks/>
            </p:cNvSpPr>
            <p:nvPr/>
          </p:nvSpPr>
          <p:spPr bwMode="auto">
            <a:xfrm>
              <a:off x="1141" y="1102"/>
              <a:ext cx="51" cy="69"/>
            </a:xfrm>
            <a:custGeom>
              <a:avLst/>
              <a:gdLst/>
              <a:ahLst/>
              <a:cxnLst>
                <a:cxn ang="0">
                  <a:pos x="19" y="69"/>
                </a:cxn>
                <a:cxn ang="0">
                  <a:pos x="38" y="44"/>
                </a:cxn>
                <a:cxn ang="0">
                  <a:pos x="51" y="25"/>
                </a:cxn>
                <a:cxn ang="0">
                  <a:pos x="45" y="6"/>
                </a:cxn>
                <a:cxn ang="0">
                  <a:pos x="45" y="0"/>
                </a:cxn>
                <a:cxn ang="0">
                  <a:pos x="38" y="0"/>
                </a:cxn>
                <a:cxn ang="0">
                  <a:pos x="13" y="19"/>
                </a:cxn>
                <a:cxn ang="0">
                  <a:pos x="0" y="44"/>
                </a:cxn>
                <a:cxn ang="0">
                  <a:pos x="0" y="69"/>
                </a:cxn>
                <a:cxn ang="0">
                  <a:pos x="7" y="69"/>
                </a:cxn>
                <a:cxn ang="0">
                  <a:pos x="13" y="69"/>
                </a:cxn>
                <a:cxn ang="0">
                  <a:pos x="19" y="69"/>
                </a:cxn>
              </a:cxnLst>
              <a:rect l="0" t="0" r="0" b="0"/>
              <a:pathLst>
                <a:path w="51" h="69">
                  <a:moveTo>
                    <a:pt x="19" y="69"/>
                  </a:moveTo>
                  <a:lnTo>
                    <a:pt x="38" y="44"/>
                  </a:lnTo>
                  <a:lnTo>
                    <a:pt x="51" y="25"/>
                  </a:lnTo>
                  <a:lnTo>
                    <a:pt x="45" y="6"/>
                  </a:lnTo>
                  <a:lnTo>
                    <a:pt x="45" y="0"/>
                  </a:lnTo>
                  <a:lnTo>
                    <a:pt x="38" y="0"/>
                  </a:lnTo>
                  <a:lnTo>
                    <a:pt x="13" y="19"/>
                  </a:lnTo>
                  <a:lnTo>
                    <a:pt x="0" y="44"/>
                  </a:lnTo>
                  <a:lnTo>
                    <a:pt x="0" y="69"/>
                  </a:lnTo>
                  <a:lnTo>
                    <a:pt x="7" y="69"/>
                  </a:lnTo>
                  <a:lnTo>
                    <a:pt x="13" y="69"/>
                  </a:lnTo>
                  <a:lnTo>
                    <a:pt x="19" y="69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  <a:alpha val="3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353" name="フリーフォーム 352"/>
            <p:cNvSpPr>
              <a:spLocks/>
            </p:cNvSpPr>
            <p:nvPr/>
          </p:nvSpPr>
          <p:spPr bwMode="auto">
            <a:xfrm>
              <a:off x="775" y="1121"/>
              <a:ext cx="171" cy="88"/>
            </a:xfrm>
            <a:custGeom>
              <a:avLst/>
              <a:gdLst/>
              <a:ahLst/>
              <a:cxnLst>
                <a:cxn ang="0">
                  <a:pos x="133" y="69"/>
                </a:cxn>
                <a:cxn ang="0">
                  <a:pos x="145" y="50"/>
                </a:cxn>
                <a:cxn ang="0">
                  <a:pos x="152" y="44"/>
                </a:cxn>
                <a:cxn ang="0">
                  <a:pos x="164" y="38"/>
                </a:cxn>
                <a:cxn ang="0">
                  <a:pos x="171" y="19"/>
                </a:cxn>
                <a:cxn ang="0">
                  <a:pos x="164" y="0"/>
                </a:cxn>
                <a:cxn ang="0">
                  <a:pos x="158" y="0"/>
                </a:cxn>
                <a:cxn ang="0">
                  <a:pos x="152" y="0"/>
                </a:cxn>
                <a:cxn ang="0">
                  <a:pos x="133" y="12"/>
                </a:cxn>
                <a:cxn ang="0">
                  <a:pos x="120" y="6"/>
                </a:cxn>
                <a:cxn ang="0">
                  <a:pos x="101" y="12"/>
                </a:cxn>
                <a:cxn ang="0">
                  <a:pos x="95" y="19"/>
                </a:cxn>
                <a:cxn ang="0">
                  <a:pos x="89" y="19"/>
                </a:cxn>
                <a:cxn ang="0">
                  <a:pos x="82" y="12"/>
                </a:cxn>
                <a:cxn ang="0">
                  <a:pos x="70" y="6"/>
                </a:cxn>
                <a:cxn ang="0">
                  <a:pos x="32" y="6"/>
                </a:cxn>
                <a:cxn ang="0">
                  <a:pos x="13" y="19"/>
                </a:cxn>
                <a:cxn ang="0">
                  <a:pos x="7" y="31"/>
                </a:cxn>
                <a:cxn ang="0">
                  <a:pos x="0" y="44"/>
                </a:cxn>
                <a:cxn ang="0">
                  <a:pos x="13" y="69"/>
                </a:cxn>
                <a:cxn ang="0">
                  <a:pos x="26" y="88"/>
                </a:cxn>
                <a:cxn ang="0">
                  <a:pos x="51" y="88"/>
                </a:cxn>
                <a:cxn ang="0">
                  <a:pos x="70" y="82"/>
                </a:cxn>
                <a:cxn ang="0">
                  <a:pos x="89" y="69"/>
                </a:cxn>
                <a:cxn ang="0">
                  <a:pos x="95" y="57"/>
                </a:cxn>
                <a:cxn ang="0">
                  <a:pos x="101" y="50"/>
                </a:cxn>
                <a:cxn ang="0">
                  <a:pos x="108" y="63"/>
                </a:cxn>
                <a:cxn ang="0">
                  <a:pos x="120" y="69"/>
                </a:cxn>
                <a:cxn ang="0">
                  <a:pos x="127" y="69"/>
                </a:cxn>
                <a:cxn ang="0">
                  <a:pos x="133" y="69"/>
                </a:cxn>
              </a:cxnLst>
              <a:rect l="0" t="0" r="0" b="0"/>
              <a:pathLst>
                <a:path w="171" h="88">
                  <a:moveTo>
                    <a:pt x="133" y="69"/>
                  </a:moveTo>
                  <a:lnTo>
                    <a:pt x="145" y="50"/>
                  </a:lnTo>
                  <a:lnTo>
                    <a:pt x="152" y="44"/>
                  </a:lnTo>
                  <a:lnTo>
                    <a:pt x="164" y="38"/>
                  </a:lnTo>
                  <a:lnTo>
                    <a:pt x="171" y="19"/>
                  </a:lnTo>
                  <a:lnTo>
                    <a:pt x="164" y="0"/>
                  </a:lnTo>
                  <a:lnTo>
                    <a:pt x="158" y="0"/>
                  </a:lnTo>
                  <a:lnTo>
                    <a:pt x="152" y="0"/>
                  </a:lnTo>
                  <a:lnTo>
                    <a:pt x="133" y="12"/>
                  </a:lnTo>
                  <a:lnTo>
                    <a:pt x="120" y="6"/>
                  </a:lnTo>
                  <a:lnTo>
                    <a:pt x="101" y="12"/>
                  </a:lnTo>
                  <a:lnTo>
                    <a:pt x="95" y="19"/>
                  </a:lnTo>
                  <a:lnTo>
                    <a:pt x="89" y="19"/>
                  </a:lnTo>
                  <a:lnTo>
                    <a:pt x="82" y="12"/>
                  </a:lnTo>
                  <a:lnTo>
                    <a:pt x="70" y="6"/>
                  </a:lnTo>
                  <a:lnTo>
                    <a:pt x="32" y="6"/>
                  </a:lnTo>
                  <a:lnTo>
                    <a:pt x="13" y="19"/>
                  </a:lnTo>
                  <a:lnTo>
                    <a:pt x="7" y="31"/>
                  </a:lnTo>
                  <a:lnTo>
                    <a:pt x="0" y="44"/>
                  </a:lnTo>
                  <a:lnTo>
                    <a:pt x="13" y="69"/>
                  </a:lnTo>
                  <a:lnTo>
                    <a:pt x="26" y="88"/>
                  </a:lnTo>
                  <a:lnTo>
                    <a:pt x="51" y="88"/>
                  </a:lnTo>
                  <a:lnTo>
                    <a:pt x="70" y="82"/>
                  </a:lnTo>
                  <a:lnTo>
                    <a:pt x="89" y="69"/>
                  </a:lnTo>
                  <a:lnTo>
                    <a:pt x="95" y="57"/>
                  </a:lnTo>
                  <a:lnTo>
                    <a:pt x="101" y="50"/>
                  </a:lnTo>
                  <a:lnTo>
                    <a:pt x="108" y="63"/>
                  </a:lnTo>
                  <a:lnTo>
                    <a:pt x="120" y="69"/>
                  </a:lnTo>
                  <a:lnTo>
                    <a:pt x="127" y="69"/>
                  </a:lnTo>
                  <a:lnTo>
                    <a:pt x="133" y="69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  <a:alpha val="32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354" name="フリーフォーム 353"/>
            <p:cNvSpPr>
              <a:spLocks/>
            </p:cNvSpPr>
            <p:nvPr/>
          </p:nvSpPr>
          <p:spPr bwMode="auto">
            <a:xfrm>
              <a:off x="725" y="1966"/>
              <a:ext cx="101" cy="107"/>
            </a:xfrm>
            <a:custGeom>
              <a:avLst/>
              <a:gdLst/>
              <a:ahLst/>
              <a:cxnLst>
                <a:cxn ang="0">
                  <a:pos x="88" y="88"/>
                </a:cxn>
                <a:cxn ang="0">
                  <a:pos x="94" y="70"/>
                </a:cxn>
                <a:cxn ang="0">
                  <a:pos x="101" y="57"/>
                </a:cxn>
                <a:cxn ang="0">
                  <a:pos x="101" y="38"/>
                </a:cxn>
                <a:cxn ang="0">
                  <a:pos x="88" y="19"/>
                </a:cxn>
                <a:cxn ang="0">
                  <a:pos x="76" y="6"/>
                </a:cxn>
                <a:cxn ang="0">
                  <a:pos x="57" y="0"/>
                </a:cxn>
                <a:cxn ang="0">
                  <a:pos x="38" y="0"/>
                </a:cxn>
                <a:cxn ang="0">
                  <a:pos x="25" y="6"/>
                </a:cxn>
                <a:cxn ang="0">
                  <a:pos x="6" y="19"/>
                </a:cxn>
                <a:cxn ang="0">
                  <a:pos x="0" y="38"/>
                </a:cxn>
                <a:cxn ang="0">
                  <a:pos x="0" y="57"/>
                </a:cxn>
                <a:cxn ang="0">
                  <a:pos x="6" y="70"/>
                </a:cxn>
                <a:cxn ang="0">
                  <a:pos x="31" y="95"/>
                </a:cxn>
                <a:cxn ang="0">
                  <a:pos x="57" y="107"/>
                </a:cxn>
                <a:cxn ang="0">
                  <a:pos x="69" y="101"/>
                </a:cxn>
                <a:cxn ang="0">
                  <a:pos x="82" y="88"/>
                </a:cxn>
                <a:cxn ang="0">
                  <a:pos x="88" y="88"/>
                </a:cxn>
              </a:cxnLst>
              <a:rect l="0" t="0" r="0" b="0"/>
              <a:pathLst>
                <a:path w="101" h="107">
                  <a:moveTo>
                    <a:pt x="88" y="88"/>
                  </a:moveTo>
                  <a:lnTo>
                    <a:pt x="94" y="70"/>
                  </a:lnTo>
                  <a:lnTo>
                    <a:pt x="101" y="57"/>
                  </a:lnTo>
                  <a:lnTo>
                    <a:pt x="101" y="38"/>
                  </a:lnTo>
                  <a:lnTo>
                    <a:pt x="88" y="19"/>
                  </a:lnTo>
                  <a:lnTo>
                    <a:pt x="76" y="6"/>
                  </a:lnTo>
                  <a:lnTo>
                    <a:pt x="57" y="0"/>
                  </a:lnTo>
                  <a:lnTo>
                    <a:pt x="38" y="0"/>
                  </a:lnTo>
                  <a:lnTo>
                    <a:pt x="25" y="6"/>
                  </a:lnTo>
                  <a:lnTo>
                    <a:pt x="6" y="19"/>
                  </a:lnTo>
                  <a:lnTo>
                    <a:pt x="0" y="38"/>
                  </a:lnTo>
                  <a:lnTo>
                    <a:pt x="0" y="57"/>
                  </a:lnTo>
                  <a:lnTo>
                    <a:pt x="6" y="70"/>
                  </a:lnTo>
                  <a:lnTo>
                    <a:pt x="31" y="95"/>
                  </a:lnTo>
                  <a:lnTo>
                    <a:pt x="57" y="107"/>
                  </a:lnTo>
                  <a:lnTo>
                    <a:pt x="69" y="101"/>
                  </a:lnTo>
                  <a:lnTo>
                    <a:pt x="82" y="88"/>
                  </a:lnTo>
                  <a:lnTo>
                    <a:pt x="88" y="88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  <a:alpha val="26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355" name="フリーフォーム 354"/>
            <p:cNvSpPr>
              <a:spLocks/>
            </p:cNvSpPr>
            <p:nvPr/>
          </p:nvSpPr>
          <p:spPr bwMode="auto">
            <a:xfrm>
              <a:off x="807" y="2162"/>
              <a:ext cx="107" cy="126"/>
            </a:xfrm>
            <a:custGeom>
              <a:avLst/>
              <a:gdLst/>
              <a:ahLst/>
              <a:cxnLst>
                <a:cxn ang="0">
                  <a:pos x="88" y="126"/>
                </a:cxn>
                <a:cxn ang="0">
                  <a:pos x="95" y="107"/>
                </a:cxn>
                <a:cxn ang="0">
                  <a:pos x="95" y="88"/>
                </a:cxn>
                <a:cxn ang="0">
                  <a:pos x="107" y="63"/>
                </a:cxn>
                <a:cxn ang="0">
                  <a:pos x="107" y="44"/>
                </a:cxn>
                <a:cxn ang="0">
                  <a:pos x="107" y="25"/>
                </a:cxn>
                <a:cxn ang="0">
                  <a:pos x="95" y="12"/>
                </a:cxn>
                <a:cxn ang="0">
                  <a:pos x="76" y="0"/>
                </a:cxn>
                <a:cxn ang="0">
                  <a:pos x="57" y="0"/>
                </a:cxn>
                <a:cxn ang="0">
                  <a:pos x="38" y="0"/>
                </a:cxn>
                <a:cxn ang="0">
                  <a:pos x="25" y="6"/>
                </a:cxn>
                <a:cxn ang="0">
                  <a:pos x="12" y="19"/>
                </a:cxn>
                <a:cxn ang="0">
                  <a:pos x="6" y="25"/>
                </a:cxn>
                <a:cxn ang="0">
                  <a:pos x="0" y="50"/>
                </a:cxn>
                <a:cxn ang="0">
                  <a:pos x="6" y="75"/>
                </a:cxn>
                <a:cxn ang="0">
                  <a:pos x="19" y="88"/>
                </a:cxn>
                <a:cxn ang="0">
                  <a:pos x="38" y="94"/>
                </a:cxn>
                <a:cxn ang="0">
                  <a:pos x="50" y="107"/>
                </a:cxn>
                <a:cxn ang="0">
                  <a:pos x="57" y="120"/>
                </a:cxn>
                <a:cxn ang="0">
                  <a:pos x="69" y="126"/>
                </a:cxn>
                <a:cxn ang="0">
                  <a:pos x="76" y="126"/>
                </a:cxn>
                <a:cxn ang="0">
                  <a:pos x="82" y="126"/>
                </a:cxn>
                <a:cxn ang="0">
                  <a:pos x="88" y="126"/>
                </a:cxn>
              </a:cxnLst>
              <a:rect l="0" t="0" r="0" b="0"/>
              <a:pathLst>
                <a:path w="107" h="126">
                  <a:moveTo>
                    <a:pt x="88" y="126"/>
                  </a:moveTo>
                  <a:lnTo>
                    <a:pt x="95" y="107"/>
                  </a:lnTo>
                  <a:lnTo>
                    <a:pt x="95" y="88"/>
                  </a:lnTo>
                  <a:lnTo>
                    <a:pt x="107" y="63"/>
                  </a:lnTo>
                  <a:lnTo>
                    <a:pt x="107" y="44"/>
                  </a:lnTo>
                  <a:lnTo>
                    <a:pt x="107" y="25"/>
                  </a:lnTo>
                  <a:lnTo>
                    <a:pt x="95" y="12"/>
                  </a:lnTo>
                  <a:lnTo>
                    <a:pt x="76" y="0"/>
                  </a:lnTo>
                  <a:lnTo>
                    <a:pt x="57" y="0"/>
                  </a:lnTo>
                  <a:lnTo>
                    <a:pt x="38" y="0"/>
                  </a:lnTo>
                  <a:lnTo>
                    <a:pt x="25" y="6"/>
                  </a:lnTo>
                  <a:lnTo>
                    <a:pt x="12" y="19"/>
                  </a:lnTo>
                  <a:lnTo>
                    <a:pt x="6" y="25"/>
                  </a:lnTo>
                  <a:lnTo>
                    <a:pt x="0" y="50"/>
                  </a:lnTo>
                  <a:lnTo>
                    <a:pt x="6" y="75"/>
                  </a:lnTo>
                  <a:lnTo>
                    <a:pt x="19" y="88"/>
                  </a:lnTo>
                  <a:lnTo>
                    <a:pt x="38" y="94"/>
                  </a:lnTo>
                  <a:lnTo>
                    <a:pt x="50" y="107"/>
                  </a:lnTo>
                  <a:lnTo>
                    <a:pt x="57" y="120"/>
                  </a:lnTo>
                  <a:lnTo>
                    <a:pt x="69" y="126"/>
                  </a:lnTo>
                  <a:lnTo>
                    <a:pt x="76" y="126"/>
                  </a:lnTo>
                  <a:lnTo>
                    <a:pt x="82" y="126"/>
                  </a:lnTo>
                  <a:lnTo>
                    <a:pt x="88" y="126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  <a:alpha val="26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356" name="フリーフォーム 355"/>
            <p:cNvSpPr>
              <a:spLocks/>
            </p:cNvSpPr>
            <p:nvPr/>
          </p:nvSpPr>
          <p:spPr bwMode="auto">
            <a:xfrm>
              <a:off x="864" y="2490"/>
              <a:ext cx="94" cy="82"/>
            </a:xfrm>
            <a:custGeom>
              <a:avLst/>
              <a:gdLst/>
              <a:ahLst/>
              <a:cxnLst>
                <a:cxn ang="0">
                  <a:pos x="94" y="38"/>
                </a:cxn>
                <a:cxn ang="0">
                  <a:pos x="88" y="25"/>
                </a:cxn>
                <a:cxn ang="0">
                  <a:pos x="75" y="12"/>
                </a:cxn>
                <a:cxn ang="0">
                  <a:pos x="50" y="0"/>
                </a:cxn>
                <a:cxn ang="0">
                  <a:pos x="25" y="6"/>
                </a:cxn>
                <a:cxn ang="0">
                  <a:pos x="12" y="19"/>
                </a:cxn>
                <a:cxn ang="0">
                  <a:pos x="0" y="31"/>
                </a:cxn>
                <a:cxn ang="0">
                  <a:pos x="0" y="50"/>
                </a:cxn>
                <a:cxn ang="0">
                  <a:pos x="12" y="69"/>
                </a:cxn>
                <a:cxn ang="0">
                  <a:pos x="25" y="75"/>
                </a:cxn>
                <a:cxn ang="0">
                  <a:pos x="38" y="82"/>
                </a:cxn>
                <a:cxn ang="0">
                  <a:pos x="56" y="82"/>
                </a:cxn>
                <a:cxn ang="0">
                  <a:pos x="69" y="75"/>
                </a:cxn>
                <a:cxn ang="0">
                  <a:pos x="82" y="69"/>
                </a:cxn>
                <a:cxn ang="0">
                  <a:pos x="88" y="50"/>
                </a:cxn>
                <a:cxn ang="0">
                  <a:pos x="88" y="38"/>
                </a:cxn>
                <a:cxn ang="0">
                  <a:pos x="94" y="38"/>
                </a:cxn>
              </a:cxnLst>
              <a:rect l="0" t="0" r="0" b="0"/>
              <a:pathLst>
                <a:path w="94" h="82">
                  <a:moveTo>
                    <a:pt x="94" y="38"/>
                  </a:moveTo>
                  <a:lnTo>
                    <a:pt x="88" y="25"/>
                  </a:lnTo>
                  <a:lnTo>
                    <a:pt x="75" y="12"/>
                  </a:lnTo>
                  <a:lnTo>
                    <a:pt x="50" y="0"/>
                  </a:lnTo>
                  <a:lnTo>
                    <a:pt x="25" y="6"/>
                  </a:lnTo>
                  <a:lnTo>
                    <a:pt x="12" y="19"/>
                  </a:lnTo>
                  <a:lnTo>
                    <a:pt x="0" y="31"/>
                  </a:lnTo>
                  <a:lnTo>
                    <a:pt x="0" y="50"/>
                  </a:lnTo>
                  <a:lnTo>
                    <a:pt x="12" y="69"/>
                  </a:lnTo>
                  <a:lnTo>
                    <a:pt x="25" y="75"/>
                  </a:lnTo>
                  <a:lnTo>
                    <a:pt x="38" y="82"/>
                  </a:lnTo>
                  <a:lnTo>
                    <a:pt x="56" y="82"/>
                  </a:lnTo>
                  <a:lnTo>
                    <a:pt x="69" y="75"/>
                  </a:lnTo>
                  <a:lnTo>
                    <a:pt x="82" y="69"/>
                  </a:lnTo>
                  <a:lnTo>
                    <a:pt x="88" y="50"/>
                  </a:lnTo>
                  <a:lnTo>
                    <a:pt x="88" y="38"/>
                  </a:lnTo>
                  <a:lnTo>
                    <a:pt x="94" y="38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  <a:alpha val="2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357" name="フリーフォーム 356"/>
            <p:cNvSpPr>
              <a:spLocks/>
            </p:cNvSpPr>
            <p:nvPr/>
          </p:nvSpPr>
          <p:spPr bwMode="auto">
            <a:xfrm>
              <a:off x="958" y="2092"/>
              <a:ext cx="51" cy="63"/>
            </a:xfrm>
            <a:custGeom>
              <a:avLst/>
              <a:gdLst/>
              <a:ahLst/>
              <a:cxnLst>
                <a:cxn ang="0">
                  <a:pos x="38" y="63"/>
                </a:cxn>
                <a:cxn ang="0">
                  <a:pos x="44" y="57"/>
                </a:cxn>
                <a:cxn ang="0">
                  <a:pos x="51" y="44"/>
                </a:cxn>
                <a:cxn ang="0">
                  <a:pos x="51" y="19"/>
                </a:cxn>
                <a:cxn ang="0">
                  <a:pos x="32" y="7"/>
                </a:cxn>
                <a:cxn ang="0">
                  <a:pos x="26" y="0"/>
                </a:cxn>
                <a:cxn ang="0">
                  <a:pos x="13" y="7"/>
                </a:cxn>
                <a:cxn ang="0">
                  <a:pos x="0" y="26"/>
                </a:cxn>
                <a:cxn ang="0">
                  <a:pos x="0" y="38"/>
                </a:cxn>
                <a:cxn ang="0">
                  <a:pos x="0" y="51"/>
                </a:cxn>
                <a:cxn ang="0">
                  <a:pos x="7" y="57"/>
                </a:cxn>
                <a:cxn ang="0">
                  <a:pos x="19" y="63"/>
                </a:cxn>
                <a:cxn ang="0">
                  <a:pos x="32" y="63"/>
                </a:cxn>
                <a:cxn ang="0">
                  <a:pos x="38" y="63"/>
                </a:cxn>
              </a:cxnLst>
              <a:rect l="0" t="0" r="0" b="0"/>
              <a:pathLst>
                <a:path w="51" h="63">
                  <a:moveTo>
                    <a:pt x="38" y="63"/>
                  </a:moveTo>
                  <a:lnTo>
                    <a:pt x="44" y="57"/>
                  </a:lnTo>
                  <a:lnTo>
                    <a:pt x="51" y="44"/>
                  </a:lnTo>
                  <a:lnTo>
                    <a:pt x="51" y="19"/>
                  </a:lnTo>
                  <a:lnTo>
                    <a:pt x="32" y="7"/>
                  </a:lnTo>
                  <a:lnTo>
                    <a:pt x="26" y="0"/>
                  </a:lnTo>
                  <a:lnTo>
                    <a:pt x="13" y="7"/>
                  </a:lnTo>
                  <a:lnTo>
                    <a:pt x="0" y="26"/>
                  </a:lnTo>
                  <a:lnTo>
                    <a:pt x="0" y="38"/>
                  </a:lnTo>
                  <a:lnTo>
                    <a:pt x="0" y="51"/>
                  </a:lnTo>
                  <a:lnTo>
                    <a:pt x="7" y="57"/>
                  </a:lnTo>
                  <a:lnTo>
                    <a:pt x="19" y="63"/>
                  </a:lnTo>
                  <a:lnTo>
                    <a:pt x="32" y="63"/>
                  </a:lnTo>
                  <a:lnTo>
                    <a:pt x="38" y="63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  <a:alpha val="3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358" name="フリーフォーム 357"/>
            <p:cNvSpPr>
              <a:spLocks/>
            </p:cNvSpPr>
            <p:nvPr/>
          </p:nvSpPr>
          <p:spPr bwMode="auto">
            <a:xfrm>
              <a:off x="649" y="2073"/>
              <a:ext cx="69" cy="82"/>
            </a:xfrm>
            <a:custGeom>
              <a:avLst/>
              <a:gdLst/>
              <a:ahLst/>
              <a:cxnLst>
                <a:cxn ang="0">
                  <a:pos x="57" y="82"/>
                </a:cxn>
                <a:cxn ang="0">
                  <a:pos x="69" y="76"/>
                </a:cxn>
                <a:cxn ang="0">
                  <a:pos x="69" y="57"/>
                </a:cxn>
                <a:cxn ang="0">
                  <a:pos x="63" y="51"/>
                </a:cxn>
                <a:cxn ang="0">
                  <a:pos x="51" y="45"/>
                </a:cxn>
                <a:cxn ang="0">
                  <a:pos x="51" y="32"/>
                </a:cxn>
                <a:cxn ang="0">
                  <a:pos x="44" y="19"/>
                </a:cxn>
                <a:cxn ang="0">
                  <a:pos x="38" y="7"/>
                </a:cxn>
                <a:cxn ang="0">
                  <a:pos x="25" y="0"/>
                </a:cxn>
                <a:cxn ang="0">
                  <a:pos x="6" y="7"/>
                </a:cxn>
                <a:cxn ang="0">
                  <a:pos x="0" y="13"/>
                </a:cxn>
                <a:cxn ang="0">
                  <a:pos x="0" y="26"/>
                </a:cxn>
                <a:cxn ang="0">
                  <a:pos x="13" y="45"/>
                </a:cxn>
                <a:cxn ang="0">
                  <a:pos x="25" y="51"/>
                </a:cxn>
                <a:cxn ang="0">
                  <a:pos x="38" y="51"/>
                </a:cxn>
                <a:cxn ang="0">
                  <a:pos x="38" y="57"/>
                </a:cxn>
                <a:cxn ang="0">
                  <a:pos x="51" y="76"/>
                </a:cxn>
                <a:cxn ang="0">
                  <a:pos x="51" y="82"/>
                </a:cxn>
                <a:cxn ang="0">
                  <a:pos x="57" y="82"/>
                </a:cxn>
              </a:cxnLst>
              <a:rect l="0" t="0" r="0" b="0"/>
              <a:pathLst>
                <a:path w="69" h="82">
                  <a:moveTo>
                    <a:pt x="57" y="82"/>
                  </a:moveTo>
                  <a:lnTo>
                    <a:pt x="69" y="76"/>
                  </a:lnTo>
                  <a:lnTo>
                    <a:pt x="69" y="57"/>
                  </a:lnTo>
                  <a:lnTo>
                    <a:pt x="63" y="51"/>
                  </a:lnTo>
                  <a:lnTo>
                    <a:pt x="51" y="45"/>
                  </a:lnTo>
                  <a:lnTo>
                    <a:pt x="51" y="32"/>
                  </a:lnTo>
                  <a:lnTo>
                    <a:pt x="44" y="19"/>
                  </a:lnTo>
                  <a:lnTo>
                    <a:pt x="38" y="7"/>
                  </a:lnTo>
                  <a:lnTo>
                    <a:pt x="25" y="0"/>
                  </a:lnTo>
                  <a:lnTo>
                    <a:pt x="6" y="7"/>
                  </a:lnTo>
                  <a:lnTo>
                    <a:pt x="0" y="13"/>
                  </a:lnTo>
                  <a:lnTo>
                    <a:pt x="0" y="26"/>
                  </a:lnTo>
                  <a:lnTo>
                    <a:pt x="13" y="45"/>
                  </a:lnTo>
                  <a:lnTo>
                    <a:pt x="25" y="51"/>
                  </a:lnTo>
                  <a:lnTo>
                    <a:pt x="38" y="51"/>
                  </a:lnTo>
                  <a:lnTo>
                    <a:pt x="38" y="57"/>
                  </a:lnTo>
                  <a:lnTo>
                    <a:pt x="51" y="76"/>
                  </a:lnTo>
                  <a:lnTo>
                    <a:pt x="51" y="82"/>
                  </a:lnTo>
                  <a:lnTo>
                    <a:pt x="57" y="82"/>
                  </a:lnTo>
                  <a:close/>
                </a:path>
              </a:pathLst>
            </a:cu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359" name="フリーフォーム 358"/>
            <p:cNvSpPr>
              <a:spLocks/>
            </p:cNvSpPr>
            <p:nvPr/>
          </p:nvSpPr>
          <p:spPr bwMode="auto">
            <a:xfrm>
              <a:off x="517" y="1739"/>
              <a:ext cx="63" cy="82"/>
            </a:xfrm>
            <a:custGeom>
              <a:avLst/>
              <a:gdLst/>
              <a:ahLst/>
              <a:cxnLst>
                <a:cxn ang="0">
                  <a:pos x="31" y="82"/>
                </a:cxn>
                <a:cxn ang="0">
                  <a:pos x="44" y="82"/>
                </a:cxn>
                <a:cxn ang="0">
                  <a:pos x="56" y="69"/>
                </a:cxn>
                <a:cxn ang="0">
                  <a:pos x="63" y="57"/>
                </a:cxn>
                <a:cxn ang="0">
                  <a:pos x="63" y="32"/>
                </a:cxn>
                <a:cxn ang="0">
                  <a:pos x="56" y="13"/>
                </a:cxn>
                <a:cxn ang="0">
                  <a:pos x="44" y="6"/>
                </a:cxn>
                <a:cxn ang="0">
                  <a:pos x="25" y="0"/>
                </a:cxn>
                <a:cxn ang="0">
                  <a:pos x="12" y="6"/>
                </a:cxn>
                <a:cxn ang="0">
                  <a:pos x="6" y="13"/>
                </a:cxn>
                <a:cxn ang="0">
                  <a:pos x="0" y="25"/>
                </a:cxn>
                <a:cxn ang="0">
                  <a:pos x="0" y="44"/>
                </a:cxn>
                <a:cxn ang="0">
                  <a:pos x="6" y="63"/>
                </a:cxn>
                <a:cxn ang="0">
                  <a:pos x="18" y="76"/>
                </a:cxn>
                <a:cxn ang="0">
                  <a:pos x="25" y="82"/>
                </a:cxn>
                <a:cxn ang="0">
                  <a:pos x="31" y="82"/>
                </a:cxn>
              </a:cxnLst>
              <a:rect l="0" t="0" r="0" b="0"/>
              <a:pathLst>
                <a:path w="63" h="82">
                  <a:moveTo>
                    <a:pt x="31" y="82"/>
                  </a:moveTo>
                  <a:lnTo>
                    <a:pt x="44" y="82"/>
                  </a:lnTo>
                  <a:lnTo>
                    <a:pt x="56" y="69"/>
                  </a:lnTo>
                  <a:lnTo>
                    <a:pt x="63" y="57"/>
                  </a:lnTo>
                  <a:lnTo>
                    <a:pt x="63" y="32"/>
                  </a:lnTo>
                  <a:lnTo>
                    <a:pt x="56" y="13"/>
                  </a:lnTo>
                  <a:lnTo>
                    <a:pt x="44" y="6"/>
                  </a:lnTo>
                  <a:lnTo>
                    <a:pt x="25" y="0"/>
                  </a:lnTo>
                  <a:lnTo>
                    <a:pt x="12" y="6"/>
                  </a:lnTo>
                  <a:lnTo>
                    <a:pt x="6" y="13"/>
                  </a:lnTo>
                  <a:lnTo>
                    <a:pt x="0" y="25"/>
                  </a:lnTo>
                  <a:lnTo>
                    <a:pt x="0" y="44"/>
                  </a:lnTo>
                  <a:lnTo>
                    <a:pt x="6" y="63"/>
                  </a:lnTo>
                  <a:lnTo>
                    <a:pt x="18" y="76"/>
                  </a:lnTo>
                  <a:lnTo>
                    <a:pt x="25" y="82"/>
                  </a:lnTo>
                  <a:lnTo>
                    <a:pt x="31" y="82"/>
                  </a:lnTo>
                  <a:close/>
                </a:path>
              </a:pathLst>
            </a:cu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360" name="フリーフォーム 359"/>
            <p:cNvSpPr>
              <a:spLocks/>
            </p:cNvSpPr>
            <p:nvPr/>
          </p:nvSpPr>
          <p:spPr bwMode="auto">
            <a:xfrm>
              <a:off x="2448" y="2313"/>
              <a:ext cx="120" cy="120"/>
            </a:xfrm>
            <a:custGeom>
              <a:avLst/>
              <a:gdLst/>
              <a:ahLst/>
              <a:cxnLst>
                <a:cxn ang="0">
                  <a:pos x="69" y="114"/>
                </a:cxn>
                <a:cxn ang="0">
                  <a:pos x="101" y="88"/>
                </a:cxn>
                <a:cxn ang="0">
                  <a:pos x="120" y="70"/>
                </a:cxn>
                <a:cxn ang="0">
                  <a:pos x="120" y="44"/>
                </a:cxn>
                <a:cxn ang="0">
                  <a:pos x="120" y="32"/>
                </a:cxn>
                <a:cxn ang="0">
                  <a:pos x="113" y="13"/>
                </a:cxn>
                <a:cxn ang="0">
                  <a:pos x="94" y="6"/>
                </a:cxn>
                <a:cxn ang="0">
                  <a:pos x="69" y="0"/>
                </a:cxn>
                <a:cxn ang="0">
                  <a:pos x="44" y="6"/>
                </a:cxn>
                <a:cxn ang="0">
                  <a:pos x="19" y="25"/>
                </a:cxn>
                <a:cxn ang="0">
                  <a:pos x="6" y="44"/>
                </a:cxn>
                <a:cxn ang="0">
                  <a:pos x="0" y="63"/>
                </a:cxn>
                <a:cxn ang="0">
                  <a:pos x="12" y="95"/>
                </a:cxn>
                <a:cxn ang="0">
                  <a:pos x="19" y="107"/>
                </a:cxn>
                <a:cxn ang="0">
                  <a:pos x="31" y="114"/>
                </a:cxn>
                <a:cxn ang="0">
                  <a:pos x="57" y="120"/>
                </a:cxn>
                <a:cxn ang="0">
                  <a:pos x="63" y="114"/>
                </a:cxn>
                <a:cxn ang="0">
                  <a:pos x="69" y="114"/>
                </a:cxn>
              </a:cxnLst>
              <a:rect l="0" t="0" r="0" b="0"/>
              <a:pathLst>
                <a:path w="120" h="120">
                  <a:moveTo>
                    <a:pt x="69" y="114"/>
                  </a:moveTo>
                  <a:lnTo>
                    <a:pt x="101" y="88"/>
                  </a:lnTo>
                  <a:lnTo>
                    <a:pt x="120" y="70"/>
                  </a:lnTo>
                  <a:lnTo>
                    <a:pt x="120" y="44"/>
                  </a:lnTo>
                  <a:lnTo>
                    <a:pt x="120" y="32"/>
                  </a:lnTo>
                  <a:lnTo>
                    <a:pt x="113" y="13"/>
                  </a:lnTo>
                  <a:lnTo>
                    <a:pt x="94" y="6"/>
                  </a:lnTo>
                  <a:lnTo>
                    <a:pt x="69" y="0"/>
                  </a:lnTo>
                  <a:lnTo>
                    <a:pt x="44" y="6"/>
                  </a:lnTo>
                  <a:lnTo>
                    <a:pt x="19" y="25"/>
                  </a:lnTo>
                  <a:lnTo>
                    <a:pt x="6" y="44"/>
                  </a:lnTo>
                  <a:lnTo>
                    <a:pt x="0" y="63"/>
                  </a:lnTo>
                  <a:lnTo>
                    <a:pt x="12" y="95"/>
                  </a:lnTo>
                  <a:lnTo>
                    <a:pt x="19" y="107"/>
                  </a:lnTo>
                  <a:lnTo>
                    <a:pt x="31" y="114"/>
                  </a:lnTo>
                  <a:lnTo>
                    <a:pt x="57" y="120"/>
                  </a:lnTo>
                  <a:lnTo>
                    <a:pt x="63" y="114"/>
                  </a:lnTo>
                  <a:lnTo>
                    <a:pt x="69" y="114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  <a:alpha val="3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361" name="フリーフォーム 360"/>
            <p:cNvSpPr>
              <a:spLocks/>
            </p:cNvSpPr>
            <p:nvPr/>
          </p:nvSpPr>
          <p:spPr bwMode="auto">
            <a:xfrm>
              <a:off x="2637" y="2048"/>
              <a:ext cx="915" cy="360"/>
            </a:xfrm>
            <a:custGeom>
              <a:avLst/>
              <a:gdLst/>
              <a:ahLst/>
              <a:cxnLst>
                <a:cxn ang="0">
                  <a:pos x="101" y="303"/>
                </a:cxn>
                <a:cxn ang="0">
                  <a:pos x="70" y="328"/>
                </a:cxn>
                <a:cxn ang="0">
                  <a:pos x="19" y="322"/>
                </a:cxn>
                <a:cxn ang="0">
                  <a:pos x="0" y="303"/>
                </a:cxn>
                <a:cxn ang="0">
                  <a:pos x="0" y="265"/>
                </a:cxn>
                <a:cxn ang="0">
                  <a:pos x="32" y="227"/>
                </a:cxn>
                <a:cxn ang="0">
                  <a:pos x="57" y="215"/>
                </a:cxn>
                <a:cxn ang="0">
                  <a:pos x="82" y="227"/>
                </a:cxn>
                <a:cxn ang="0">
                  <a:pos x="107" y="227"/>
                </a:cxn>
                <a:cxn ang="0">
                  <a:pos x="126" y="240"/>
                </a:cxn>
                <a:cxn ang="0">
                  <a:pos x="152" y="215"/>
                </a:cxn>
                <a:cxn ang="0">
                  <a:pos x="196" y="202"/>
                </a:cxn>
                <a:cxn ang="0">
                  <a:pos x="234" y="208"/>
                </a:cxn>
                <a:cxn ang="0">
                  <a:pos x="290" y="152"/>
                </a:cxn>
                <a:cxn ang="0">
                  <a:pos x="328" y="145"/>
                </a:cxn>
                <a:cxn ang="0">
                  <a:pos x="366" y="145"/>
                </a:cxn>
                <a:cxn ang="0">
                  <a:pos x="492" y="101"/>
                </a:cxn>
                <a:cxn ang="0">
                  <a:pos x="625" y="63"/>
                </a:cxn>
                <a:cxn ang="0">
                  <a:pos x="669" y="51"/>
                </a:cxn>
                <a:cxn ang="0">
                  <a:pos x="783" y="13"/>
                </a:cxn>
                <a:cxn ang="0">
                  <a:pos x="795" y="19"/>
                </a:cxn>
                <a:cxn ang="0">
                  <a:pos x="827" y="25"/>
                </a:cxn>
                <a:cxn ang="0">
                  <a:pos x="877" y="6"/>
                </a:cxn>
                <a:cxn ang="0">
                  <a:pos x="915" y="13"/>
                </a:cxn>
                <a:cxn ang="0">
                  <a:pos x="915" y="25"/>
                </a:cxn>
                <a:cxn ang="0">
                  <a:pos x="884" y="44"/>
                </a:cxn>
                <a:cxn ang="0">
                  <a:pos x="852" y="38"/>
                </a:cxn>
                <a:cxn ang="0">
                  <a:pos x="839" y="57"/>
                </a:cxn>
                <a:cxn ang="0">
                  <a:pos x="833" y="63"/>
                </a:cxn>
                <a:cxn ang="0">
                  <a:pos x="814" y="44"/>
                </a:cxn>
                <a:cxn ang="0">
                  <a:pos x="789" y="57"/>
                </a:cxn>
                <a:cxn ang="0">
                  <a:pos x="776" y="70"/>
                </a:cxn>
                <a:cxn ang="0">
                  <a:pos x="720" y="70"/>
                </a:cxn>
                <a:cxn ang="0">
                  <a:pos x="600" y="114"/>
                </a:cxn>
                <a:cxn ang="0">
                  <a:pos x="562" y="126"/>
                </a:cxn>
                <a:cxn ang="0">
                  <a:pos x="568" y="133"/>
                </a:cxn>
                <a:cxn ang="0">
                  <a:pos x="600" y="164"/>
                </a:cxn>
                <a:cxn ang="0">
                  <a:pos x="593" y="202"/>
                </a:cxn>
                <a:cxn ang="0">
                  <a:pos x="555" y="227"/>
                </a:cxn>
                <a:cxn ang="0">
                  <a:pos x="524" y="227"/>
                </a:cxn>
                <a:cxn ang="0">
                  <a:pos x="499" y="196"/>
                </a:cxn>
                <a:cxn ang="0">
                  <a:pos x="505" y="152"/>
                </a:cxn>
                <a:cxn ang="0">
                  <a:pos x="518" y="133"/>
                </a:cxn>
                <a:cxn ang="0">
                  <a:pos x="448" y="158"/>
                </a:cxn>
                <a:cxn ang="0">
                  <a:pos x="379" y="202"/>
                </a:cxn>
                <a:cxn ang="0">
                  <a:pos x="297" y="271"/>
                </a:cxn>
                <a:cxn ang="0">
                  <a:pos x="259" y="278"/>
                </a:cxn>
                <a:cxn ang="0">
                  <a:pos x="253" y="316"/>
                </a:cxn>
                <a:cxn ang="0">
                  <a:pos x="221" y="347"/>
                </a:cxn>
                <a:cxn ang="0">
                  <a:pos x="189" y="360"/>
                </a:cxn>
                <a:cxn ang="0">
                  <a:pos x="152" y="347"/>
                </a:cxn>
                <a:cxn ang="0">
                  <a:pos x="126" y="316"/>
                </a:cxn>
                <a:cxn ang="0">
                  <a:pos x="114" y="284"/>
                </a:cxn>
              </a:cxnLst>
              <a:rect l="0" t="0" r="0" b="0"/>
              <a:pathLst>
                <a:path w="915" h="360">
                  <a:moveTo>
                    <a:pt x="114" y="284"/>
                  </a:moveTo>
                  <a:lnTo>
                    <a:pt x="101" y="303"/>
                  </a:lnTo>
                  <a:lnTo>
                    <a:pt x="82" y="322"/>
                  </a:lnTo>
                  <a:lnTo>
                    <a:pt x="70" y="328"/>
                  </a:lnTo>
                  <a:lnTo>
                    <a:pt x="32" y="328"/>
                  </a:lnTo>
                  <a:lnTo>
                    <a:pt x="19" y="322"/>
                  </a:lnTo>
                  <a:lnTo>
                    <a:pt x="6" y="316"/>
                  </a:lnTo>
                  <a:lnTo>
                    <a:pt x="0" y="303"/>
                  </a:lnTo>
                  <a:lnTo>
                    <a:pt x="0" y="284"/>
                  </a:lnTo>
                  <a:lnTo>
                    <a:pt x="0" y="265"/>
                  </a:lnTo>
                  <a:lnTo>
                    <a:pt x="13" y="253"/>
                  </a:lnTo>
                  <a:lnTo>
                    <a:pt x="32" y="227"/>
                  </a:lnTo>
                  <a:lnTo>
                    <a:pt x="44" y="215"/>
                  </a:lnTo>
                  <a:lnTo>
                    <a:pt x="57" y="215"/>
                  </a:lnTo>
                  <a:lnTo>
                    <a:pt x="70" y="221"/>
                  </a:lnTo>
                  <a:lnTo>
                    <a:pt x="82" y="227"/>
                  </a:lnTo>
                  <a:lnTo>
                    <a:pt x="101" y="227"/>
                  </a:lnTo>
                  <a:lnTo>
                    <a:pt x="107" y="227"/>
                  </a:lnTo>
                  <a:lnTo>
                    <a:pt x="114" y="234"/>
                  </a:lnTo>
                  <a:lnTo>
                    <a:pt x="126" y="240"/>
                  </a:lnTo>
                  <a:lnTo>
                    <a:pt x="133" y="240"/>
                  </a:lnTo>
                  <a:lnTo>
                    <a:pt x="152" y="215"/>
                  </a:lnTo>
                  <a:lnTo>
                    <a:pt x="171" y="202"/>
                  </a:lnTo>
                  <a:lnTo>
                    <a:pt x="196" y="202"/>
                  </a:lnTo>
                  <a:lnTo>
                    <a:pt x="221" y="202"/>
                  </a:lnTo>
                  <a:lnTo>
                    <a:pt x="234" y="208"/>
                  </a:lnTo>
                  <a:lnTo>
                    <a:pt x="265" y="183"/>
                  </a:lnTo>
                  <a:lnTo>
                    <a:pt x="290" y="152"/>
                  </a:lnTo>
                  <a:lnTo>
                    <a:pt x="309" y="145"/>
                  </a:lnTo>
                  <a:lnTo>
                    <a:pt x="328" y="145"/>
                  </a:lnTo>
                  <a:lnTo>
                    <a:pt x="347" y="152"/>
                  </a:lnTo>
                  <a:lnTo>
                    <a:pt x="366" y="145"/>
                  </a:lnTo>
                  <a:lnTo>
                    <a:pt x="423" y="133"/>
                  </a:lnTo>
                  <a:lnTo>
                    <a:pt x="492" y="101"/>
                  </a:lnTo>
                  <a:lnTo>
                    <a:pt x="568" y="82"/>
                  </a:lnTo>
                  <a:lnTo>
                    <a:pt x="625" y="63"/>
                  </a:lnTo>
                  <a:lnTo>
                    <a:pt x="650" y="51"/>
                  </a:lnTo>
                  <a:lnTo>
                    <a:pt x="669" y="51"/>
                  </a:lnTo>
                  <a:lnTo>
                    <a:pt x="732" y="51"/>
                  </a:lnTo>
                  <a:lnTo>
                    <a:pt x="783" y="13"/>
                  </a:lnTo>
                  <a:lnTo>
                    <a:pt x="789" y="13"/>
                  </a:lnTo>
                  <a:lnTo>
                    <a:pt x="795" y="19"/>
                  </a:lnTo>
                  <a:lnTo>
                    <a:pt x="802" y="32"/>
                  </a:lnTo>
                  <a:lnTo>
                    <a:pt x="827" y="25"/>
                  </a:lnTo>
                  <a:lnTo>
                    <a:pt x="865" y="19"/>
                  </a:lnTo>
                  <a:lnTo>
                    <a:pt x="877" y="6"/>
                  </a:lnTo>
                  <a:lnTo>
                    <a:pt x="896" y="0"/>
                  </a:lnTo>
                  <a:lnTo>
                    <a:pt x="915" y="13"/>
                  </a:lnTo>
                  <a:lnTo>
                    <a:pt x="915" y="19"/>
                  </a:lnTo>
                  <a:lnTo>
                    <a:pt x="915" y="25"/>
                  </a:lnTo>
                  <a:lnTo>
                    <a:pt x="890" y="38"/>
                  </a:lnTo>
                  <a:lnTo>
                    <a:pt x="884" y="44"/>
                  </a:lnTo>
                  <a:lnTo>
                    <a:pt x="871" y="44"/>
                  </a:lnTo>
                  <a:lnTo>
                    <a:pt x="852" y="38"/>
                  </a:lnTo>
                  <a:lnTo>
                    <a:pt x="846" y="44"/>
                  </a:lnTo>
                  <a:lnTo>
                    <a:pt x="839" y="57"/>
                  </a:lnTo>
                  <a:lnTo>
                    <a:pt x="839" y="63"/>
                  </a:lnTo>
                  <a:lnTo>
                    <a:pt x="833" y="63"/>
                  </a:lnTo>
                  <a:lnTo>
                    <a:pt x="827" y="51"/>
                  </a:lnTo>
                  <a:lnTo>
                    <a:pt x="814" y="44"/>
                  </a:lnTo>
                  <a:lnTo>
                    <a:pt x="802" y="51"/>
                  </a:lnTo>
                  <a:lnTo>
                    <a:pt x="789" y="57"/>
                  </a:lnTo>
                  <a:lnTo>
                    <a:pt x="789" y="63"/>
                  </a:lnTo>
                  <a:lnTo>
                    <a:pt x="776" y="70"/>
                  </a:lnTo>
                  <a:lnTo>
                    <a:pt x="751" y="70"/>
                  </a:lnTo>
                  <a:lnTo>
                    <a:pt x="720" y="70"/>
                  </a:lnTo>
                  <a:lnTo>
                    <a:pt x="650" y="101"/>
                  </a:lnTo>
                  <a:lnTo>
                    <a:pt x="600" y="114"/>
                  </a:lnTo>
                  <a:lnTo>
                    <a:pt x="574" y="120"/>
                  </a:lnTo>
                  <a:lnTo>
                    <a:pt x="562" y="126"/>
                  </a:lnTo>
                  <a:lnTo>
                    <a:pt x="562" y="133"/>
                  </a:lnTo>
                  <a:lnTo>
                    <a:pt x="568" y="133"/>
                  </a:lnTo>
                  <a:lnTo>
                    <a:pt x="587" y="145"/>
                  </a:lnTo>
                  <a:lnTo>
                    <a:pt x="600" y="164"/>
                  </a:lnTo>
                  <a:lnTo>
                    <a:pt x="600" y="189"/>
                  </a:lnTo>
                  <a:lnTo>
                    <a:pt x="593" y="202"/>
                  </a:lnTo>
                  <a:lnTo>
                    <a:pt x="581" y="215"/>
                  </a:lnTo>
                  <a:lnTo>
                    <a:pt x="555" y="227"/>
                  </a:lnTo>
                  <a:lnTo>
                    <a:pt x="537" y="227"/>
                  </a:lnTo>
                  <a:lnTo>
                    <a:pt x="524" y="227"/>
                  </a:lnTo>
                  <a:lnTo>
                    <a:pt x="505" y="208"/>
                  </a:lnTo>
                  <a:lnTo>
                    <a:pt x="499" y="196"/>
                  </a:lnTo>
                  <a:lnTo>
                    <a:pt x="492" y="177"/>
                  </a:lnTo>
                  <a:lnTo>
                    <a:pt x="505" y="152"/>
                  </a:lnTo>
                  <a:lnTo>
                    <a:pt x="518" y="139"/>
                  </a:lnTo>
                  <a:lnTo>
                    <a:pt x="518" y="133"/>
                  </a:lnTo>
                  <a:lnTo>
                    <a:pt x="511" y="133"/>
                  </a:lnTo>
                  <a:lnTo>
                    <a:pt x="448" y="158"/>
                  </a:lnTo>
                  <a:lnTo>
                    <a:pt x="404" y="183"/>
                  </a:lnTo>
                  <a:lnTo>
                    <a:pt x="379" y="202"/>
                  </a:lnTo>
                  <a:lnTo>
                    <a:pt x="341" y="240"/>
                  </a:lnTo>
                  <a:lnTo>
                    <a:pt x="297" y="271"/>
                  </a:lnTo>
                  <a:lnTo>
                    <a:pt x="278" y="278"/>
                  </a:lnTo>
                  <a:lnTo>
                    <a:pt x="259" y="278"/>
                  </a:lnTo>
                  <a:lnTo>
                    <a:pt x="259" y="303"/>
                  </a:lnTo>
                  <a:lnTo>
                    <a:pt x="253" y="316"/>
                  </a:lnTo>
                  <a:lnTo>
                    <a:pt x="240" y="335"/>
                  </a:lnTo>
                  <a:lnTo>
                    <a:pt x="221" y="347"/>
                  </a:lnTo>
                  <a:lnTo>
                    <a:pt x="208" y="360"/>
                  </a:lnTo>
                  <a:lnTo>
                    <a:pt x="189" y="360"/>
                  </a:lnTo>
                  <a:lnTo>
                    <a:pt x="171" y="360"/>
                  </a:lnTo>
                  <a:lnTo>
                    <a:pt x="152" y="347"/>
                  </a:lnTo>
                  <a:lnTo>
                    <a:pt x="139" y="341"/>
                  </a:lnTo>
                  <a:lnTo>
                    <a:pt x="126" y="316"/>
                  </a:lnTo>
                  <a:lnTo>
                    <a:pt x="120" y="284"/>
                  </a:lnTo>
                  <a:lnTo>
                    <a:pt x="114" y="284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2">
                    <a:lumMod val="20000"/>
                    <a:lumOff val="80000"/>
                  </a:schemeClr>
                </a:gs>
                <a:gs pos="15000">
                  <a:schemeClr val="bg2">
                    <a:lumMod val="20000"/>
                    <a:lumOff val="80000"/>
                  </a:schemeClr>
                </a:gs>
                <a:gs pos="30000">
                  <a:schemeClr val="accent1">
                    <a:lumMod val="20000"/>
                    <a:lumOff val="80000"/>
                  </a:schemeClr>
                </a:gs>
                <a:gs pos="45000">
                  <a:schemeClr val="accent1">
                    <a:lumMod val="20000"/>
                    <a:lumOff val="80000"/>
                  </a:schemeClr>
                </a:gs>
                <a:gs pos="60000">
                  <a:schemeClr val="accent2">
                    <a:lumMod val="20000"/>
                    <a:lumOff val="80000"/>
                  </a:schemeClr>
                </a:gs>
                <a:gs pos="80000">
                  <a:schemeClr val="accent6">
                    <a:lumMod val="20000"/>
                    <a:lumOff val="80000"/>
                  </a:schemeClr>
                </a:gs>
                <a:gs pos="100000">
                  <a:schemeClr val="accent5">
                    <a:lumMod val="20000"/>
                    <a:lumOff val="80000"/>
                  </a:schemeClr>
                </a:gs>
              </a:gsLst>
              <a:lin ang="1890000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362" name="フリーフォーム 361"/>
            <p:cNvSpPr>
              <a:spLocks/>
            </p:cNvSpPr>
            <p:nvPr/>
          </p:nvSpPr>
          <p:spPr bwMode="auto">
            <a:xfrm>
              <a:off x="2637" y="2118"/>
              <a:ext cx="57" cy="63"/>
            </a:xfrm>
            <a:custGeom>
              <a:avLst/>
              <a:gdLst/>
              <a:ahLst/>
              <a:cxnLst>
                <a:cxn ang="0">
                  <a:pos x="25" y="63"/>
                </a:cxn>
                <a:cxn ang="0">
                  <a:pos x="44" y="63"/>
                </a:cxn>
                <a:cxn ang="0">
                  <a:pos x="57" y="37"/>
                </a:cxn>
                <a:cxn ang="0">
                  <a:pos x="51" y="12"/>
                </a:cxn>
                <a:cxn ang="0">
                  <a:pos x="38" y="0"/>
                </a:cxn>
                <a:cxn ang="0">
                  <a:pos x="25" y="0"/>
                </a:cxn>
                <a:cxn ang="0">
                  <a:pos x="13" y="12"/>
                </a:cxn>
                <a:cxn ang="0">
                  <a:pos x="0" y="25"/>
                </a:cxn>
                <a:cxn ang="0">
                  <a:pos x="0" y="50"/>
                </a:cxn>
                <a:cxn ang="0">
                  <a:pos x="0" y="63"/>
                </a:cxn>
                <a:cxn ang="0">
                  <a:pos x="6" y="63"/>
                </a:cxn>
                <a:cxn ang="0">
                  <a:pos x="19" y="63"/>
                </a:cxn>
                <a:cxn ang="0">
                  <a:pos x="25" y="63"/>
                </a:cxn>
              </a:cxnLst>
              <a:rect l="0" t="0" r="0" b="0"/>
              <a:pathLst>
                <a:path w="57" h="63">
                  <a:moveTo>
                    <a:pt x="25" y="63"/>
                  </a:moveTo>
                  <a:lnTo>
                    <a:pt x="44" y="63"/>
                  </a:lnTo>
                  <a:lnTo>
                    <a:pt x="57" y="37"/>
                  </a:lnTo>
                  <a:lnTo>
                    <a:pt x="51" y="12"/>
                  </a:lnTo>
                  <a:lnTo>
                    <a:pt x="38" y="0"/>
                  </a:lnTo>
                  <a:lnTo>
                    <a:pt x="25" y="0"/>
                  </a:lnTo>
                  <a:lnTo>
                    <a:pt x="13" y="12"/>
                  </a:lnTo>
                  <a:lnTo>
                    <a:pt x="0" y="25"/>
                  </a:lnTo>
                  <a:lnTo>
                    <a:pt x="0" y="50"/>
                  </a:lnTo>
                  <a:lnTo>
                    <a:pt x="0" y="63"/>
                  </a:lnTo>
                  <a:lnTo>
                    <a:pt x="6" y="63"/>
                  </a:lnTo>
                  <a:lnTo>
                    <a:pt x="19" y="63"/>
                  </a:lnTo>
                  <a:lnTo>
                    <a:pt x="25" y="63"/>
                  </a:ln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363" name="フリーフォーム 362"/>
            <p:cNvSpPr>
              <a:spLocks/>
            </p:cNvSpPr>
            <p:nvPr/>
          </p:nvSpPr>
          <p:spPr bwMode="auto">
            <a:xfrm>
              <a:off x="2808" y="2559"/>
              <a:ext cx="94" cy="82"/>
            </a:xfrm>
            <a:custGeom>
              <a:avLst/>
              <a:gdLst/>
              <a:ahLst/>
              <a:cxnLst>
                <a:cxn ang="0">
                  <a:pos x="50" y="82"/>
                </a:cxn>
                <a:cxn ang="0">
                  <a:pos x="82" y="63"/>
                </a:cxn>
                <a:cxn ang="0">
                  <a:pos x="94" y="44"/>
                </a:cxn>
                <a:cxn ang="0">
                  <a:pos x="94" y="19"/>
                </a:cxn>
                <a:cxn ang="0">
                  <a:pos x="82" y="6"/>
                </a:cxn>
                <a:cxn ang="0">
                  <a:pos x="50" y="0"/>
                </a:cxn>
                <a:cxn ang="0">
                  <a:pos x="37" y="6"/>
                </a:cxn>
                <a:cxn ang="0">
                  <a:pos x="18" y="13"/>
                </a:cxn>
                <a:cxn ang="0">
                  <a:pos x="6" y="32"/>
                </a:cxn>
                <a:cxn ang="0">
                  <a:pos x="0" y="51"/>
                </a:cxn>
                <a:cxn ang="0">
                  <a:pos x="0" y="63"/>
                </a:cxn>
                <a:cxn ang="0">
                  <a:pos x="12" y="76"/>
                </a:cxn>
                <a:cxn ang="0">
                  <a:pos x="31" y="82"/>
                </a:cxn>
                <a:cxn ang="0">
                  <a:pos x="44" y="82"/>
                </a:cxn>
                <a:cxn ang="0">
                  <a:pos x="50" y="82"/>
                </a:cxn>
              </a:cxnLst>
              <a:rect l="0" t="0" r="0" b="0"/>
              <a:pathLst>
                <a:path w="94" h="82">
                  <a:moveTo>
                    <a:pt x="50" y="82"/>
                  </a:moveTo>
                  <a:lnTo>
                    <a:pt x="82" y="63"/>
                  </a:lnTo>
                  <a:lnTo>
                    <a:pt x="94" y="44"/>
                  </a:lnTo>
                  <a:lnTo>
                    <a:pt x="94" y="19"/>
                  </a:lnTo>
                  <a:lnTo>
                    <a:pt x="82" y="6"/>
                  </a:lnTo>
                  <a:lnTo>
                    <a:pt x="50" y="0"/>
                  </a:lnTo>
                  <a:lnTo>
                    <a:pt x="37" y="6"/>
                  </a:lnTo>
                  <a:lnTo>
                    <a:pt x="18" y="13"/>
                  </a:lnTo>
                  <a:lnTo>
                    <a:pt x="6" y="32"/>
                  </a:lnTo>
                  <a:lnTo>
                    <a:pt x="0" y="51"/>
                  </a:lnTo>
                  <a:lnTo>
                    <a:pt x="0" y="63"/>
                  </a:lnTo>
                  <a:lnTo>
                    <a:pt x="12" y="76"/>
                  </a:lnTo>
                  <a:lnTo>
                    <a:pt x="31" y="82"/>
                  </a:lnTo>
                  <a:lnTo>
                    <a:pt x="44" y="82"/>
                  </a:lnTo>
                  <a:lnTo>
                    <a:pt x="50" y="82"/>
                  </a:ln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364" name="フリーフォーム 363"/>
            <p:cNvSpPr>
              <a:spLocks/>
            </p:cNvSpPr>
            <p:nvPr/>
          </p:nvSpPr>
          <p:spPr bwMode="auto">
            <a:xfrm>
              <a:off x="2934" y="2446"/>
              <a:ext cx="82" cy="101"/>
            </a:xfrm>
            <a:custGeom>
              <a:avLst/>
              <a:gdLst/>
              <a:ahLst/>
              <a:cxnLst>
                <a:cxn ang="0">
                  <a:pos x="69" y="94"/>
                </a:cxn>
                <a:cxn ang="0">
                  <a:pos x="75" y="82"/>
                </a:cxn>
                <a:cxn ang="0">
                  <a:pos x="82" y="69"/>
                </a:cxn>
                <a:cxn ang="0">
                  <a:pos x="82" y="50"/>
                </a:cxn>
                <a:cxn ang="0">
                  <a:pos x="82" y="31"/>
                </a:cxn>
                <a:cxn ang="0">
                  <a:pos x="69" y="19"/>
                </a:cxn>
                <a:cxn ang="0">
                  <a:pos x="63" y="6"/>
                </a:cxn>
                <a:cxn ang="0">
                  <a:pos x="50" y="0"/>
                </a:cxn>
                <a:cxn ang="0">
                  <a:pos x="31" y="0"/>
                </a:cxn>
                <a:cxn ang="0">
                  <a:pos x="19" y="12"/>
                </a:cxn>
                <a:cxn ang="0">
                  <a:pos x="6" y="25"/>
                </a:cxn>
                <a:cxn ang="0">
                  <a:pos x="0" y="44"/>
                </a:cxn>
                <a:cxn ang="0">
                  <a:pos x="0" y="63"/>
                </a:cxn>
                <a:cxn ang="0">
                  <a:pos x="12" y="88"/>
                </a:cxn>
                <a:cxn ang="0">
                  <a:pos x="25" y="94"/>
                </a:cxn>
                <a:cxn ang="0">
                  <a:pos x="44" y="101"/>
                </a:cxn>
                <a:cxn ang="0">
                  <a:pos x="57" y="101"/>
                </a:cxn>
                <a:cxn ang="0">
                  <a:pos x="63" y="94"/>
                </a:cxn>
                <a:cxn ang="0">
                  <a:pos x="69" y="94"/>
                </a:cxn>
              </a:cxnLst>
              <a:rect l="0" t="0" r="0" b="0"/>
              <a:pathLst>
                <a:path w="82" h="101">
                  <a:moveTo>
                    <a:pt x="69" y="94"/>
                  </a:moveTo>
                  <a:lnTo>
                    <a:pt x="75" y="82"/>
                  </a:lnTo>
                  <a:lnTo>
                    <a:pt x="82" y="69"/>
                  </a:lnTo>
                  <a:lnTo>
                    <a:pt x="82" y="50"/>
                  </a:lnTo>
                  <a:lnTo>
                    <a:pt x="82" y="31"/>
                  </a:lnTo>
                  <a:lnTo>
                    <a:pt x="69" y="19"/>
                  </a:lnTo>
                  <a:lnTo>
                    <a:pt x="63" y="6"/>
                  </a:lnTo>
                  <a:lnTo>
                    <a:pt x="50" y="0"/>
                  </a:lnTo>
                  <a:lnTo>
                    <a:pt x="31" y="0"/>
                  </a:lnTo>
                  <a:lnTo>
                    <a:pt x="19" y="12"/>
                  </a:lnTo>
                  <a:lnTo>
                    <a:pt x="6" y="25"/>
                  </a:lnTo>
                  <a:lnTo>
                    <a:pt x="0" y="44"/>
                  </a:lnTo>
                  <a:lnTo>
                    <a:pt x="0" y="63"/>
                  </a:lnTo>
                  <a:lnTo>
                    <a:pt x="12" y="88"/>
                  </a:lnTo>
                  <a:lnTo>
                    <a:pt x="25" y="94"/>
                  </a:lnTo>
                  <a:lnTo>
                    <a:pt x="44" y="101"/>
                  </a:lnTo>
                  <a:lnTo>
                    <a:pt x="57" y="101"/>
                  </a:lnTo>
                  <a:lnTo>
                    <a:pt x="63" y="94"/>
                  </a:lnTo>
                  <a:lnTo>
                    <a:pt x="69" y="94"/>
                  </a:ln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365" name="フリーフォーム 364"/>
            <p:cNvSpPr>
              <a:spLocks/>
            </p:cNvSpPr>
            <p:nvPr/>
          </p:nvSpPr>
          <p:spPr bwMode="auto">
            <a:xfrm>
              <a:off x="2965" y="2547"/>
              <a:ext cx="158" cy="145"/>
            </a:xfrm>
            <a:custGeom>
              <a:avLst/>
              <a:gdLst/>
              <a:ahLst/>
              <a:cxnLst>
                <a:cxn ang="0">
                  <a:pos x="51" y="145"/>
                </a:cxn>
                <a:cxn ang="0">
                  <a:pos x="82" y="132"/>
                </a:cxn>
                <a:cxn ang="0">
                  <a:pos x="101" y="113"/>
                </a:cxn>
                <a:cxn ang="0">
                  <a:pos x="120" y="94"/>
                </a:cxn>
                <a:cxn ang="0">
                  <a:pos x="152" y="44"/>
                </a:cxn>
                <a:cxn ang="0">
                  <a:pos x="158" y="25"/>
                </a:cxn>
                <a:cxn ang="0">
                  <a:pos x="145" y="6"/>
                </a:cxn>
                <a:cxn ang="0">
                  <a:pos x="133" y="0"/>
                </a:cxn>
                <a:cxn ang="0">
                  <a:pos x="114" y="0"/>
                </a:cxn>
                <a:cxn ang="0">
                  <a:pos x="89" y="12"/>
                </a:cxn>
                <a:cxn ang="0">
                  <a:pos x="63" y="25"/>
                </a:cxn>
                <a:cxn ang="0">
                  <a:pos x="38" y="37"/>
                </a:cxn>
                <a:cxn ang="0">
                  <a:pos x="32" y="44"/>
                </a:cxn>
                <a:cxn ang="0">
                  <a:pos x="19" y="56"/>
                </a:cxn>
                <a:cxn ang="0">
                  <a:pos x="0" y="94"/>
                </a:cxn>
                <a:cxn ang="0">
                  <a:pos x="0" y="113"/>
                </a:cxn>
                <a:cxn ang="0">
                  <a:pos x="13" y="132"/>
                </a:cxn>
                <a:cxn ang="0">
                  <a:pos x="38" y="145"/>
                </a:cxn>
                <a:cxn ang="0">
                  <a:pos x="44" y="145"/>
                </a:cxn>
                <a:cxn ang="0">
                  <a:pos x="51" y="145"/>
                </a:cxn>
              </a:cxnLst>
              <a:rect l="0" t="0" r="0" b="0"/>
              <a:pathLst>
                <a:path w="158" h="145">
                  <a:moveTo>
                    <a:pt x="51" y="145"/>
                  </a:moveTo>
                  <a:lnTo>
                    <a:pt x="82" y="132"/>
                  </a:lnTo>
                  <a:lnTo>
                    <a:pt x="101" y="113"/>
                  </a:lnTo>
                  <a:lnTo>
                    <a:pt x="120" y="94"/>
                  </a:lnTo>
                  <a:lnTo>
                    <a:pt x="152" y="44"/>
                  </a:lnTo>
                  <a:lnTo>
                    <a:pt x="158" y="25"/>
                  </a:lnTo>
                  <a:lnTo>
                    <a:pt x="145" y="6"/>
                  </a:lnTo>
                  <a:lnTo>
                    <a:pt x="133" y="0"/>
                  </a:lnTo>
                  <a:lnTo>
                    <a:pt x="114" y="0"/>
                  </a:lnTo>
                  <a:lnTo>
                    <a:pt x="89" y="12"/>
                  </a:lnTo>
                  <a:lnTo>
                    <a:pt x="63" y="25"/>
                  </a:lnTo>
                  <a:lnTo>
                    <a:pt x="38" y="37"/>
                  </a:lnTo>
                  <a:lnTo>
                    <a:pt x="32" y="44"/>
                  </a:lnTo>
                  <a:lnTo>
                    <a:pt x="19" y="56"/>
                  </a:lnTo>
                  <a:lnTo>
                    <a:pt x="0" y="94"/>
                  </a:lnTo>
                  <a:lnTo>
                    <a:pt x="0" y="113"/>
                  </a:lnTo>
                  <a:lnTo>
                    <a:pt x="13" y="132"/>
                  </a:lnTo>
                  <a:lnTo>
                    <a:pt x="38" y="145"/>
                  </a:lnTo>
                  <a:lnTo>
                    <a:pt x="44" y="145"/>
                  </a:lnTo>
                  <a:lnTo>
                    <a:pt x="51" y="145"/>
                  </a:ln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366" name="フリーフォーム 365"/>
            <p:cNvSpPr>
              <a:spLocks/>
            </p:cNvSpPr>
            <p:nvPr/>
          </p:nvSpPr>
          <p:spPr bwMode="auto">
            <a:xfrm>
              <a:off x="3394" y="2509"/>
              <a:ext cx="165" cy="139"/>
            </a:xfrm>
            <a:custGeom>
              <a:avLst/>
              <a:gdLst/>
              <a:ahLst/>
              <a:cxnLst>
                <a:cxn ang="0">
                  <a:pos x="51" y="75"/>
                </a:cxn>
                <a:cxn ang="0">
                  <a:pos x="57" y="56"/>
                </a:cxn>
                <a:cxn ang="0">
                  <a:pos x="64" y="44"/>
                </a:cxn>
                <a:cxn ang="0">
                  <a:pos x="57" y="25"/>
                </a:cxn>
                <a:cxn ang="0">
                  <a:pos x="51" y="12"/>
                </a:cxn>
                <a:cxn ang="0">
                  <a:pos x="38" y="12"/>
                </a:cxn>
                <a:cxn ang="0">
                  <a:pos x="13" y="19"/>
                </a:cxn>
                <a:cxn ang="0">
                  <a:pos x="7" y="38"/>
                </a:cxn>
                <a:cxn ang="0">
                  <a:pos x="0" y="50"/>
                </a:cxn>
                <a:cxn ang="0">
                  <a:pos x="0" y="63"/>
                </a:cxn>
                <a:cxn ang="0">
                  <a:pos x="13" y="75"/>
                </a:cxn>
                <a:cxn ang="0">
                  <a:pos x="19" y="82"/>
                </a:cxn>
                <a:cxn ang="0">
                  <a:pos x="26" y="82"/>
                </a:cxn>
                <a:cxn ang="0">
                  <a:pos x="26" y="88"/>
                </a:cxn>
                <a:cxn ang="0">
                  <a:pos x="7" y="101"/>
                </a:cxn>
                <a:cxn ang="0">
                  <a:pos x="7" y="113"/>
                </a:cxn>
                <a:cxn ang="0">
                  <a:pos x="0" y="120"/>
                </a:cxn>
                <a:cxn ang="0">
                  <a:pos x="13" y="139"/>
                </a:cxn>
                <a:cxn ang="0">
                  <a:pos x="26" y="139"/>
                </a:cxn>
                <a:cxn ang="0">
                  <a:pos x="38" y="139"/>
                </a:cxn>
                <a:cxn ang="0">
                  <a:pos x="64" y="120"/>
                </a:cxn>
                <a:cxn ang="0">
                  <a:pos x="76" y="113"/>
                </a:cxn>
                <a:cxn ang="0">
                  <a:pos x="89" y="120"/>
                </a:cxn>
                <a:cxn ang="0">
                  <a:pos x="95" y="126"/>
                </a:cxn>
                <a:cxn ang="0">
                  <a:pos x="101" y="126"/>
                </a:cxn>
                <a:cxn ang="0">
                  <a:pos x="120" y="120"/>
                </a:cxn>
                <a:cxn ang="0">
                  <a:pos x="139" y="107"/>
                </a:cxn>
                <a:cxn ang="0">
                  <a:pos x="146" y="94"/>
                </a:cxn>
                <a:cxn ang="0">
                  <a:pos x="146" y="88"/>
                </a:cxn>
                <a:cxn ang="0">
                  <a:pos x="146" y="82"/>
                </a:cxn>
                <a:cxn ang="0">
                  <a:pos x="139" y="75"/>
                </a:cxn>
                <a:cxn ang="0">
                  <a:pos x="146" y="69"/>
                </a:cxn>
                <a:cxn ang="0">
                  <a:pos x="158" y="63"/>
                </a:cxn>
                <a:cxn ang="0">
                  <a:pos x="165" y="44"/>
                </a:cxn>
                <a:cxn ang="0">
                  <a:pos x="158" y="38"/>
                </a:cxn>
                <a:cxn ang="0">
                  <a:pos x="152" y="31"/>
                </a:cxn>
                <a:cxn ang="0">
                  <a:pos x="139" y="25"/>
                </a:cxn>
                <a:cxn ang="0">
                  <a:pos x="139" y="19"/>
                </a:cxn>
                <a:cxn ang="0">
                  <a:pos x="139" y="6"/>
                </a:cxn>
                <a:cxn ang="0">
                  <a:pos x="133" y="0"/>
                </a:cxn>
                <a:cxn ang="0">
                  <a:pos x="127" y="0"/>
                </a:cxn>
                <a:cxn ang="0">
                  <a:pos x="114" y="6"/>
                </a:cxn>
                <a:cxn ang="0">
                  <a:pos x="108" y="19"/>
                </a:cxn>
                <a:cxn ang="0">
                  <a:pos x="114" y="31"/>
                </a:cxn>
                <a:cxn ang="0">
                  <a:pos x="127" y="31"/>
                </a:cxn>
                <a:cxn ang="0">
                  <a:pos x="127" y="50"/>
                </a:cxn>
                <a:cxn ang="0">
                  <a:pos x="127" y="69"/>
                </a:cxn>
                <a:cxn ang="0">
                  <a:pos x="114" y="75"/>
                </a:cxn>
                <a:cxn ang="0">
                  <a:pos x="95" y="69"/>
                </a:cxn>
                <a:cxn ang="0">
                  <a:pos x="57" y="75"/>
                </a:cxn>
                <a:cxn ang="0">
                  <a:pos x="57" y="75"/>
                </a:cxn>
                <a:cxn ang="0">
                  <a:pos x="51" y="75"/>
                </a:cxn>
              </a:cxnLst>
              <a:rect l="0" t="0" r="0" b="0"/>
              <a:pathLst>
                <a:path w="165" h="139">
                  <a:moveTo>
                    <a:pt x="51" y="75"/>
                  </a:moveTo>
                  <a:lnTo>
                    <a:pt x="57" y="56"/>
                  </a:lnTo>
                  <a:lnTo>
                    <a:pt x="64" y="44"/>
                  </a:lnTo>
                  <a:lnTo>
                    <a:pt x="57" y="25"/>
                  </a:lnTo>
                  <a:lnTo>
                    <a:pt x="51" y="12"/>
                  </a:lnTo>
                  <a:lnTo>
                    <a:pt x="38" y="12"/>
                  </a:lnTo>
                  <a:lnTo>
                    <a:pt x="13" y="19"/>
                  </a:lnTo>
                  <a:lnTo>
                    <a:pt x="7" y="38"/>
                  </a:lnTo>
                  <a:lnTo>
                    <a:pt x="0" y="50"/>
                  </a:lnTo>
                  <a:lnTo>
                    <a:pt x="0" y="63"/>
                  </a:lnTo>
                  <a:lnTo>
                    <a:pt x="13" y="75"/>
                  </a:lnTo>
                  <a:lnTo>
                    <a:pt x="19" y="82"/>
                  </a:lnTo>
                  <a:lnTo>
                    <a:pt x="26" y="82"/>
                  </a:lnTo>
                  <a:lnTo>
                    <a:pt x="26" y="88"/>
                  </a:lnTo>
                  <a:lnTo>
                    <a:pt x="7" y="101"/>
                  </a:lnTo>
                  <a:lnTo>
                    <a:pt x="7" y="113"/>
                  </a:lnTo>
                  <a:lnTo>
                    <a:pt x="0" y="120"/>
                  </a:lnTo>
                  <a:lnTo>
                    <a:pt x="13" y="139"/>
                  </a:lnTo>
                  <a:lnTo>
                    <a:pt x="26" y="139"/>
                  </a:lnTo>
                  <a:lnTo>
                    <a:pt x="38" y="139"/>
                  </a:lnTo>
                  <a:lnTo>
                    <a:pt x="64" y="120"/>
                  </a:lnTo>
                  <a:lnTo>
                    <a:pt x="76" y="113"/>
                  </a:lnTo>
                  <a:lnTo>
                    <a:pt x="89" y="120"/>
                  </a:lnTo>
                  <a:lnTo>
                    <a:pt x="95" y="126"/>
                  </a:lnTo>
                  <a:lnTo>
                    <a:pt x="101" y="126"/>
                  </a:lnTo>
                  <a:lnTo>
                    <a:pt x="120" y="120"/>
                  </a:lnTo>
                  <a:lnTo>
                    <a:pt x="139" y="107"/>
                  </a:lnTo>
                  <a:lnTo>
                    <a:pt x="146" y="94"/>
                  </a:lnTo>
                  <a:lnTo>
                    <a:pt x="146" y="88"/>
                  </a:lnTo>
                  <a:lnTo>
                    <a:pt x="146" y="82"/>
                  </a:lnTo>
                  <a:lnTo>
                    <a:pt x="139" y="75"/>
                  </a:lnTo>
                  <a:lnTo>
                    <a:pt x="146" y="69"/>
                  </a:lnTo>
                  <a:lnTo>
                    <a:pt x="158" y="63"/>
                  </a:lnTo>
                  <a:lnTo>
                    <a:pt x="165" y="44"/>
                  </a:lnTo>
                  <a:lnTo>
                    <a:pt x="158" y="38"/>
                  </a:lnTo>
                  <a:lnTo>
                    <a:pt x="152" y="31"/>
                  </a:lnTo>
                  <a:lnTo>
                    <a:pt x="139" y="25"/>
                  </a:lnTo>
                  <a:lnTo>
                    <a:pt x="139" y="19"/>
                  </a:lnTo>
                  <a:lnTo>
                    <a:pt x="139" y="6"/>
                  </a:lnTo>
                  <a:lnTo>
                    <a:pt x="133" y="0"/>
                  </a:lnTo>
                  <a:lnTo>
                    <a:pt x="127" y="0"/>
                  </a:lnTo>
                  <a:lnTo>
                    <a:pt x="114" y="6"/>
                  </a:lnTo>
                  <a:lnTo>
                    <a:pt x="108" y="19"/>
                  </a:lnTo>
                  <a:lnTo>
                    <a:pt x="114" y="31"/>
                  </a:lnTo>
                  <a:lnTo>
                    <a:pt x="127" y="31"/>
                  </a:lnTo>
                  <a:lnTo>
                    <a:pt x="127" y="50"/>
                  </a:lnTo>
                  <a:lnTo>
                    <a:pt x="127" y="69"/>
                  </a:lnTo>
                  <a:lnTo>
                    <a:pt x="114" y="75"/>
                  </a:lnTo>
                  <a:lnTo>
                    <a:pt x="95" y="69"/>
                  </a:lnTo>
                  <a:lnTo>
                    <a:pt x="57" y="75"/>
                  </a:lnTo>
                  <a:lnTo>
                    <a:pt x="57" y="75"/>
                  </a:lnTo>
                  <a:lnTo>
                    <a:pt x="51" y="75"/>
                  </a:ln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367" name="フリーフォーム 366"/>
            <p:cNvSpPr>
              <a:spLocks/>
            </p:cNvSpPr>
            <p:nvPr/>
          </p:nvSpPr>
          <p:spPr bwMode="auto">
            <a:xfrm>
              <a:off x="3861" y="2521"/>
              <a:ext cx="83" cy="95"/>
            </a:xfrm>
            <a:custGeom>
              <a:avLst/>
              <a:gdLst/>
              <a:ahLst/>
              <a:cxnLst>
                <a:cxn ang="0">
                  <a:pos x="57" y="95"/>
                </a:cxn>
                <a:cxn ang="0">
                  <a:pos x="70" y="82"/>
                </a:cxn>
                <a:cxn ang="0">
                  <a:pos x="83" y="63"/>
                </a:cxn>
                <a:cxn ang="0">
                  <a:pos x="83" y="38"/>
                </a:cxn>
                <a:cxn ang="0">
                  <a:pos x="70" y="13"/>
                </a:cxn>
                <a:cxn ang="0">
                  <a:pos x="51" y="0"/>
                </a:cxn>
                <a:cxn ang="0">
                  <a:pos x="32" y="0"/>
                </a:cxn>
                <a:cxn ang="0">
                  <a:pos x="13" y="7"/>
                </a:cxn>
                <a:cxn ang="0">
                  <a:pos x="0" y="26"/>
                </a:cxn>
                <a:cxn ang="0">
                  <a:pos x="0" y="57"/>
                </a:cxn>
                <a:cxn ang="0">
                  <a:pos x="7" y="70"/>
                </a:cxn>
                <a:cxn ang="0">
                  <a:pos x="13" y="82"/>
                </a:cxn>
                <a:cxn ang="0">
                  <a:pos x="38" y="95"/>
                </a:cxn>
                <a:cxn ang="0">
                  <a:pos x="51" y="95"/>
                </a:cxn>
                <a:cxn ang="0">
                  <a:pos x="57" y="95"/>
                </a:cxn>
              </a:cxnLst>
              <a:rect l="0" t="0" r="0" b="0"/>
              <a:pathLst>
                <a:path w="83" h="95">
                  <a:moveTo>
                    <a:pt x="57" y="95"/>
                  </a:moveTo>
                  <a:lnTo>
                    <a:pt x="70" y="82"/>
                  </a:lnTo>
                  <a:lnTo>
                    <a:pt x="83" y="63"/>
                  </a:lnTo>
                  <a:lnTo>
                    <a:pt x="83" y="38"/>
                  </a:lnTo>
                  <a:lnTo>
                    <a:pt x="70" y="13"/>
                  </a:lnTo>
                  <a:lnTo>
                    <a:pt x="51" y="0"/>
                  </a:lnTo>
                  <a:lnTo>
                    <a:pt x="32" y="0"/>
                  </a:lnTo>
                  <a:lnTo>
                    <a:pt x="13" y="7"/>
                  </a:lnTo>
                  <a:lnTo>
                    <a:pt x="0" y="26"/>
                  </a:lnTo>
                  <a:lnTo>
                    <a:pt x="0" y="57"/>
                  </a:lnTo>
                  <a:lnTo>
                    <a:pt x="7" y="70"/>
                  </a:lnTo>
                  <a:lnTo>
                    <a:pt x="13" y="82"/>
                  </a:lnTo>
                  <a:lnTo>
                    <a:pt x="38" y="95"/>
                  </a:lnTo>
                  <a:lnTo>
                    <a:pt x="51" y="95"/>
                  </a:lnTo>
                  <a:lnTo>
                    <a:pt x="57" y="95"/>
                  </a:ln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368" name="フリーフォーム 367"/>
            <p:cNvSpPr>
              <a:spLocks/>
            </p:cNvSpPr>
            <p:nvPr/>
          </p:nvSpPr>
          <p:spPr bwMode="auto">
            <a:xfrm>
              <a:off x="3691" y="2155"/>
              <a:ext cx="82" cy="82"/>
            </a:xfrm>
            <a:custGeom>
              <a:avLst/>
              <a:gdLst/>
              <a:ahLst/>
              <a:cxnLst>
                <a:cxn ang="0">
                  <a:pos x="32" y="82"/>
                </a:cxn>
                <a:cxn ang="0">
                  <a:pos x="57" y="76"/>
                </a:cxn>
                <a:cxn ang="0">
                  <a:pos x="70" y="64"/>
                </a:cxn>
                <a:cxn ang="0">
                  <a:pos x="76" y="51"/>
                </a:cxn>
                <a:cxn ang="0">
                  <a:pos x="82" y="26"/>
                </a:cxn>
                <a:cxn ang="0">
                  <a:pos x="76" y="26"/>
                </a:cxn>
                <a:cxn ang="0">
                  <a:pos x="76" y="26"/>
                </a:cxn>
                <a:cxn ang="0">
                  <a:pos x="57" y="26"/>
                </a:cxn>
                <a:cxn ang="0">
                  <a:pos x="44" y="26"/>
                </a:cxn>
                <a:cxn ang="0">
                  <a:pos x="38" y="19"/>
                </a:cxn>
                <a:cxn ang="0">
                  <a:pos x="32" y="7"/>
                </a:cxn>
                <a:cxn ang="0">
                  <a:pos x="19" y="0"/>
                </a:cxn>
                <a:cxn ang="0">
                  <a:pos x="6" y="7"/>
                </a:cxn>
                <a:cxn ang="0">
                  <a:pos x="0" y="13"/>
                </a:cxn>
                <a:cxn ang="0">
                  <a:pos x="0" y="19"/>
                </a:cxn>
                <a:cxn ang="0">
                  <a:pos x="13" y="26"/>
                </a:cxn>
                <a:cxn ang="0">
                  <a:pos x="13" y="26"/>
                </a:cxn>
                <a:cxn ang="0">
                  <a:pos x="13" y="32"/>
                </a:cxn>
                <a:cxn ang="0">
                  <a:pos x="6" y="45"/>
                </a:cxn>
                <a:cxn ang="0">
                  <a:pos x="6" y="64"/>
                </a:cxn>
                <a:cxn ang="0">
                  <a:pos x="13" y="76"/>
                </a:cxn>
                <a:cxn ang="0">
                  <a:pos x="25" y="82"/>
                </a:cxn>
                <a:cxn ang="0">
                  <a:pos x="32" y="82"/>
                </a:cxn>
              </a:cxnLst>
              <a:rect l="0" t="0" r="0" b="0"/>
              <a:pathLst>
                <a:path w="82" h="82">
                  <a:moveTo>
                    <a:pt x="32" y="82"/>
                  </a:moveTo>
                  <a:lnTo>
                    <a:pt x="57" y="76"/>
                  </a:lnTo>
                  <a:lnTo>
                    <a:pt x="70" y="64"/>
                  </a:lnTo>
                  <a:lnTo>
                    <a:pt x="76" y="51"/>
                  </a:lnTo>
                  <a:lnTo>
                    <a:pt x="82" y="26"/>
                  </a:lnTo>
                  <a:lnTo>
                    <a:pt x="76" y="26"/>
                  </a:lnTo>
                  <a:lnTo>
                    <a:pt x="76" y="26"/>
                  </a:lnTo>
                  <a:lnTo>
                    <a:pt x="57" y="26"/>
                  </a:lnTo>
                  <a:lnTo>
                    <a:pt x="44" y="26"/>
                  </a:lnTo>
                  <a:lnTo>
                    <a:pt x="38" y="19"/>
                  </a:lnTo>
                  <a:lnTo>
                    <a:pt x="32" y="7"/>
                  </a:lnTo>
                  <a:lnTo>
                    <a:pt x="19" y="0"/>
                  </a:lnTo>
                  <a:lnTo>
                    <a:pt x="6" y="7"/>
                  </a:lnTo>
                  <a:lnTo>
                    <a:pt x="0" y="13"/>
                  </a:lnTo>
                  <a:lnTo>
                    <a:pt x="0" y="19"/>
                  </a:lnTo>
                  <a:lnTo>
                    <a:pt x="13" y="26"/>
                  </a:lnTo>
                  <a:lnTo>
                    <a:pt x="13" y="26"/>
                  </a:lnTo>
                  <a:lnTo>
                    <a:pt x="13" y="32"/>
                  </a:lnTo>
                  <a:lnTo>
                    <a:pt x="6" y="45"/>
                  </a:lnTo>
                  <a:lnTo>
                    <a:pt x="6" y="64"/>
                  </a:lnTo>
                  <a:lnTo>
                    <a:pt x="13" y="76"/>
                  </a:lnTo>
                  <a:lnTo>
                    <a:pt x="25" y="82"/>
                  </a:lnTo>
                  <a:lnTo>
                    <a:pt x="32" y="82"/>
                  </a:ln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369" name="フリーフォーム 368"/>
            <p:cNvSpPr>
              <a:spLocks/>
            </p:cNvSpPr>
            <p:nvPr/>
          </p:nvSpPr>
          <p:spPr bwMode="auto">
            <a:xfrm>
              <a:off x="3975" y="2250"/>
              <a:ext cx="511" cy="278"/>
            </a:xfrm>
            <a:custGeom>
              <a:avLst/>
              <a:gdLst/>
              <a:ahLst/>
              <a:cxnLst>
                <a:cxn ang="0">
                  <a:pos x="51" y="271"/>
                </a:cxn>
                <a:cxn ang="0">
                  <a:pos x="76" y="252"/>
                </a:cxn>
                <a:cxn ang="0">
                  <a:pos x="95" y="240"/>
                </a:cxn>
                <a:cxn ang="0">
                  <a:pos x="278" y="145"/>
                </a:cxn>
                <a:cxn ang="0">
                  <a:pos x="316" y="133"/>
                </a:cxn>
                <a:cxn ang="0">
                  <a:pos x="341" y="114"/>
                </a:cxn>
                <a:cxn ang="0">
                  <a:pos x="372" y="95"/>
                </a:cxn>
                <a:cxn ang="0">
                  <a:pos x="404" y="82"/>
                </a:cxn>
                <a:cxn ang="0">
                  <a:pos x="442" y="57"/>
                </a:cxn>
                <a:cxn ang="0">
                  <a:pos x="448" y="69"/>
                </a:cxn>
                <a:cxn ang="0">
                  <a:pos x="467" y="76"/>
                </a:cxn>
                <a:cxn ang="0">
                  <a:pos x="486" y="76"/>
                </a:cxn>
                <a:cxn ang="0">
                  <a:pos x="499" y="63"/>
                </a:cxn>
                <a:cxn ang="0">
                  <a:pos x="511" y="51"/>
                </a:cxn>
                <a:cxn ang="0">
                  <a:pos x="511" y="25"/>
                </a:cxn>
                <a:cxn ang="0">
                  <a:pos x="499" y="6"/>
                </a:cxn>
                <a:cxn ang="0">
                  <a:pos x="486" y="0"/>
                </a:cxn>
                <a:cxn ang="0">
                  <a:pos x="480" y="0"/>
                </a:cxn>
                <a:cxn ang="0">
                  <a:pos x="467" y="6"/>
                </a:cxn>
                <a:cxn ang="0">
                  <a:pos x="448" y="25"/>
                </a:cxn>
                <a:cxn ang="0">
                  <a:pos x="442" y="44"/>
                </a:cxn>
                <a:cxn ang="0">
                  <a:pos x="423" y="57"/>
                </a:cxn>
                <a:cxn ang="0">
                  <a:pos x="391" y="69"/>
                </a:cxn>
                <a:cxn ang="0">
                  <a:pos x="341" y="88"/>
                </a:cxn>
                <a:cxn ang="0">
                  <a:pos x="265" y="133"/>
                </a:cxn>
                <a:cxn ang="0">
                  <a:pos x="215" y="151"/>
                </a:cxn>
                <a:cxn ang="0">
                  <a:pos x="164" y="177"/>
                </a:cxn>
                <a:cxn ang="0">
                  <a:pos x="82" y="221"/>
                </a:cxn>
                <a:cxn ang="0">
                  <a:pos x="57" y="221"/>
                </a:cxn>
                <a:cxn ang="0">
                  <a:pos x="25" y="233"/>
                </a:cxn>
                <a:cxn ang="0">
                  <a:pos x="6" y="252"/>
                </a:cxn>
                <a:cxn ang="0">
                  <a:pos x="0" y="265"/>
                </a:cxn>
                <a:cxn ang="0">
                  <a:pos x="6" y="271"/>
                </a:cxn>
                <a:cxn ang="0">
                  <a:pos x="19" y="278"/>
                </a:cxn>
                <a:cxn ang="0">
                  <a:pos x="32" y="278"/>
                </a:cxn>
                <a:cxn ang="0">
                  <a:pos x="44" y="271"/>
                </a:cxn>
                <a:cxn ang="0">
                  <a:pos x="51" y="271"/>
                </a:cxn>
              </a:cxnLst>
              <a:rect l="0" t="0" r="0" b="0"/>
              <a:pathLst>
                <a:path w="511" h="278">
                  <a:moveTo>
                    <a:pt x="51" y="271"/>
                  </a:moveTo>
                  <a:lnTo>
                    <a:pt x="76" y="252"/>
                  </a:lnTo>
                  <a:lnTo>
                    <a:pt x="95" y="240"/>
                  </a:lnTo>
                  <a:lnTo>
                    <a:pt x="278" y="145"/>
                  </a:lnTo>
                  <a:lnTo>
                    <a:pt x="316" y="133"/>
                  </a:lnTo>
                  <a:lnTo>
                    <a:pt x="341" y="114"/>
                  </a:lnTo>
                  <a:lnTo>
                    <a:pt x="372" y="95"/>
                  </a:lnTo>
                  <a:lnTo>
                    <a:pt x="404" y="82"/>
                  </a:lnTo>
                  <a:lnTo>
                    <a:pt x="442" y="57"/>
                  </a:lnTo>
                  <a:lnTo>
                    <a:pt x="448" y="69"/>
                  </a:lnTo>
                  <a:lnTo>
                    <a:pt x="467" y="76"/>
                  </a:lnTo>
                  <a:lnTo>
                    <a:pt x="486" y="76"/>
                  </a:lnTo>
                  <a:lnTo>
                    <a:pt x="499" y="63"/>
                  </a:lnTo>
                  <a:lnTo>
                    <a:pt x="511" y="51"/>
                  </a:lnTo>
                  <a:lnTo>
                    <a:pt x="511" y="25"/>
                  </a:lnTo>
                  <a:lnTo>
                    <a:pt x="499" y="6"/>
                  </a:lnTo>
                  <a:lnTo>
                    <a:pt x="486" y="0"/>
                  </a:lnTo>
                  <a:lnTo>
                    <a:pt x="480" y="0"/>
                  </a:lnTo>
                  <a:lnTo>
                    <a:pt x="467" y="6"/>
                  </a:lnTo>
                  <a:lnTo>
                    <a:pt x="448" y="25"/>
                  </a:lnTo>
                  <a:lnTo>
                    <a:pt x="442" y="44"/>
                  </a:lnTo>
                  <a:lnTo>
                    <a:pt x="423" y="57"/>
                  </a:lnTo>
                  <a:lnTo>
                    <a:pt x="391" y="69"/>
                  </a:lnTo>
                  <a:lnTo>
                    <a:pt x="341" y="88"/>
                  </a:lnTo>
                  <a:lnTo>
                    <a:pt x="265" y="133"/>
                  </a:lnTo>
                  <a:lnTo>
                    <a:pt x="215" y="151"/>
                  </a:lnTo>
                  <a:lnTo>
                    <a:pt x="164" y="177"/>
                  </a:lnTo>
                  <a:lnTo>
                    <a:pt x="82" y="221"/>
                  </a:lnTo>
                  <a:lnTo>
                    <a:pt x="57" y="221"/>
                  </a:lnTo>
                  <a:lnTo>
                    <a:pt x="25" y="233"/>
                  </a:lnTo>
                  <a:lnTo>
                    <a:pt x="6" y="252"/>
                  </a:lnTo>
                  <a:lnTo>
                    <a:pt x="0" y="265"/>
                  </a:lnTo>
                  <a:lnTo>
                    <a:pt x="6" y="271"/>
                  </a:lnTo>
                  <a:lnTo>
                    <a:pt x="19" y="278"/>
                  </a:lnTo>
                  <a:lnTo>
                    <a:pt x="32" y="278"/>
                  </a:lnTo>
                  <a:lnTo>
                    <a:pt x="44" y="271"/>
                  </a:lnTo>
                  <a:lnTo>
                    <a:pt x="51" y="271"/>
                  </a:ln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370" name="フリーフォーム 369"/>
            <p:cNvSpPr>
              <a:spLocks/>
            </p:cNvSpPr>
            <p:nvPr/>
          </p:nvSpPr>
          <p:spPr bwMode="auto">
            <a:xfrm>
              <a:off x="3382" y="1935"/>
              <a:ext cx="31" cy="37"/>
            </a:xfrm>
            <a:custGeom>
              <a:avLst/>
              <a:gdLst/>
              <a:ahLst/>
              <a:cxnLst>
                <a:cxn ang="0">
                  <a:pos x="19" y="31"/>
                </a:cxn>
                <a:cxn ang="0">
                  <a:pos x="31" y="12"/>
                </a:cxn>
                <a:cxn ang="0">
                  <a:pos x="25" y="6"/>
                </a:cxn>
                <a:cxn ang="0">
                  <a:pos x="19" y="0"/>
                </a:cxn>
                <a:cxn ang="0">
                  <a:pos x="12" y="0"/>
                </a:cxn>
                <a:cxn ang="0">
                  <a:pos x="6" y="0"/>
                </a:cxn>
                <a:cxn ang="0">
                  <a:pos x="0" y="12"/>
                </a:cxn>
                <a:cxn ang="0">
                  <a:pos x="6" y="31"/>
                </a:cxn>
                <a:cxn ang="0">
                  <a:pos x="12" y="37"/>
                </a:cxn>
                <a:cxn ang="0">
                  <a:pos x="12" y="31"/>
                </a:cxn>
                <a:cxn ang="0">
                  <a:pos x="19" y="31"/>
                </a:cxn>
              </a:cxnLst>
              <a:rect l="0" t="0" r="0" b="0"/>
              <a:pathLst>
                <a:path w="31" h="37">
                  <a:moveTo>
                    <a:pt x="19" y="31"/>
                  </a:moveTo>
                  <a:lnTo>
                    <a:pt x="31" y="12"/>
                  </a:lnTo>
                  <a:lnTo>
                    <a:pt x="25" y="6"/>
                  </a:lnTo>
                  <a:lnTo>
                    <a:pt x="19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12"/>
                  </a:lnTo>
                  <a:lnTo>
                    <a:pt x="6" y="31"/>
                  </a:lnTo>
                  <a:lnTo>
                    <a:pt x="12" y="37"/>
                  </a:lnTo>
                  <a:lnTo>
                    <a:pt x="12" y="31"/>
                  </a:lnTo>
                  <a:lnTo>
                    <a:pt x="19" y="31"/>
                  </a:lnTo>
                  <a:close/>
                </a:path>
              </a:pathLst>
            </a:cu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371" name="フリーフォーム 370"/>
            <p:cNvSpPr>
              <a:spLocks/>
            </p:cNvSpPr>
            <p:nvPr/>
          </p:nvSpPr>
          <p:spPr bwMode="auto">
            <a:xfrm>
              <a:off x="3792" y="1998"/>
              <a:ext cx="126" cy="75"/>
            </a:xfrm>
            <a:custGeom>
              <a:avLst/>
              <a:gdLst/>
              <a:ahLst/>
              <a:cxnLst>
                <a:cxn ang="0">
                  <a:pos x="82" y="69"/>
                </a:cxn>
                <a:cxn ang="0">
                  <a:pos x="101" y="69"/>
                </a:cxn>
                <a:cxn ang="0">
                  <a:pos x="114" y="63"/>
                </a:cxn>
                <a:cxn ang="0">
                  <a:pos x="120" y="50"/>
                </a:cxn>
                <a:cxn ang="0">
                  <a:pos x="126" y="31"/>
                </a:cxn>
                <a:cxn ang="0">
                  <a:pos x="126" y="19"/>
                </a:cxn>
                <a:cxn ang="0">
                  <a:pos x="126" y="12"/>
                </a:cxn>
                <a:cxn ang="0">
                  <a:pos x="114" y="0"/>
                </a:cxn>
                <a:cxn ang="0">
                  <a:pos x="101" y="6"/>
                </a:cxn>
                <a:cxn ang="0">
                  <a:pos x="88" y="6"/>
                </a:cxn>
                <a:cxn ang="0">
                  <a:pos x="69" y="6"/>
                </a:cxn>
                <a:cxn ang="0">
                  <a:pos x="57" y="6"/>
                </a:cxn>
                <a:cxn ang="0">
                  <a:pos x="44" y="6"/>
                </a:cxn>
                <a:cxn ang="0">
                  <a:pos x="32" y="19"/>
                </a:cxn>
                <a:cxn ang="0">
                  <a:pos x="19" y="31"/>
                </a:cxn>
                <a:cxn ang="0">
                  <a:pos x="6" y="31"/>
                </a:cxn>
                <a:cxn ang="0">
                  <a:pos x="0" y="31"/>
                </a:cxn>
                <a:cxn ang="0">
                  <a:pos x="0" y="38"/>
                </a:cxn>
                <a:cxn ang="0">
                  <a:pos x="13" y="44"/>
                </a:cxn>
                <a:cxn ang="0">
                  <a:pos x="19" y="56"/>
                </a:cxn>
                <a:cxn ang="0">
                  <a:pos x="19" y="69"/>
                </a:cxn>
                <a:cxn ang="0">
                  <a:pos x="32" y="75"/>
                </a:cxn>
                <a:cxn ang="0">
                  <a:pos x="51" y="75"/>
                </a:cxn>
                <a:cxn ang="0">
                  <a:pos x="63" y="75"/>
                </a:cxn>
                <a:cxn ang="0">
                  <a:pos x="76" y="69"/>
                </a:cxn>
                <a:cxn ang="0">
                  <a:pos x="82" y="69"/>
                </a:cxn>
              </a:cxnLst>
              <a:rect l="0" t="0" r="0" b="0"/>
              <a:pathLst>
                <a:path w="126" h="75">
                  <a:moveTo>
                    <a:pt x="82" y="69"/>
                  </a:moveTo>
                  <a:lnTo>
                    <a:pt x="101" y="69"/>
                  </a:lnTo>
                  <a:lnTo>
                    <a:pt x="114" y="63"/>
                  </a:lnTo>
                  <a:lnTo>
                    <a:pt x="120" y="50"/>
                  </a:lnTo>
                  <a:lnTo>
                    <a:pt x="126" y="31"/>
                  </a:lnTo>
                  <a:lnTo>
                    <a:pt x="126" y="19"/>
                  </a:lnTo>
                  <a:lnTo>
                    <a:pt x="126" y="12"/>
                  </a:lnTo>
                  <a:lnTo>
                    <a:pt x="114" y="0"/>
                  </a:lnTo>
                  <a:lnTo>
                    <a:pt x="101" y="6"/>
                  </a:lnTo>
                  <a:lnTo>
                    <a:pt x="88" y="6"/>
                  </a:lnTo>
                  <a:lnTo>
                    <a:pt x="69" y="6"/>
                  </a:lnTo>
                  <a:lnTo>
                    <a:pt x="57" y="6"/>
                  </a:lnTo>
                  <a:lnTo>
                    <a:pt x="44" y="6"/>
                  </a:lnTo>
                  <a:lnTo>
                    <a:pt x="32" y="19"/>
                  </a:lnTo>
                  <a:lnTo>
                    <a:pt x="19" y="31"/>
                  </a:lnTo>
                  <a:lnTo>
                    <a:pt x="6" y="31"/>
                  </a:lnTo>
                  <a:lnTo>
                    <a:pt x="0" y="31"/>
                  </a:lnTo>
                  <a:lnTo>
                    <a:pt x="0" y="38"/>
                  </a:lnTo>
                  <a:lnTo>
                    <a:pt x="13" y="44"/>
                  </a:lnTo>
                  <a:lnTo>
                    <a:pt x="19" y="56"/>
                  </a:lnTo>
                  <a:lnTo>
                    <a:pt x="19" y="69"/>
                  </a:lnTo>
                  <a:lnTo>
                    <a:pt x="32" y="75"/>
                  </a:lnTo>
                  <a:lnTo>
                    <a:pt x="51" y="75"/>
                  </a:lnTo>
                  <a:lnTo>
                    <a:pt x="63" y="75"/>
                  </a:lnTo>
                  <a:lnTo>
                    <a:pt x="76" y="69"/>
                  </a:lnTo>
                  <a:lnTo>
                    <a:pt x="82" y="69"/>
                  </a:lnTo>
                  <a:close/>
                </a:path>
              </a:pathLst>
            </a:cu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372" name="フリーフォーム 371"/>
            <p:cNvSpPr>
              <a:spLocks/>
            </p:cNvSpPr>
            <p:nvPr/>
          </p:nvSpPr>
          <p:spPr bwMode="auto">
            <a:xfrm>
              <a:off x="2650" y="1506"/>
              <a:ext cx="120" cy="69"/>
            </a:xfrm>
            <a:custGeom>
              <a:avLst/>
              <a:gdLst/>
              <a:ahLst/>
              <a:cxnLst>
                <a:cxn ang="0">
                  <a:pos x="120" y="25"/>
                </a:cxn>
                <a:cxn ang="0">
                  <a:pos x="120" y="12"/>
                </a:cxn>
                <a:cxn ang="0">
                  <a:pos x="107" y="12"/>
                </a:cxn>
                <a:cxn ang="0">
                  <a:pos x="94" y="12"/>
                </a:cxn>
                <a:cxn ang="0">
                  <a:pos x="82" y="6"/>
                </a:cxn>
                <a:cxn ang="0">
                  <a:pos x="69" y="0"/>
                </a:cxn>
                <a:cxn ang="0">
                  <a:pos x="50" y="0"/>
                </a:cxn>
                <a:cxn ang="0">
                  <a:pos x="31" y="0"/>
                </a:cxn>
                <a:cxn ang="0">
                  <a:pos x="12" y="12"/>
                </a:cxn>
                <a:cxn ang="0">
                  <a:pos x="6" y="25"/>
                </a:cxn>
                <a:cxn ang="0">
                  <a:pos x="0" y="44"/>
                </a:cxn>
                <a:cxn ang="0">
                  <a:pos x="6" y="56"/>
                </a:cxn>
                <a:cxn ang="0">
                  <a:pos x="25" y="69"/>
                </a:cxn>
                <a:cxn ang="0">
                  <a:pos x="50" y="69"/>
                </a:cxn>
                <a:cxn ang="0">
                  <a:pos x="63" y="69"/>
                </a:cxn>
                <a:cxn ang="0">
                  <a:pos x="94" y="56"/>
                </a:cxn>
                <a:cxn ang="0">
                  <a:pos x="113" y="44"/>
                </a:cxn>
                <a:cxn ang="0">
                  <a:pos x="120" y="37"/>
                </a:cxn>
                <a:cxn ang="0">
                  <a:pos x="120" y="31"/>
                </a:cxn>
                <a:cxn ang="0">
                  <a:pos x="120" y="25"/>
                </a:cxn>
              </a:cxnLst>
              <a:rect l="0" t="0" r="0" b="0"/>
              <a:pathLst>
                <a:path w="120" h="69">
                  <a:moveTo>
                    <a:pt x="120" y="25"/>
                  </a:moveTo>
                  <a:lnTo>
                    <a:pt x="120" y="12"/>
                  </a:lnTo>
                  <a:lnTo>
                    <a:pt x="107" y="12"/>
                  </a:lnTo>
                  <a:lnTo>
                    <a:pt x="94" y="12"/>
                  </a:lnTo>
                  <a:lnTo>
                    <a:pt x="82" y="6"/>
                  </a:lnTo>
                  <a:lnTo>
                    <a:pt x="69" y="0"/>
                  </a:lnTo>
                  <a:lnTo>
                    <a:pt x="50" y="0"/>
                  </a:lnTo>
                  <a:lnTo>
                    <a:pt x="31" y="0"/>
                  </a:lnTo>
                  <a:lnTo>
                    <a:pt x="12" y="12"/>
                  </a:lnTo>
                  <a:lnTo>
                    <a:pt x="6" y="25"/>
                  </a:lnTo>
                  <a:lnTo>
                    <a:pt x="0" y="44"/>
                  </a:lnTo>
                  <a:lnTo>
                    <a:pt x="6" y="56"/>
                  </a:lnTo>
                  <a:lnTo>
                    <a:pt x="25" y="69"/>
                  </a:lnTo>
                  <a:lnTo>
                    <a:pt x="50" y="69"/>
                  </a:lnTo>
                  <a:lnTo>
                    <a:pt x="63" y="69"/>
                  </a:lnTo>
                  <a:lnTo>
                    <a:pt x="94" y="56"/>
                  </a:lnTo>
                  <a:lnTo>
                    <a:pt x="113" y="44"/>
                  </a:lnTo>
                  <a:lnTo>
                    <a:pt x="120" y="37"/>
                  </a:lnTo>
                  <a:lnTo>
                    <a:pt x="120" y="31"/>
                  </a:lnTo>
                  <a:lnTo>
                    <a:pt x="120" y="25"/>
                  </a:lnTo>
                  <a:close/>
                </a:path>
              </a:pathLst>
            </a:cu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373" name="フリーフォーム 372"/>
            <p:cNvSpPr>
              <a:spLocks/>
            </p:cNvSpPr>
            <p:nvPr/>
          </p:nvSpPr>
          <p:spPr bwMode="auto">
            <a:xfrm>
              <a:off x="2107" y="1525"/>
              <a:ext cx="50" cy="50"/>
            </a:xfrm>
            <a:custGeom>
              <a:avLst/>
              <a:gdLst/>
              <a:ahLst/>
              <a:cxnLst>
                <a:cxn ang="0">
                  <a:pos x="44" y="44"/>
                </a:cxn>
                <a:cxn ang="0">
                  <a:pos x="50" y="31"/>
                </a:cxn>
                <a:cxn ang="0">
                  <a:pos x="44" y="12"/>
                </a:cxn>
                <a:cxn ang="0">
                  <a:pos x="38" y="6"/>
                </a:cxn>
                <a:cxn ang="0">
                  <a:pos x="25" y="0"/>
                </a:cxn>
                <a:cxn ang="0">
                  <a:pos x="6" y="12"/>
                </a:cxn>
                <a:cxn ang="0">
                  <a:pos x="0" y="31"/>
                </a:cxn>
                <a:cxn ang="0">
                  <a:pos x="0" y="37"/>
                </a:cxn>
                <a:cxn ang="0">
                  <a:pos x="6" y="44"/>
                </a:cxn>
                <a:cxn ang="0">
                  <a:pos x="32" y="50"/>
                </a:cxn>
                <a:cxn ang="0">
                  <a:pos x="38" y="44"/>
                </a:cxn>
                <a:cxn ang="0">
                  <a:pos x="44" y="44"/>
                </a:cxn>
              </a:cxnLst>
              <a:rect l="0" t="0" r="0" b="0"/>
              <a:pathLst>
                <a:path w="50" h="50">
                  <a:moveTo>
                    <a:pt x="44" y="44"/>
                  </a:moveTo>
                  <a:lnTo>
                    <a:pt x="50" y="31"/>
                  </a:lnTo>
                  <a:lnTo>
                    <a:pt x="44" y="12"/>
                  </a:lnTo>
                  <a:lnTo>
                    <a:pt x="38" y="6"/>
                  </a:lnTo>
                  <a:lnTo>
                    <a:pt x="25" y="0"/>
                  </a:lnTo>
                  <a:lnTo>
                    <a:pt x="6" y="12"/>
                  </a:lnTo>
                  <a:lnTo>
                    <a:pt x="0" y="31"/>
                  </a:lnTo>
                  <a:lnTo>
                    <a:pt x="0" y="37"/>
                  </a:lnTo>
                  <a:lnTo>
                    <a:pt x="6" y="44"/>
                  </a:lnTo>
                  <a:lnTo>
                    <a:pt x="32" y="50"/>
                  </a:lnTo>
                  <a:lnTo>
                    <a:pt x="38" y="44"/>
                  </a:lnTo>
                  <a:lnTo>
                    <a:pt x="44" y="44"/>
                  </a:lnTo>
                  <a:close/>
                </a:path>
              </a:pathLst>
            </a:cu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374" name="フリーフォーム 373"/>
            <p:cNvSpPr>
              <a:spLocks/>
            </p:cNvSpPr>
            <p:nvPr/>
          </p:nvSpPr>
          <p:spPr bwMode="auto">
            <a:xfrm>
              <a:off x="3672" y="2023"/>
              <a:ext cx="70" cy="63"/>
            </a:xfrm>
            <a:custGeom>
              <a:avLst/>
              <a:gdLst/>
              <a:ahLst/>
              <a:cxnLst>
                <a:cxn ang="0">
                  <a:pos x="57" y="57"/>
                </a:cxn>
                <a:cxn ang="0">
                  <a:pos x="63" y="44"/>
                </a:cxn>
                <a:cxn ang="0">
                  <a:pos x="70" y="31"/>
                </a:cxn>
                <a:cxn ang="0">
                  <a:pos x="63" y="13"/>
                </a:cxn>
                <a:cxn ang="0">
                  <a:pos x="57" y="0"/>
                </a:cxn>
                <a:cxn ang="0">
                  <a:pos x="44" y="0"/>
                </a:cxn>
                <a:cxn ang="0">
                  <a:pos x="32" y="6"/>
                </a:cxn>
                <a:cxn ang="0">
                  <a:pos x="19" y="13"/>
                </a:cxn>
                <a:cxn ang="0">
                  <a:pos x="0" y="38"/>
                </a:cxn>
                <a:cxn ang="0">
                  <a:pos x="0" y="44"/>
                </a:cxn>
                <a:cxn ang="0">
                  <a:pos x="13" y="50"/>
                </a:cxn>
                <a:cxn ang="0">
                  <a:pos x="32" y="63"/>
                </a:cxn>
                <a:cxn ang="0">
                  <a:pos x="44" y="63"/>
                </a:cxn>
                <a:cxn ang="0">
                  <a:pos x="51" y="57"/>
                </a:cxn>
                <a:cxn ang="0">
                  <a:pos x="57" y="57"/>
                </a:cxn>
              </a:cxnLst>
              <a:rect l="0" t="0" r="0" b="0"/>
              <a:pathLst>
                <a:path w="70" h="63">
                  <a:moveTo>
                    <a:pt x="57" y="57"/>
                  </a:moveTo>
                  <a:lnTo>
                    <a:pt x="63" y="44"/>
                  </a:lnTo>
                  <a:lnTo>
                    <a:pt x="70" y="31"/>
                  </a:lnTo>
                  <a:lnTo>
                    <a:pt x="63" y="13"/>
                  </a:lnTo>
                  <a:lnTo>
                    <a:pt x="57" y="0"/>
                  </a:lnTo>
                  <a:lnTo>
                    <a:pt x="44" y="0"/>
                  </a:lnTo>
                  <a:lnTo>
                    <a:pt x="32" y="6"/>
                  </a:lnTo>
                  <a:lnTo>
                    <a:pt x="19" y="13"/>
                  </a:lnTo>
                  <a:lnTo>
                    <a:pt x="0" y="38"/>
                  </a:lnTo>
                  <a:lnTo>
                    <a:pt x="0" y="44"/>
                  </a:lnTo>
                  <a:lnTo>
                    <a:pt x="13" y="50"/>
                  </a:lnTo>
                  <a:lnTo>
                    <a:pt x="32" y="63"/>
                  </a:lnTo>
                  <a:lnTo>
                    <a:pt x="44" y="63"/>
                  </a:lnTo>
                  <a:lnTo>
                    <a:pt x="51" y="57"/>
                  </a:lnTo>
                  <a:lnTo>
                    <a:pt x="57" y="57"/>
                  </a:lnTo>
                  <a:close/>
                </a:path>
              </a:pathLst>
            </a:cu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375" name="フリーフォーム 374"/>
            <p:cNvSpPr>
              <a:spLocks/>
            </p:cNvSpPr>
            <p:nvPr/>
          </p:nvSpPr>
          <p:spPr bwMode="auto">
            <a:xfrm>
              <a:off x="3792" y="2092"/>
              <a:ext cx="44" cy="51"/>
            </a:xfrm>
            <a:custGeom>
              <a:avLst/>
              <a:gdLst/>
              <a:ahLst/>
              <a:cxnLst>
                <a:cxn ang="0">
                  <a:pos x="25" y="44"/>
                </a:cxn>
                <a:cxn ang="0">
                  <a:pos x="38" y="32"/>
                </a:cxn>
                <a:cxn ang="0">
                  <a:pos x="44" y="19"/>
                </a:cxn>
                <a:cxn ang="0">
                  <a:pos x="44" y="13"/>
                </a:cxn>
                <a:cxn ang="0">
                  <a:pos x="38" y="0"/>
                </a:cxn>
                <a:cxn ang="0">
                  <a:pos x="32" y="0"/>
                </a:cxn>
                <a:cxn ang="0">
                  <a:pos x="19" y="0"/>
                </a:cxn>
                <a:cxn ang="0">
                  <a:pos x="6" y="13"/>
                </a:cxn>
                <a:cxn ang="0">
                  <a:pos x="0" y="19"/>
                </a:cxn>
                <a:cxn ang="0">
                  <a:pos x="6" y="26"/>
                </a:cxn>
                <a:cxn ang="0">
                  <a:pos x="13" y="44"/>
                </a:cxn>
                <a:cxn ang="0">
                  <a:pos x="19" y="51"/>
                </a:cxn>
                <a:cxn ang="0">
                  <a:pos x="19" y="44"/>
                </a:cxn>
                <a:cxn ang="0">
                  <a:pos x="25" y="44"/>
                </a:cxn>
              </a:cxnLst>
              <a:rect l="0" t="0" r="0" b="0"/>
              <a:pathLst>
                <a:path w="44" h="51">
                  <a:moveTo>
                    <a:pt x="25" y="44"/>
                  </a:moveTo>
                  <a:lnTo>
                    <a:pt x="38" y="32"/>
                  </a:lnTo>
                  <a:lnTo>
                    <a:pt x="44" y="19"/>
                  </a:lnTo>
                  <a:lnTo>
                    <a:pt x="44" y="13"/>
                  </a:lnTo>
                  <a:lnTo>
                    <a:pt x="38" y="0"/>
                  </a:lnTo>
                  <a:lnTo>
                    <a:pt x="32" y="0"/>
                  </a:lnTo>
                  <a:lnTo>
                    <a:pt x="19" y="0"/>
                  </a:lnTo>
                  <a:lnTo>
                    <a:pt x="6" y="13"/>
                  </a:lnTo>
                  <a:lnTo>
                    <a:pt x="0" y="19"/>
                  </a:lnTo>
                  <a:lnTo>
                    <a:pt x="6" y="26"/>
                  </a:lnTo>
                  <a:lnTo>
                    <a:pt x="13" y="44"/>
                  </a:lnTo>
                  <a:lnTo>
                    <a:pt x="19" y="51"/>
                  </a:lnTo>
                  <a:lnTo>
                    <a:pt x="19" y="44"/>
                  </a:lnTo>
                  <a:lnTo>
                    <a:pt x="25" y="44"/>
                  </a:lnTo>
                  <a:close/>
                </a:path>
              </a:pathLst>
            </a:cu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376" name="フリーフォーム 375"/>
            <p:cNvSpPr>
              <a:spLocks/>
            </p:cNvSpPr>
            <p:nvPr/>
          </p:nvSpPr>
          <p:spPr bwMode="auto">
            <a:xfrm>
              <a:off x="3577" y="2200"/>
              <a:ext cx="32" cy="31"/>
            </a:xfrm>
            <a:custGeom>
              <a:avLst/>
              <a:gdLst/>
              <a:ahLst/>
              <a:cxnLst>
                <a:cxn ang="0">
                  <a:pos x="19" y="25"/>
                </a:cxn>
                <a:cxn ang="0">
                  <a:pos x="32" y="12"/>
                </a:cxn>
                <a:cxn ang="0">
                  <a:pos x="32" y="6"/>
                </a:cxn>
                <a:cxn ang="0">
                  <a:pos x="19" y="0"/>
                </a:cxn>
                <a:cxn ang="0">
                  <a:pos x="13" y="0"/>
                </a:cxn>
                <a:cxn ang="0">
                  <a:pos x="7" y="6"/>
                </a:cxn>
                <a:cxn ang="0">
                  <a:pos x="0" y="12"/>
                </a:cxn>
                <a:cxn ang="0">
                  <a:pos x="0" y="19"/>
                </a:cxn>
                <a:cxn ang="0">
                  <a:pos x="13" y="31"/>
                </a:cxn>
                <a:cxn ang="0">
                  <a:pos x="13" y="25"/>
                </a:cxn>
                <a:cxn ang="0">
                  <a:pos x="19" y="25"/>
                </a:cxn>
              </a:cxnLst>
              <a:rect l="0" t="0" r="0" b="0"/>
              <a:pathLst>
                <a:path w="32" h="31">
                  <a:moveTo>
                    <a:pt x="19" y="25"/>
                  </a:moveTo>
                  <a:lnTo>
                    <a:pt x="32" y="12"/>
                  </a:lnTo>
                  <a:lnTo>
                    <a:pt x="32" y="6"/>
                  </a:lnTo>
                  <a:lnTo>
                    <a:pt x="19" y="0"/>
                  </a:lnTo>
                  <a:lnTo>
                    <a:pt x="13" y="0"/>
                  </a:lnTo>
                  <a:lnTo>
                    <a:pt x="7" y="6"/>
                  </a:lnTo>
                  <a:lnTo>
                    <a:pt x="0" y="12"/>
                  </a:lnTo>
                  <a:lnTo>
                    <a:pt x="0" y="19"/>
                  </a:lnTo>
                  <a:lnTo>
                    <a:pt x="13" y="31"/>
                  </a:lnTo>
                  <a:lnTo>
                    <a:pt x="13" y="25"/>
                  </a:lnTo>
                  <a:lnTo>
                    <a:pt x="19" y="25"/>
                  </a:lnTo>
                  <a:close/>
                </a:path>
              </a:pathLst>
            </a:cu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377" name="フリーフォーム 376"/>
            <p:cNvSpPr>
              <a:spLocks/>
            </p:cNvSpPr>
            <p:nvPr/>
          </p:nvSpPr>
          <p:spPr bwMode="auto">
            <a:xfrm>
              <a:off x="4152" y="2212"/>
              <a:ext cx="19" cy="32"/>
            </a:xfrm>
            <a:custGeom>
              <a:avLst/>
              <a:gdLst/>
              <a:ahLst/>
              <a:cxnLst>
                <a:cxn ang="0">
                  <a:pos x="12" y="32"/>
                </a:cxn>
                <a:cxn ang="0">
                  <a:pos x="19" y="25"/>
                </a:cxn>
                <a:cxn ang="0">
                  <a:pos x="19" y="13"/>
                </a:cxn>
                <a:cxn ang="0">
                  <a:pos x="12" y="7"/>
                </a:cxn>
                <a:cxn ang="0">
                  <a:pos x="6" y="0"/>
                </a:cxn>
                <a:cxn ang="0">
                  <a:pos x="0" y="7"/>
                </a:cxn>
                <a:cxn ang="0">
                  <a:pos x="0" y="19"/>
                </a:cxn>
                <a:cxn ang="0">
                  <a:pos x="0" y="32"/>
                </a:cxn>
                <a:cxn ang="0">
                  <a:pos x="6" y="32"/>
                </a:cxn>
                <a:cxn ang="0">
                  <a:pos x="12" y="32"/>
                </a:cxn>
              </a:cxnLst>
              <a:rect l="0" t="0" r="0" b="0"/>
              <a:pathLst>
                <a:path w="19" h="32">
                  <a:moveTo>
                    <a:pt x="12" y="32"/>
                  </a:moveTo>
                  <a:lnTo>
                    <a:pt x="19" y="25"/>
                  </a:lnTo>
                  <a:lnTo>
                    <a:pt x="19" y="13"/>
                  </a:lnTo>
                  <a:lnTo>
                    <a:pt x="12" y="7"/>
                  </a:lnTo>
                  <a:lnTo>
                    <a:pt x="6" y="0"/>
                  </a:lnTo>
                  <a:lnTo>
                    <a:pt x="0" y="7"/>
                  </a:lnTo>
                  <a:lnTo>
                    <a:pt x="0" y="19"/>
                  </a:lnTo>
                  <a:lnTo>
                    <a:pt x="0" y="32"/>
                  </a:lnTo>
                  <a:lnTo>
                    <a:pt x="6" y="32"/>
                  </a:lnTo>
                  <a:lnTo>
                    <a:pt x="12" y="32"/>
                  </a:lnTo>
                  <a:close/>
                </a:path>
              </a:pathLst>
            </a:cu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378" name="フリーフォーム 377"/>
            <p:cNvSpPr>
              <a:spLocks/>
            </p:cNvSpPr>
            <p:nvPr/>
          </p:nvSpPr>
          <p:spPr bwMode="auto">
            <a:xfrm>
              <a:off x="3830" y="2181"/>
              <a:ext cx="19" cy="25"/>
            </a:xfrm>
            <a:custGeom>
              <a:avLst/>
              <a:gdLst/>
              <a:ahLst/>
              <a:cxnLst>
                <a:cxn ang="0">
                  <a:pos x="19" y="19"/>
                </a:cxn>
                <a:cxn ang="0">
                  <a:pos x="19" y="6"/>
                </a:cxn>
                <a:cxn ang="0">
                  <a:pos x="13" y="0"/>
                </a:cxn>
                <a:cxn ang="0">
                  <a:pos x="6" y="0"/>
                </a:cxn>
                <a:cxn ang="0">
                  <a:pos x="0" y="0"/>
                </a:cxn>
                <a:cxn ang="0">
                  <a:pos x="6" y="19"/>
                </a:cxn>
                <a:cxn ang="0">
                  <a:pos x="13" y="25"/>
                </a:cxn>
                <a:cxn ang="0">
                  <a:pos x="13" y="19"/>
                </a:cxn>
                <a:cxn ang="0">
                  <a:pos x="19" y="19"/>
                </a:cxn>
              </a:cxnLst>
              <a:rect l="0" t="0" r="0" b="0"/>
              <a:pathLst>
                <a:path w="19" h="25">
                  <a:moveTo>
                    <a:pt x="19" y="19"/>
                  </a:moveTo>
                  <a:lnTo>
                    <a:pt x="19" y="6"/>
                  </a:lnTo>
                  <a:lnTo>
                    <a:pt x="13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6" y="19"/>
                  </a:lnTo>
                  <a:lnTo>
                    <a:pt x="13" y="25"/>
                  </a:lnTo>
                  <a:lnTo>
                    <a:pt x="13" y="19"/>
                  </a:lnTo>
                  <a:lnTo>
                    <a:pt x="19" y="19"/>
                  </a:lnTo>
                  <a:close/>
                </a:path>
              </a:pathLst>
            </a:cu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379" name="フリーフォーム 378"/>
            <p:cNvSpPr>
              <a:spLocks/>
            </p:cNvSpPr>
            <p:nvPr/>
          </p:nvSpPr>
          <p:spPr bwMode="auto">
            <a:xfrm>
              <a:off x="4215" y="2654"/>
              <a:ext cx="25" cy="31"/>
            </a:xfrm>
            <a:custGeom>
              <a:avLst/>
              <a:gdLst/>
              <a:ahLst/>
              <a:cxnLst>
                <a:cxn ang="0">
                  <a:pos x="19" y="31"/>
                </a:cxn>
                <a:cxn ang="0">
                  <a:pos x="25" y="25"/>
                </a:cxn>
                <a:cxn ang="0">
                  <a:pos x="25" y="12"/>
                </a:cxn>
                <a:cxn ang="0">
                  <a:pos x="19" y="6"/>
                </a:cxn>
                <a:cxn ang="0">
                  <a:pos x="13" y="0"/>
                </a:cxn>
                <a:cxn ang="0">
                  <a:pos x="6" y="6"/>
                </a:cxn>
                <a:cxn ang="0">
                  <a:pos x="0" y="19"/>
                </a:cxn>
                <a:cxn ang="0">
                  <a:pos x="6" y="25"/>
                </a:cxn>
                <a:cxn ang="0">
                  <a:pos x="13" y="31"/>
                </a:cxn>
                <a:cxn ang="0">
                  <a:pos x="19" y="31"/>
                </a:cxn>
              </a:cxnLst>
              <a:rect l="0" t="0" r="0" b="0"/>
              <a:pathLst>
                <a:path w="25" h="31">
                  <a:moveTo>
                    <a:pt x="19" y="31"/>
                  </a:moveTo>
                  <a:lnTo>
                    <a:pt x="25" y="25"/>
                  </a:lnTo>
                  <a:lnTo>
                    <a:pt x="25" y="12"/>
                  </a:lnTo>
                  <a:lnTo>
                    <a:pt x="19" y="6"/>
                  </a:lnTo>
                  <a:lnTo>
                    <a:pt x="13" y="0"/>
                  </a:lnTo>
                  <a:lnTo>
                    <a:pt x="6" y="6"/>
                  </a:lnTo>
                  <a:lnTo>
                    <a:pt x="0" y="19"/>
                  </a:lnTo>
                  <a:lnTo>
                    <a:pt x="6" y="25"/>
                  </a:lnTo>
                  <a:lnTo>
                    <a:pt x="13" y="31"/>
                  </a:lnTo>
                  <a:lnTo>
                    <a:pt x="19" y="31"/>
                  </a:lnTo>
                  <a:close/>
                </a:path>
              </a:pathLst>
            </a:cu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380" name="フリーフォーム 379"/>
            <p:cNvSpPr>
              <a:spLocks/>
            </p:cNvSpPr>
            <p:nvPr/>
          </p:nvSpPr>
          <p:spPr bwMode="auto">
            <a:xfrm>
              <a:off x="2997" y="938"/>
              <a:ext cx="113" cy="139"/>
            </a:xfrm>
            <a:custGeom>
              <a:avLst/>
              <a:gdLst/>
              <a:ahLst/>
              <a:cxnLst>
                <a:cxn ang="0">
                  <a:pos x="107" y="57"/>
                </a:cxn>
                <a:cxn ang="0">
                  <a:pos x="101" y="38"/>
                </a:cxn>
                <a:cxn ang="0">
                  <a:pos x="82" y="19"/>
                </a:cxn>
                <a:cxn ang="0">
                  <a:pos x="63" y="6"/>
                </a:cxn>
                <a:cxn ang="0">
                  <a:pos x="44" y="0"/>
                </a:cxn>
                <a:cxn ang="0">
                  <a:pos x="25" y="6"/>
                </a:cxn>
                <a:cxn ang="0">
                  <a:pos x="6" y="19"/>
                </a:cxn>
                <a:cxn ang="0">
                  <a:pos x="0" y="38"/>
                </a:cxn>
                <a:cxn ang="0">
                  <a:pos x="0" y="63"/>
                </a:cxn>
                <a:cxn ang="0">
                  <a:pos x="6" y="88"/>
                </a:cxn>
                <a:cxn ang="0">
                  <a:pos x="6" y="107"/>
                </a:cxn>
                <a:cxn ang="0">
                  <a:pos x="19" y="113"/>
                </a:cxn>
                <a:cxn ang="0">
                  <a:pos x="31" y="120"/>
                </a:cxn>
                <a:cxn ang="0">
                  <a:pos x="57" y="120"/>
                </a:cxn>
                <a:cxn ang="0">
                  <a:pos x="69" y="120"/>
                </a:cxn>
                <a:cxn ang="0">
                  <a:pos x="82" y="126"/>
                </a:cxn>
                <a:cxn ang="0">
                  <a:pos x="101" y="139"/>
                </a:cxn>
                <a:cxn ang="0">
                  <a:pos x="107" y="139"/>
                </a:cxn>
                <a:cxn ang="0">
                  <a:pos x="113" y="132"/>
                </a:cxn>
                <a:cxn ang="0">
                  <a:pos x="113" y="120"/>
                </a:cxn>
                <a:cxn ang="0">
                  <a:pos x="107" y="101"/>
                </a:cxn>
                <a:cxn ang="0">
                  <a:pos x="107" y="94"/>
                </a:cxn>
                <a:cxn ang="0">
                  <a:pos x="107" y="88"/>
                </a:cxn>
                <a:cxn ang="0">
                  <a:pos x="107" y="76"/>
                </a:cxn>
                <a:cxn ang="0">
                  <a:pos x="107" y="63"/>
                </a:cxn>
                <a:cxn ang="0">
                  <a:pos x="107" y="57"/>
                </a:cxn>
              </a:cxnLst>
              <a:rect l="0" t="0" r="0" b="0"/>
              <a:pathLst>
                <a:path w="113" h="139">
                  <a:moveTo>
                    <a:pt x="107" y="57"/>
                  </a:moveTo>
                  <a:lnTo>
                    <a:pt x="101" y="38"/>
                  </a:lnTo>
                  <a:lnTo>
                    <a:pt x="82" y="19"/>
                  </a:lnTo>
                  <a:lnTo>
                    <a:pt x="63" y="6"/>
                  </a:lnTo>
                  <a:lnTo>
                    <a:pt x="44" y="0"/>
                  </a:lnTo>
                  <a:lnTo>
                    <a:pt x="25" y="6"/>
                  </a:lnTo>
                  <a:lnTo>
                    <a:pt x="6" y="19"/>
                  </a:lnTo>
                  <a:lnTo>
                    <a:pt x="0" y="38"/>
                  </a:lnTo>
                  <a:lnTo>
                    <a:pt x="0" y="63"/>
                  </a:lnTo>
                  <a:lnTo>
                    <a:pt x="6" y="88"/>
                  </a:lnTo>
                  <a:lnTo>
                    <a:pt x="6" y="107"/>
                  </a:lnTo>
                  <a:lnTo>
                    <a:pt x="19" y="113"/>
                  </a:lnTo>
                  <a:lnTo>
                    <a:pt x="31" y="120"/>
                  </a:lnTo>
                  <a:lnTo>
                    <a:pt x="57" y="120"/>
                  </a:lnTo>
                  <a:lnTo>
                    <a:pt x="69" y="120"/>
                  </a:lnTo>
                  <a:lnTo>
                    <a:pt x="82" y="126"/>
                  </a:lnTo>
                  <a:lnTo>
                    <a:pt x="101" y="139"/>
                  </a:lnTo>
                  <a:lnTo>
                    <a:pt x="107" y="139"/>
                  </a:lnTo>
                  <a:lnTo>
                    <a:pt x="113" y="132"/>
                  </a:lnTo>
                  <a:lnTo>
                    <a:pt x="113" y="120"/>
                  </a:lnTo>
                  <a:lnTo>
                    <a:pt x="107" y="101"/>
                  </a:lnTo>
                  <a:lnTo>
                    <a:pt x="107" y="94"/>
                  </a:lnTo>
                  <a:lnTo>
                    <a:pt x="107" y="88"/>
                  </a:lnTo>
                  <a:lnTo>
                    <a:pt x="107" y="76"/>
                  </a:lnTo>
                  <a:lnTo>
                    <a:pt x="107" y="63"/>
                  </a:lnTo>
                  <a:lnTo>
                    <a:pt x="107" y="57"/>
                  </a:lnTo>
                  <a:close/>
                </a:path>
              </a:pathLst>
            </a:cu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381" name="フリーフォーム 380"/>
            <p:cNvSpPr>
              <a:spLocks/>
            </p:cNvSpPr>
            <p:nvPr/>
          </p:nvSpPr>
          <p:spPr bwMode="auto">
            <a:xfrm>
              <a:off x="2561" y="559"/>
              <a:ext cx="51" cy="63"/>
            </a:xfrm>
            <a:custGeom>
              <a:avLst/>
              <a:gdLst/>
              <a:ahLst/>
              <a:cxnLst>
                <a:cxn ang="0">
                  <a:pos x="45" y="57"/>
                </a:cxn>
                <a:cxn ang="0">
                  <a:pos x="51" y="44"/>
                </a:cxn>
                <a:cxn ang="0">
                  <a:pos x="51" y="32"/>
                </a:cxn>
                <a:cxn ang="0">
                  <a:pos x="51" y="19"/>
                </a:cxn>
                <a:cxn ang="0">
                  <a:pos x="38" y="7"/>
                </a:cxn>
                <a:cxn ang="0">
                  <a:pos x="26" y="0"/>
                </a:cxn>
                <a:cxn ang="0">
                  <a:pos x="13" y="0"/>
                </a:cxn>
                <a:cxn ang="0">
                  <a:pos x="0" y="13"/>
                </a:cxn>
                <a:cxn ang="0">
                  <a:pos x="0" y="38"/>
                </a:cxn>
                <a:cxn ang="0">
                  <a:pos x="13" y="51"/>
                </a:cxn>
                <a:cxn ang="0">
                  <a:pos x="32" y="63"/>
                </a:cxn>
                <a:cxn ang="0">
                  <a:pos x="38" y="63"/>
                </a:cxn>
                <a:cxn ang="0">
                  <a:pos x="38" y="57"/>
                </a:cxn>
                <a:cxn ang="0">
                  <a:pos x="45" y="57"/>
                </a:cxn>
              </a:cxnLst>
              <a:rect l="0" t="0" r="0" b="0"/>
              <a:pathLst>
                <a:path w="51" h="63">
                  <a:moveTo>
                    <a:pt x="45" y="57"/>
                  </a:moveTo>
                  <a:lnTo>
                    <a:pt x="51" y="44"/>
                  </a:lnTo>
                  <a:lnTo>
                    <a:pt x="51" y="32"/>
                  </a:lnTo>
                  <a:lnTo>
                    <a:pt x="51" y="19"/>
                  </a:lnTo>
                  <a:lnTo>
                    <a:pt x="38" y="7"/>
                  </a:lnTo>
                  <a:lnTo>
                    <a:pt x="26" y="0"/>
                  </a:lnTo>
                  <a:lnTo>
                    <a:pt x="13" y="0"/>
                  </a:lnTo>
                  <a:lnTo>
                    <a:pt x="0" y="13"/>
                  </a:lnTo>
                  <a:lnTo>
                    <a:pt x="0" y="38"/>
                  </a:lnTo>
                  <a:lnTo>
                    <a:pt x="13" y="51"/>
                  </a:lnTo>
                  <a:lnTo>
                    <a:pt x="32" y="63"/>
                  </a:lnTo>
                  <a:lnTo>
                    <a:pt x="38" y="63"/>
                  </a:lnTo>
                  <a:lnTo>
                    <a:pt x="38" y="57"/>
                  </a:lnTo>
                  <a:lnTo>
                    <a:pt x="45" y="57"/>
                  </a:lnTo>
                  <a:close/>
                </a:path>
              </a:pathLst>
            </a:cu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382" name="フリーフォーム 381"/>
            <p:cNvSpPr>
              <a:spLocks/>
            </p:cNvSpPr>
            <p:nvPr/>
          </p:nvSpPr>
          <p:spPr bwMode="auto">
            <a:xfrm>
              <a:off x="2908" y="761"/>
              <a:ext cx="64" cy="76"/>
            </a:xfrm>
            <a:custGeom>
              <a:avLst/>
              <a:gdLst/>
              <a:ahLst/>
              <a:cxnLst>
                <a:cxn ang="0">
                  <a:pos x="64" y="57"/>
                </a:cxn>
                <a:cxn ang="0">
                  <a:pos x="57" y="19"/>
                </a:cxn>
                <a:cxn ang="0">
                  <a:pos x="51" y="6"/>
                </a:cxn>
                <a:cxn ang="0">
                  <a:pos x="38" y="0"/>
                </a:cxn>
                <a:cxn ang="0">
                  <a:pos x="26" y="0"/>
                </a:cxn>
                <a:cxn ang="0">
                  <a:pos x="13" y="6"/>
                </a:cxn>
                <a:cxn ang="0">
                  <a:pos x="0" y="19"/>
                </a:cxn>
                <a:cxn ang="0">
                  <a:pos x="0" y="32"/>
                </a:cxn>
                <a:cxn ang="0">
                  <a:pos x="13" y="63"/>
                </a:cxn>
                <a:cxn ang="0">
                  <a:pos x="32" y="76"/>
                </a:cxn>
                <a:cxn ang="0">
                  <a:pos x="51" y="70"/>
                </a:cxn>
                <a:cxn ang="0">
                  <a:pos x="64" y="63"/>
                </a:cxn>
                <a:cxn ang="0">
                  <a:pos x="64" y="63"/>
                </a:cxn>
                <a:cxn ang="0">
                  <a:pos x="64" y="57"/>
                </a:cxn>
              </a:cxnLst>
              <a:rect l="0" t="0" r="0" b="0"/>
              <a:pathLst>
                <a:path w="64" h="76">
                  <a:moveTo>
                    <a:pt x="64" y="57"/>
                  </a:moveTo>
                  <a:lnTo>
                    <a:pt x="57" y="19"/>
                  </a:lnTo>
                  <a:lnTo>
                    <a:pt x="51" y="6"/>
                  </a:lnTo>
                  <a:lnTo>
                    <a:pt x="38" y="0"/>
                  </a:lnTo>
                  <a:lnTo>
                    <a:pt x="26" y="0"/>
                  </a:lnTo>
                  <a:lnTo>
                    <a:pt x="13" y="6"/>
                  </a:lnTo>
                  <a:lnTo>
                    <a:pt x="0" y="19"/>
                  </a:lnTo>
                  <a:lnTo>
                    <a:pt x="0" y="32"/>
                  </a:lnTo>
                  <a:lnTo>
                    <a:pt x="13" y="63"/>
                  </a:lnTo>
                  <a:lnTo>
                    <a:pt x="32" y="76"/>
                  </a:lnTo>
                  <a:lnTo>
                    <a:pt x="51" y="70"/>
                  </a:lnTo>
                  <a:lnTo>
                    <a:pt x="64" y="63"/>
                  </a:lnTo>
                  <a:lnTo>
                    <a:pt x="64" y="63"/>
                  </a:lnTo>
                  <a:lnTo>
                    <a:pt x="64" y="57"/>
                  </a:lnTo>
                  <a:close/>
                </a:path>
              </a:pathLst>
            </a:cu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383" name="フリーフォーム 382"/>
            <p:cNvSpPr>
              <a:spLocks/>
            </p:cNvSpPr>
            <p:nvPr/>
          </p:nvSpPr>
          <p:spPr bwMode="auto">
            <a:xfrm>
              <a:off x="2984" y="597"/>
              <a:ext cx="89" cy="152"/>
            </a:xfrm>
            <a:custGeom>
              <a:avLst/>
              <a:gdLst/>
              <a:ahLst/>
              <a:cxnLst>
                <a:cxn ang="0">
                  <a:pos x="51" y="139"/>
                </a:cxn>
                <a:cxn ang="0">
                  <a:pos x="51" y="126"/>
                </a:cxn>
                <a:cxn ang="0">
                  <a:pos x="51" y="114"/>
                </a:cxn>
                <a:cxn ang="0">
                  <a:pos x="44" y="101"/>
                </a:cxn>
                <a:cxn ang="0">
                  <a:pos x="51" y="88"/>
                </a:cxn>
                <a:cxn ang="0">
                  <a:pos x="57" y="82"/>
                </a:cxn>
                <a:cxn ang="0">
                  <a:pos x="70" y="82"/>
                </a:cxn>
                <a:cxn ang="0">
                  <a:pos x="82" y="70"/>
                </a:cxn>
                <a:cxn ang="0">
                  <a:pos x="89" y="57"/>
                </a:cxn>
                <a:cxn ang="0">
                  <a:pos x="89" y="32"/>
                </a:cxn>
                <a:cxn ang="0">
                  <a:pos x="76" y="13"/>
                </a:cxn>
                <a:cxn ang="0">
                  <a:pos x="63" y="0"/>
                </a:cxn>
                <a:cxn ang="0">
                  <a:pos x="44" y="0"/>
                </a:cxn>
                <a:cxn ang="0">
                  <a:pos x="25" y="13"/>
                </a:cxn>
                <a:cxn ang="0">
                  <a:pos x="19" y="25"/>
                </a:cxn>
                <a:cxn ang="0">
                  <a:pos x="19" y="38"/>
                </a:cxn>
                <a:cxn ang="0">
                  <a:pos x="25" y="63"/>
                </a:cxn>
                <a:cxn ang="0">
                  <a:pos x="25" y="76"/>
                </a:cxn>
                <a:cxn ang="0">
                  <a:pos x="13" y="88"/>
                </a:cxn>
                <a:cxn ang="0">
                  <a:pos x="7" y="101"/>
                </a:cxn>
                <a:cxn ang="0">
                  <a:pos x="0" y="107"/>
                </a:cxn>
                <a:cxn ang="0">
                  <a:pos x="7" y="133"/>
                </a:cxn>
                <a:cxn ang="0">
                  <a:pos x="13" y="145"/>
                </a:cxn>
                <a:cxn ang="0">
                  <a:pos x="19" y="152"/>
                </a:cxn>
                <a:cxn ang="0">
                  <a:pos x="38" y="152"/>
                </a:cxn>
                <a:cxn ang="0">
                  <a:pos x="44" y="139"/>
                </a:cxn>
                <a:cxn ang="0">
                  <a:pos x="51" y="139"/>
                </a:cxn>
              </a:cxnLst>
              <a:rect l="0" t="0" r="0" b="0"/>
              <a:pathLst>
                <a:path w="89" h="152">
                  <a:moveTo>
                    <a:pt x="51" y="139"/>
                  </a:moveTo>
                  <a:lnTo>
                    <a:pt x="51" y="126"/>
                  </a:lnTo>
                  <a:lnTo>
                    <a:pt x="51" y="114"/>
                  </a:lnTo>
                  <a:lnTo>
                    <a:pt x="44" y="101"/>
                  </a:lnTo>
                  <a:lnTo>
                    <a:pt x="51" y="88"/>
                  </a:lnTo>
                  <a:lnTo>
                    <a:pt x="57" y="82"/>
                  </a:lnTo>
                  <a:lnTo>
                    <a:pt x="70" y="82"/>
                  </a:lnTo>
                  <a:lnTo>
                    <a:pt x="82" y="70"/>
                  </a:lnTo>
                  <a:lnTo>
                    <a:pt x="89" y="57"/>
                  </a:lnTo>
                  <a:lnTo>
                    <a:pt x="89" y="32"/>
                  </a:lnTo>
                  <a:lnTo>
                    <a:pt x="76" y="13"/>
                  </a:lnTo>
                  <a:lnTo>
                    <a:pt x="63" y="0"/>
                  </a:lnTo>
                  <a:lnTo>
                    <a:pt x="44" y="0"/>
                  </a:lnTo>
                  <a:lnTo>
                    <a:pt x="25" y="13"/>
                  </a:lnTo>
                  <a:lnTo>
                    <a:pt x="19" y="25"/>
                  </a:lnTo>
                  <a:lnTo>
                    <a:pt x="19" y="38"/>
                  </a:lnTo>
                  <a:lnTo>
                    <a:pt x="25" y="63"/>
                  </a:lnTo>
                  <a:lnTo>
                    <a:pt x="25" y="76"/>
                  </a:lnTo>
                  <a:lnTo>
                    <a:pt x="13" y="88"/>
                  </a:lnTo>
                  <a:lnTo>
                    <a:pt x="7" y="101"/>
                  </a:lnTo>
                  <a:lnTo>
                    <a:pt x="0" y="107"/>
                  </a:lnTo>
                  <a:lnTo>
                    <a:pt x="7" y="133"/>
                  </a:lnTo>
                  <a:lnTo>
                    <a:pt x="13" y="145"/>
                  </a:lnTo>
                  <a:lnTo>
                    <a:pt x="19" y="152"/>
                  </a:lnTo>
                  <a:lnTo>
                    <a:pt x="38" y="152"/>
                  </a:lnTo>
                  <a:lnTo>
                    <a:pt x="44" y="139"/>
                  </a:lnTo>
                  <a:lnTo>
                    <a:pt x="51" y="139"/>
                  </a:lnTo>
                  <a:close/>
                </a:path>
              </a:pathLst>
            </a:cu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384" name="フリーフォーム 383"/>
            <p:cNvSpPr>
              <a:spLocks/>
            </p:cNvSpPr>
            <p:nvPr/>
          </p:nvSpPr>
          <p:spPr bwMode="auto">
            <a:xfrm>
              <a:off x="3104" y="547"/>
              <a:ext cx="44" cy="50"/>
            </a:xfrm>
            <a:custGeom>
              <a:avLst/>
              <a:gdLst/>
              <a:ahLst/>
              <a:cxnLst>
                <a:cxn ang="0">
                  <a:pos x="44" y="38"/>
                </a:cxn>
                <a:cxn ang="0">
                  <a:pos x="44" y="25"/>
                </a:cxn>
                <a:cxn ang="0">
                  <a:pos x="38" y="12"/>
                </a:cxn>
                <a:cxn ang="0">
                  <a:pos x="25" y="6"/>
                </a:cxn>
                <a:cxn ang="0">
                  <a:pos x="13" y="0"/>
                </a:cxn>
                <a:cxn ang="0">
                  <a:pos x="6" y="6"/>
                </a:cxn>
                <a:cxn ang="0">
                  <a:pos x="0" y="12"/>
                </a:cxn>
                <a:cxn ang="0">
                  <a:pos x="0" y="31"/>
                </a:cxn>
                <a:cxn ang="0">
                  <a:pos x="13" y="44"/>
                </a:cxn>
                <a:cxn ang="0">
                  <a:pos x="25" y="50"/>
                </a:cxn>
                <a:cxn ang="0">
                  <a:pos x="38" y="50"/>
                </a:cxn>
                <a:cxn ang="0">
                  <a:pos x="38" y="38"/>
                </a:cxn>
                <a:cxn ang="0">
                  <a:pos x="44" y="38"/>
                </a:cxn>
              </a:cxnLst>
              <a:rect l="0" t="0" r="0" b="0"/>
              <a:pathLst>
                <a:path w="44" h="50">
                  <a:moveTo>
                    <a:pt x="44" y="38"/>
                  </a:moveTo>
                  <a:lnTo>
                    <a:pt x="44" y="25"/>
                  </a:lnTo>
                  <a:lnTo>
                    <a:pt x="38" y="12"/>
                  </a:lnTo>
                  <a:lnTo>
                    <a:pt x="25" y="6"/>
                  </a:lnTo>
                  <a:lnTo>
                    <a:pt x="13" y="0"/>
                  </a:lnTo>
                  <a:lnTo>
                    <a:pt x="6" y="6"/>
                  </a:lnTo>
                  <a:lnTo>
                    <a:pt x="0" y="12"/>
                  </a:lnTo>
                  <a:lnTo>
                    <a:pt x="0" y="31"/>
                  </a:lnTo>
                  <a:lnTo>
                    <a:pt x="13" y="44"/>
                  </a:lnTo>
                  <a:lnTo>
                    <a:pt x="25" y="50"/>
                  </a:lnTo>
                  <a:lnTo>
                    <a:pt x="38" y="50"/>
                  </a:lnTo>
                  <a:lnTo>
                    <a:pt x="38" y="38"/>
                  </a:lnTo>
                  <a:lnTo>
                    <a:pt x="44" y="38"/>
                  </a:lnTo>
                  <a:close/>
                </a:path>
              </a:pathLst>
            </a:cu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385" name="フリーフォーム 384"/>
            <p:cNvSpPr>
              <a:spLocks/>
            </p:cNvSpPr>
            <p:nvPr/>
          </p:nvSpPr>
          <p:spPr bwMode="auto">
            <a:xfrm>
              <a:off x="3047" y="439"/>
              <a:ext cx="32" cy="32"/>
            </a:xfrm>
            <a:custGeom>
              <a:avLst/>
              <a:gdLst/>
              <a:ahLst/>
              <a:cxnLst>
                <a:cxn ang="0">
                  <a:pos x="26" y="32"/>
                </a:cxn>
                <a:cxn ang="0">
                  <a:pos x="32" y="19"/>
                </a:cxn>
                <a:cxn ang="0">
                  <a:pos x="32" y="13"/>
                </a:cxn>
                <a:cxn ang="0">
                  <a:pos x="19" y="0"/>
                </a:cxn>
                <a:cxn ang="0">
                  <a:pos x="7" y="0"/>
                </a:cxn>
                <a:cxn ang="0">
                  <a:pos x="0" y="7"/>
                </a:cxn>
                <a:cxn ang="0">
                  <a:pos x="0" y="19"/>
                </a:cxn>
                <a:cxn ang="0">
                  <a:pos x="7" y="32"/>
                </a:cxn>
                <a:cxn ang="0">
                  <a:pos x="19" y="32"/>
                </a:cxn>
                <a:cxn ang="0">
                  <a:pos x="26" y="32"/>
                </a:cxn>
              </a:cxnLst>
              <a:rect l="0" t="0" r="0" b="0"/>
              <a:pathLst>
                <a:path w="32" h="32">
                  <a:moveTo>
                    <a:pt x="26" y="32"/>
                  </a:moveTo>
                  <a:lnTo>
                    <a:pt x="32" y="19"/>
                  </a:lnTo>
                  <a:lnTo>
                    <a:pt x="32" y="13"/>
                  </a:lnTo>
                  <a:lnTo>
                    <a:pt x="19" y="0"/>
                  </a:lnTo>
                  <a:lnTo>
                    <a:pt x="7" y="0"/>
                  </a:lnTo>
                  <a:lnTo>
                    <a:pt x="0" y="7"/>
                  </a:lnTo>
                  <a:lnTo>
                    <a:pt x="0" y="19"/>
                  </a:lnTo>
                  <a:lnTo>
                    <a:pt x="7" y="32"/>
                  </a:lnTo>
                  <a:lnTo>
                    <a:pt x="19" y="32"/>
                  </a:lnTo>
                  <a:lnTo>
                    <a:pt x="26" y="32"/>
                  </a:lnTo>
                  <a:close/>
                </a:path>
              </a:pathLst>
            </a:cu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386" name="フリーフォーム 385"/>
            <p:cNvSpPr>
              <a:spLocks/>
            </p:cNvSpPr>
            <p:nvPr/>
          </p:nvSpPr>
          <p:spPr bwMode="auto">
            <a:xfrm>
              <a:off x="3098" y="294"/>
              <a:ext cx="44" cy="26"/>
            </a:xfrm>
            <a:custGeom>
              <a:avLst/>
              <a:gdLst/>
              <a:ahLst/>
              <a:cxnLst>
                <a:cxn ang="0">
                  <a:pos x="6" y="26"/>
                </a:cxn>
                <a:cxn ang="0">
                  <a:pos x="38" y="13"/>
                </a:cxn>
                <a:cxn ang="0">
                  <a:pos x="44" y="0"/>
                </a:cxn>
                <a:cxn ang="0">
                  <a:pos x="19" y="7"/>
                </a:cxn>
                <a:cxn ang="0">
                  <a:pos x="0" y="19"/>
                </a:cxn>
                <a:cxn ang="0">
                  <a:pos x="0" y="26"/>
                </a:cxn>
                <a:cxn ang="0">
                  <a:pos x="0" y="26"/>
                </a:cxn>
                <a:cxn ang="0">
                  <a:pos x="6" y="26"/>
                </a:cxn>
              </a:cxnLst>
              <a:rect l="0" t="0" r="0" b="0"/>
              <a:pathLst>
                <a:path w="44" h="26">
                  <a:moveTo>
                    <a:pt x="6" y="26"/>
                  </a:moveTo>
                  <a:lnTo>
                    <a:pt x="38" y="13"/>
                  </a:lnTo>
                  <a:lnTo>
                    <a:pt x="44" y="0"/>
                  </a:lnTo>
                  <a:lnTo>
                    <a:pt x="19" y="7"/>
                  </a:lnTo>
                  <a:lnTo>
                    <a:pt x="0" y="19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6" y="26"/>
                  </a:lnTo>
                  <a:close/>
                </a:path>
              </a:pathLst>
            </a:cu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387" name="フリーフォーム 386"/>
            <p:cNvSpPr>
              <a:spLocks/>
            </p:cNvSpPr>
            <p:nvPr/>
          </p:nvSpPr>
          <p:spPr bwMode="auto">
            <a:xfrm>
              <a:off x="2732" y="313"/>
              <a:ext cx="19" cy="38"/>
            </a:xfrm>
            <a:custGeom>
              <a:avLst/>
              <a:gdLst/>
              <a:ahLst/>
              <a:cxnLst>
                <a:cxn ang="0">
                  <a:pos x="19" y="32"/>
                </a:cxn>
                <a:cxn ang="0">
                  <a:pos x="19" y="19"/>
                </a:cxn>
                <a:cxn ang="0">
                  <a:pos x="12" y="7"/>
                </a:cxn>
                <a:cxn ang="0">
                  <a:pos x="0" y="0"/>
                </a:cxn>
                <a:cxn ang="0">
                  <a:pos x="6" y="32"/>
                </a:cxn>
                <a:cxn ang="0">
                  <a:pos x="12" y="38"/>
                </a:cxn>
                <a:cxn ang="0">
                  <a:pos x="12" y="32"/>
                </a:cxn>
                <a:cxn ang="0">
                  <a:pos x="19" y="32"/>
                </a:cxn>
              </a:cxnLst>
              <a:rect l="0" t="0" r="0" b="0"/>
              <a:pathLst>
                <a:path w="19" h="38">
                  <a:moveTo>
                    <a:pt x="19" y="32"/>
                  </a:moveTo>
                  <a:lnTo>
                    <a:pt x="19" y="19"/>
                  </a:lnTo>
                  <a:lnTo>
                    <a:pt x="12" y="7"/>
                  </a:lnTo>
                  <a:lnTo>
                    <a:pt x="0" y="0"/>
                  </a:lnTo>
                  <a:lnTo>
                    <a:pt x="6" y="32"/>
                  </a:lnTo>
                  <a:lnTo>
                    <a:pt x="12" y="38"/>
                  </a:lnTo>
                  <a:lnTo>
                    <a:pt x="12" y="32"/>
                  </a:lnTo>
                  <a:lnTo>
                    <a:pt x="19" y="32"/>
                  </a:lnTo>
                  <a:close/>
                </a:path>
              </a:pathLst>
            </a:cu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388" name="フリーフォーム 387"/>
            <p:cNvSpPr>
              <a:spLocks/>
            </p:cNvSpPr>
            <p:nvPr/>
          </p:nvSpPr>
          <p:spPr bwMode="auto">
            <a:xfrm>
              <a:off x="523" y="3392"/>
              <a:ext cx="120" cy="95"/>
            </a:xfrm>
            <a:custGeom>
              <a:avLst/>
              <a:gdLst/>
              <a:ahLst/>
              <a:cxnLst>
                <a:cxn ang="0">
                  <a:pos x="95" y="76"/>
                </a:cxn>
                <a:cxn ang="0">
                  <a:pos x="107" y="57"/>
                </a:cxn>
                <a:cxn ang="0">
                  <a:pos x="120" y="44"/>
                </a:cxn>
                <a:cxn ang="0">
                  <a:pos x="113" y="31"/>
                </a:cxn>
                <a:cxn ang="0">
                  <a:pos x="107" y="19"/>
                </a:cxn>
                <a:cxn ang="0">
                  <a:pos x="95" y="6"/>
                </a:cxn>
                <a:cxn ang="0">
                  <a:pos x="82" y="0"/>
                </a:cxn>
                <a:cxn ang="0">
                  <a:pos x="44" y="0"/>
                </a:cxn>
                <a:cxn ang="0">
                  <a:pos x="31" y="6"/>
                </a:cxn>
                <a:cxn ang="0">
                  <a:pos x="19" y="25"/>
                </a:cxn>
                <a:cxn ang="0">
                  <a:pos x="6" y="44"/>
                </a:cxn>
                <a:cxn ang="0">
                  <a:pos x="0" y="50"/>
                </a:cxn>
                <a:cxn ang="0">
                  <a:pos x="12" y="76"/>
                </a:cxn>
                <a:cxn ang="0">
                  <a:pos x="25" y="88"/>
                </a:cxn>
                <a:cxn ang="0">
                  <a:pos x="44" y="95"/>
                </a:cxn>
                <a:cxn ang="0">
                  <a:pos x="76" y="88"/>
                </a:cxn>
                <a:cxn ang="0">
                  <a:pos x="88" y="76"/>
                </a:cxn>
                <a:cxn ang="0">
                  <a:pos x="95" y="76"/>
                </a:cxn>
              </a:cxnLst>
              <a:rect l="0" t="0" r="0" b="0"/>
              <a:pathLst>
                <a:path w="120" h="95">
                  <a:moveTo>
                    <a:pt x="95" y="76"/>
                  </a:moveTo>
                  <a:lnTo>
                    <a:pt x="107" y="57"/>
                  </a:lnTo>
                  <a:lnTo>
                    <a:pt x="120" y="44"/>
                  </a:lnTo>
                  <a:lnTo>
                    <a:pt x="113" y="31"/>
                  </a:lnTo>
                  <a:lnTo>
                    <a:pt x="107" y="19"/>
                  </a:lnTo>
                  <a:lnTo>
                    <a:pt x="95" y="6"/>
                  </a:lnTo>
                  <a:lnTo>
                    <a:pt x="82" y="0"/>
                  </a:lnTo>
                  <a:lnTo>
                    <a:pt x="44" y="0"/>
                  </a:lnTo>
                  <a:lnTo>
                    <a:pt x="31" y="6"/>
                  </a:lnTo>
                  <a:lnTo>
                    <a:pt x="19" y="25"/>
                  </a:lnTo>
                  <a:lnTo>
                    <a:pt x="6" y="44"/>
                  </a:lnTo>
                  <a:lnTo>
                    <a:pt x="0" y="50"/>
                  </a:lnTo>
                  <a:lnTo>
                    <a:pt x="12" y="76"/>
                  </a:lnTo>
                  <a:lnTo>
                    <a:pt x="25" y="88"/>
                  </a:lnTo>
                  <a:lnTo>
                    <a:pt x="44" y="95"/>
                  </a:lnTo>
                  <a:lnTo>
                    <a:pt x="76" y="88"/>
                  </a:lnTo>
                  <a:lnTo>
                    <a:pt x="88" y="76"/>
                  </a:lnTo>
                  <a:lnTo>
                    <a:pt x="95" y="76"/>
                  </a:lnTo>
                  <a:close/>
                </a:path>
              </a:pathLst>
            </a:custGeom>
            <a:solidFill>
              <a:schemeClr val="bg2">
                <a:lumMod val="20000"/>
                <a:lumOff val="8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389" name="フリーフォーム 388"/>
            <p:cNvSpPr>
              <a:spLocks/>
            </p:cNvSpPr>
            <p:nvPr/>
          </p:nvSpPr>
          <p:spPr bwMode="auto">
            <a:xfrm>
              <a:off x="523" y="3543"/>
              <a:ext cx="95" cy="70"/>
            </a:xfrm>
            <a:custGeom>
              <a:avLst/>
              <a:gdLst/>
              <a:ahLst/>
              <a:cxnLst>
                <a:cxn ang="0">
                  <a:pos x="95" y="38"/>
                </a:cxn>
                <a:cxn ang="0">
                  <a:pos x="88" y="26"/>
                </a:cxn>
                <a:cxn ang="0">
                  <a:pos x="76" y="13"/>
                </a:cxn>
                <a:cxn ang="0">
                  <a:pos x="50" y="7"/>
                </a:cxn>
                <a:cxn ang="0">
                  <a:pos x="25" y="0"/>
                </a:cxn>
                <a:cxn ang="0">
                  <a:pos x="12" y="7"/>
                </a:cxn>
                <a:cxn ang="0">
                  <a:pos x="0" y="13"/>
                </a:cxn>
                <a:cxn ang="0">
                  <a:pos x="0" y="38"/>
                </a:cxn>
                <a:cxn ang="0">
                  <a:pos x="0" y="57"/>
                </a:cxn>
                <a:cxn ang="0">
                  <a:pos x="12" y="63"/>
                </a:cxn>
                <a:cxn ang="0">
                  <a:pos x="38" y="70"/>
                </a:cxn>
                <a:cxn ang="0">
                  <a:pos x="76" y="70"/>
                </a:cxn>
                <a:cxn ang="0">
                  <a:pos x="88" y="57"/>
                </a:cxn>
                <a:cxn ang="0">
                  <a:pos x="95" y="51"/>
                </a:cxn>
                <a:cxn ang="0">
                  <a:pos x="95" y="45"/>
                </a:cxn>
                <a:cxn ang="0">
                  <a:pos x="95" y="38"/>
                </a:cxn>
              </a:cxnLst>
              <a:rect l="0" t="0" r="0" b="0"/>
              <a:pathLst>
                <a:path w="95" h="70">
                  <a:moveTo>
                    <a:pt x="95" y="38"/>
                  </a:moveTo>
                  <a:lnTo>
                    <a:pt x="88" y="26"/>
                  </a:lnTo>
                  <a:lnTo>
                    <a:pt x="76" y="13"/>
                  </a:lnTo>
                  <a:lnTo>
                    <a:pt x="50" y="7"/>
                  </a:lnTo>
                  <a:lnTo>
                    <a:pt x="25" y="0"/>
                  </a:lnTo>
                  <a:lnTo>
                    <a:pt x="12" y="7"/>
                  </a:lnTo>
                  <a:lnTo>
                    <a:pt x="0" y="13"/>
                  </a:lnTo>
                  <a:lnTo>
                    <a:pt x="0" y="38"/>
                  </a:lnTo>
                  <a:lnTo>
                    <a:pt x="0" y="57"/>
                  </a:lnTo>
                  <a:lnTo>
                    <a:pt x="12" y="63"/>
                  </a:lnTo>
                  <a:lnTo>
                    <a:pt x="38" y="70"/>
                  </a:lnTo>
                  <a:lnTo>
                    <a:pt x="76" y="70"/>
                  </a:lnTo>
                  <a:lnTo>
                    <a:pt x="88" y="57"/>
                  </a:lnTo>
                  <a:lnTo>
                    <a:pt x="95" y="51"/>
                  </a:lnTo>
                  <a:lnTo>
                    <a:pt x="95" y="45"/>
                  </a:lnTo>
                  <a:lnTo>
                    <a:pt x="95" y="38"/>
                  </a:lnTo>
                  <a:close/>
                </a:path>
              </a:pathLst>
            </a:custGeom>
            <a:solidFill>
              <a:schemeClr val="bg2">
                <a:lumMod val="20000"/>
                <a:lumOff val="8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390" name="フリーフォーム 389"/>
            <p:cNvSpPr>
              <a:spLocks/>
            </p:cNvSpPr>
            <p:nvPr/>
          </p:nvSpPr>
          <p:spPr bwMode="auto">
            <a:xfrm>
              <a:off x="807" y="3354"/>
              <a:ext cx="107" cy="69"/>
            </a:xfrm>
            <a:custGeom>
              <a:avLst/>
              <a:gdLst/>
              <a:ahLst/>
              <a:cxnLst>
                <a:cxn ang="0">
                  <a:pos x="50" y="69"/>
                </a:cxn>
                <a:cxn ang="0">
                  <a:pos x="69" y="69"/>
                </a:cxn>
                <a:cxn ang="0">
                  <a:pos x="88" y="63"/>
                </a:cxn>
                <a:cxn ang="0">
                  <a:pos x="101" y="51"/>
                </a:cxn>
                <a:cxn ang="0">
                  <a:pos x="107" y="32"/>
                </a:cxn>
                <a:cxn ang="0">
                  <a:pos x="101" y="13"/>
                </a:cxn>
                <a:cxn ang="0">
                  <a:pos x="95" y="0"/>
                </a:cxn>
                <a:cxn ang="0">
                  <a:pos x="76" y="0"/>
                </a:cxn>
                <a:cxn ang="0">
                  <a:pos x="63" y="0"/>
                </a:cxn>
                <a:cxn ang="0">
                  <a:pos x="25" y="19"/>
                </a:cxn>
                <a:cxn ang="0">
                  <a:pos x="6" y="32"/>
                </a:cxn>
                <a:cxn ang="0">
                  <a:pos x="0" y="44"/>
                </a:cxn>
                <a:cxn ang="0">
                  <a:pos x="0" y="51"/>
                </a:cxn>
                <a:cxn ang="0">
                  <a:pos x="6" y="57"/>
                </a:cxn>
                <a:cxn ang="0">
                  <a:pos x="19" y="63"/>
                </a:cxn>
                <a:cxn ang="0">
                  <a:pos x="44" y="69"/>
                </a:cxn>
                <a:cxn ang="0">
                  <a:pos x="50" y="69"/>
                </a:cxn>
              </a:cxnLst>
              <a:rect l="0" t="0" r="0" b="0"/>
              <a:pathLst>
                <a:path w="107" h="69">
                  <a:moveTo>
                    <a:pt x="50" y="69"/>
                  </a:moveTo>
                  <a:lnTo>
                    <a:pt x="69" y="69"/>
                  </a:lnTo>
                  <a:lnTo>
                    <a:pt x="88" y="63"/>
                  </a:lnTo>
                  <a:lnTo>
                    <a:pt x="101" y="51"/>
                  </a:lnTo>
                  <a:lnTo>
                    <a:pt x="107" y="32"/>
                  </a:lnTo>
                  <a:lnTo>
                    <a:pt x="101" y="13"/>
                  </a:lnTo>
                  <a:lnTo>
                    <a:pt x="95" y="0"/>
                  </a:lnTo>
                  <a:lnTo>
                    <a:pt x="76" y="0"/>
                  </a:lnTo>
                  <a:lnTo>
                    <a:pt x="63" y="0"/>
                  </a:lnTo>
                  <a:lnTo>
                    <a:pt x="25" y="19"/>
                  </a:lnTo>
                  <a:lnTo>
                    <a:pt x="6" y="32"/>
                  </a:lnTo>
                  <a:lnTo>
                    <a:pt x="0" y="44"/>
                  </a:lnTo>
                  <a:lnTo>
                    <a:pt x="0" y="51"/>
                  </a:lnTo>
                  <a:lnTo>
                    <a:pt x="6" y="57"/>
                  </a:lnTo>
                  <a:lnTo>
                    <a:pt x="19" y="63"/>
                  </a:lnTo>
                  <a:lnTo>
                    <a:pt x="44" y="69"/>
                  </a:lnTo>
                  <a:lnTo>
                    <a:pt x="50" y="69"/>
                  </a:lnTo>
                  <a:close/>
                </a:path>
              </a:pathLst>
            </a:custGeom>
            <a:solidFill>
              <a:schemeClr val="bg2">
                <a:lumMod val="20000"/>
                <a:lumOff val="8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391" name="フリーフォーム 390"/>
            <p:cNvSpPr>
              <a:spLocks/>
            </p:cNvSpPr>
            <p:nvPr/>
          </p:nvSpPr>
          <p:spPr bwMode="auto">
            <a:xfrm>
              <a:off x="845" y="3436"/>
              <a:ext cx="120" cy="120"/>
            </a:xfrm>
            <a:custGeom>
              <a:avLst/>
              <a:gdLst/>
              <a:ahLst/>
              <a:cxnLst>
                <a:cxn ang="0">
                  <a:pos x="120" y="51"/>
                </a:cxn>
                <a:cxn ang="0">
                  <a:pos x="113" y="25"/>
                </a:cxn>
                <a:cxn ang="0">
                  <a:pos x="107" y="6"/>
                </a:cxn>
                <a:cxn ang="0">
                  <a:pos x="88" y="0"/>
                </a:cxn>
                <a:cxn ang="0">
                  <a:pos x="69" y="0"/>
                </a:cxn>
                <a:cxn ang="0">
                  <a:pos x="50" y="0"/>
                </a:cxn>
                <a:cxn ang="0">
                  <a:pos x="31" y="13"/>
                </a:cxn>
                <a:cxn ang="0">
                  <a:pos x="12" y="25"/>
                </a:cxn>
                <a:cxn ang="0">
                  <a:pos x="6" y="44"/>
                </a:cxn>
                <a:cxn ang="0">
                  <a:pos x="0" y="70"/>
                </a:cxn>
                <a:cxn ang="0">
                  <a:pos x="6" y="88"/>
                </a:cxn>
                <a:cxn ang="0">
                  <a:pos x="12" y="101"/>
                </a:cxn>
                <a:cxn ang="0">
                  <a:pos x="19" y="114"/>
                </a:cxn>
                <a:cxn ang="0">
                  <a:pos x="31" y="120"/>
                </a:cxn>
                <a:cxn ang="0">
                  <a:pos x="50" y="120"/>
                </a:cxn>
                <a:cxn ang="0">
                  <a:pos x="69" y="120"/>
                </a:cxn>
                <a:cxn ang="0">
                  <a:pos x="94" y="107"/>
                </a:cxn>
                <a:cxn ang="0">
                  <a:pos x="120" y="76"/>
                </a:cxn>
                <a:cxn ang="0">
                  <a:pos x="120" y="57"/>
                </a:cxn>
                <a:cxn ang="0">
                  <a:pos x="120" y="51"/>
                </a:cxn>
              </a:cxnLst>
              <a:rect l="0" t="0" r="0" b="0"/>
              <a:pathLst>
                <a:path w="120" h="120">
                  <a:moveTo>
                    <a:pt x="120" y="51"/>
                  </a:moveTo>
                  <a:lnTo>
                    <a:pt x="113" y="25"/>
                  </a:lnTo>
                  <a:lnTo>
                    <a:pt x="107" y="6"/>
                  </a:lnTo>
                  <a:lnTo>
                    <a:pt x="88" y="0"/>
                  </a:lnTo>
                  <a:lnTo>
                    <a:pt x="69" y="0"/>
                  </a:lnTo>
                  <a:lnTo>
                    <a:pt x="50" y="0"/>
                  </a:lnTo>
                  <a:lnTo>
                    <a:pt x="31" y="13"/>
                  </a:lnTo>
                  <a:lnTo>
                    <a:pt x="12" y="25"/>
                  </a:lnTo>
                  <a:lnTo>
                    <a:pt x="6" y="44"/>
                  </a:lnTo>
                  <a:lnTo>
                    <a:pt x="0" y="70"/>
                  </a:lnTo>
                  <a:lnTo>
                    <a:pt x="6" y="88"/>
                  </a:lnTo>
                  <a:lnTo>
                    <a:pt x="12" y="101"/>
                  </a:lnTo>
                  <a:lnTo>
                    <a:pt x="19" y="114"/>
                  </a:lnTo>
                  <a:lnTo>
                    <a:pt x="31" y="120"/>
                  </a:lnTo>
                  <a:lnTo>
                    <a:pt x="50" y="120"/>
                  </a:lnTo>
                  <a:lnTo>
                    <a:pt x="69" y="120"/>
                  </a:lnTo>
                  <a:lnTo>
                    <a:pt x="94" y="107"/>
                  </a:lnTo>
                  <a:lnTo>
                    <a:pt x="120" y="76"/>
                  </a:lnTo>
                  <a:lnTo>
                    <a:pt x="120" y="57"/>
                  </a:lnTo>
                  <a:lnTo>
                    <a:pt x="120" y="51"/>
                  </a:lnTo>
                  <a:close/>
                </a:path>
              </a:pathLst>
            </a:custGeom>
            <a:solidFill>
              <a:schemeClr val="bg2">
                <a:lumMod val="20000"/>
                <a:lumOff val="8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392" name="フリーフォーム 391"/>
            <p:cNvSpPr>
              <a:spLocks/>
            </p:cNvSpPr>
            <p:nvPr/>
          </p:nvSpPr>
          <p:spPr bwMode="auto">
            <a:xfrm>
              <a:off x="788" y="3594"/>
              <a:ext cx="107" cy="82"/>
            </a:xfrm>
            <a:custGeom>
              <a:avLst/>
              <a:gdLst/>
              <a:ahLst/>
              <a:cxnLst>
                <a:cxn ang="0">
                  <a:pos x="107" y="44"/>
                </a:cxn>
                <a:cxn ang="0">
                  <a:pos x="107" y="31"/>
                </a:cxn>
                <a:cxn ang="0">
                  <a:pos x="101" y="19"/>
                </a:cxn>
                <a:cxn ang="0">
                  <a:pos x="95" y="12"/>
                </a:cxn>
                <a:cxn ang="0">
                  <a:pos x="82" y="6"/>
                </a:cxn>
                <a:cxn ang="0">
                  <a:pos x="50" y="0"/>
                </a:cxn>
                <a:cxn ang="0">
                  <a:pos x="31" y="6"/>
                </a:cxn>
                <a:cxn ang="0">
                  <a:pos x="13" y="19"/>
                </a:cxn>
                <a:cxn ang="0">
                  <a:pos x="0" y="38"/>
                </a:cxn>
                <a:cxn ang="0">
                  <a:pos x="0" y="50"/>
                </a:cxn>
                <a:cxn ang="0">
                  <a:pos x="6" y="63"/>
                </a:cxn>
                <a:cxn ang="0">
                  <a:pos x="19" y="76"/>
                </a:cxn>
                <a:cxn ang="0">
                  <a:pos x="31" y="82"/>
                </a:cxn>
                <a:cxn ang="0">
                  <a:pos x="44" y="82"/>
                </a:cxn>
                <a:cxn ang="0">
                  <a:pos x="63" y="82"/>
                </a:cxn>
                <a:cxn ang="0">
                  <a:pos x="76" y="76"/>
                </a:cxn>
                <a:cxn ang="0">
                  <a:pos x="101" y="57"/>
                </a:cxn>
                <a:cxn ang="0">
                  <a:pos x="101" y="44"/>
                </a:cxn>
                <a:cxn ang="0">
                  <a:pos x="107" y="44"/>
                </a:cxn>
              </a:cxnLst>
              <a:rect l="0" t="0" r="0" b="0"/>
              <a:pathLst>
                <a:path w="107" h="82">
                  <a:moveTo>
                    <a:pt x="107" y="44"/>
                  </a:moveTo>
                  <a:lnTo>
                    <a:pt x="107" y="31"/>
                  </a:lnTo>
                  <a:lnTo>
                    <a:pt x="101" y="19"/>
                  </a:lnTo>
                  <a:lnTo>
                    <a:pt x="95" y="12"/>
                  </a:lnTo>
                  <a:lnTo>
                    <a:pt x="82" y="6"/>
                  </a:lnTo>
                  <a:lnTo>
                    <a:pt x="50" y="0"/>
                  </a:lnTo>
                  <a:lnTo>
                    <a:pt x="31" y="6"/>
                  </a:lnTo>
                  <a:lnTo>
                    <a:pt x="13" y="19"/>
                  </a:lnTo>
                  <a:lnTo>
                    <a:pt x="0" y="38"/>
                  </a:lnTo>
                  <a:lnTo>
                    <a:pt x="0" y="50"/>
                  </a:lnTo>
                  <a:lnTo>
                    <a:pt x="6" y="63"/>
                  </a:lnTo>
                  <a:lnTo>
                    <a:pt x="19" y="76"/>
                  </a:lnTo>
                  <a:lnTo>
                    <a:pt x="31" y="82"/>
                  </a:lnTo>
                  <a:lnTo>
                    <a:pt x="44" y="82"/>
                  </a:lnTo>
                  <a:lnTo>
                    <a:pt x="63" y="82"/>
                  </a:lnTo>
                  <a:lnTo>
                    <a:pt x="76" y="76"/>
                  </a:lnTo>
                  <a:lnTo>
                    <a:pt x="101" y="57"/>
                  </a:lnTo>
                  <a:lnTo>
                    <a:pt x="101" y="44"/>
                  </a:lnTo>
                  <a:lnTo>
                    <a:pt x="107" y="44"/>
                  </a:lnTo>
                  <a:close/>
                </a:path>
              </a:pathLst>
            </a:custGeom>
            <a:solidFill>
              <a:schemeClr val="bg2">
                <a:lumMod val="20000"/>
                <a:lumOff val="8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393" name="フリーフォーム 392"/>
            <p:cNvSpPr>
              <a:spLocks/>
            </p:cNvSpPr>
            <p:nvPr/>
          </p:nvSpPr>
          <p:spPr bwMode="auto">
            <a:xfrm>
              <a:off x="662" y="3676"/>
              <a:ext cx="44" cy="38"/>
            </a:xfrm>
            <a:custGeom>
              <a:avLst/>
              <a:gdLst/>
              <a:ahLst/>
              <a:cxnLst>
                <a:cxn ang="0">
                  <a:pos x="44" y="19"/>
                </a:cxn>
                <a:cxn ang="0">
                  <a:pos x="38" y="6"/>
                </a:cxn>
                <a:cxn ang="0">
                  <a:pos x="25" y="0"/>
                </a:cxn>
                <a:cxn ang="0">
                  <a:pos x="12" y="0"/>
                </a:cxn>
                <a:cxn ang="0">
                  <a:pos x="0" y="6"/>
                </a:cxn>
                <a:cxn ang="0">
                  <a:pos x="0" y="31"/>
                </a:cxn>
                <a:cxn ang="0">
                  <a:pos x="6" y="38"/>
                </a:cxn>
                <a:cxn ang="0">
                  <a:pos x="12" y="38"/>
                </a:cxn>
                <a:cxn ang="0">
                  <a:pos x="38" y="38"/>
                </a:cxn>
                <a:cxn ang="0">
                  <a:pos x="44" y="31"/>
                </a:cxn>
                <a:cxn ang="0">
                  <a:pos x="44" y="25"/>
                </a:cxn>
                <a:cxn ang="0">
                  <a:pos x="44" y="19"/>
                </a:cxn>
              </a:cxnLst>
              <a:rect l="0" t="0" r="0" b="0"/>
              <a:pathLst>
                <a:path w="44" h="38">
                  <a:moveTo>
                    <a:pt x="44" y="19"/>
                  </a:moveTo>
                  <a:lnTo>
                    <a:pt x="38" y="6"/>
                  </a:lnTo>
                  <a:lnTo>
                    <a:pt x="25" y="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0" y="31"/>
                  </a:lnTo>
                  <a:lnTo>
                    <a:pt x="6" y="38"/>
                  </a:lnTo>
                  <a:lnTo>
                    <a:pt x="12" y="38"/>
                  </a:lnTo>
                  <a:lnTo>
                    <a:pt x="38" y="38"/>
                  </a:lnTo>
                  <a:lnTo>
                    <a:pt x="44" y="31"/>
                  </a:lnTo>
                  <a:lnTo>
                    <a:pt x="44" y="25"/>
                  </a:lnTo>
                  <a:lnTo>
                    <a:pt x="44" y="19"/>
                  </a:lnTo>
                  <a:close/>
                </a:path>
              </a:pathLst>
            </a:custGeom>
            <a:solidFill>
              <a:schemeClr val="bg2">
                <a:lumMod val="20000"/>
                <a:lumOff val="8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394" name="フリーフォーム 393"/>
            <p:cNvSpPr>
              <a:spLocks/>
            </p:cNvSpPr>
            <p:nvPr/>
          </p:nvSpPr>
          <p:spPr bwMode="auto">
            <a:xfrm>
              <a:off x="1085" y="3215"/>
              <a:ext cx="164" cy="215"/>
            </a:xfrm>
            <a:custGeom>
              <a:avLst/>
              <a:gdLst/>
              <a:ahLst/>
              <a:cxnLst>
                <a:cxn ang="0">
                  <a:pos x="94" y="82"/>
                </a:cxn>
                <a:cxn ang="0">
                  <a:pos x="101" y="51"/>
                </a:cxn>
                <a:cxn ang="0">
                  <a:pos x="101" y="26"/>
                </a:cxn>
                <a:cxn ang="0">
                  <a:pos x="94" y="13"/>
                </a:cxn>
                <a:cxn ang="0">
                  <a:pos x="75" y="0"/>
                </a:cxn>
                <a:cxn ang="0">
                  <a:pos x="56" y="0"/>
                </a:cxn>
                <a:cxn ang="0">
                  <a:pos x="37" y="7"/>
                </a:cxn>
                <a:cxn ang="0">
                  <a:pos x="12" y="26"/>
                </a:cxn>
                <a:cxn ang="0">
                  <a:pos x="0" y="51"/>
                </a:cxn>
                <a:cxn ang="0">
                  <a:pos x="0" y="89"/>
                </a:cxn>
                <a:cxn ang="0">
                  <a:pos x="6" y="108"/>
                </a:cxn>
                <a:cxn ang="0">
                  <a:pos x="18" y="120"/>
                </a:cxn>
                <a:cxn ang="0">
                  <a:pos x="31" y="126"/>
                </a:cxn>
                <a:cxn ang="0">
                  <a:pos x="50" y="126"/>
                </a:cxn>
                <a:cxn ang="0">
                  <a:pos x="69" y="114"/>
                </a:cxn>
                <a:cxn ang="0">
                  <a:pos x="88" y="108"/>
                </a:cxn>
                <a:cxn ang="0">
                  <a:pos x="88" y="120"/>
                </a:cxn>
                <a:cxn ang="0">
                  <a:pos x="82" y="139"/>
                </a:cxn>
                <a:cxn ang="0">
                  <a:pos x="75" y="152"/>
                </a:cxn>
                <a:cxn ang="0">
                  <a:pos x="69" y="164"/>
                </a:cxn>
                <a:cxn ang="0">
                  <a:pos x="69" y="183"/>
                </a:cxn>
                <a:cxn ang="0">
                  <a:pos x="69" y="202"/>
                </a:cxn>
                <a:cxn ang="0">
                  <a:pos x="75" y="215"/>
                </a:cxn>
                <a:cxn ang="0">
                  <a:pos x="101" y="215"/>
                </a:cxn>
                <a:cxn ang="0">
                  <a:pos x="113" y="208"/>
                </a:cxn>
                <a:cxn ang="0">
                  <a:pos x="126" y="202"/>
                </a:cxn>
                <a:cxn ang="0">
                  <a:pos x="145" y="164"/>
                </a:cxn>
                <a:cxn ang="0">
                  <a:pos x="157" y="139"/>
                </a:cxn>
                <a:cxn ang="0">
                  <a:pos x="164" y="114"/>
                </a:cxn>
                <a:cxn ang="0">
                  <a:pos x="157" y="82"/>
                </a:cxn>
                <a:cxn ang="0">
                  <a:pos x="151" y="76"/>
                </a:cxn>
                <a:cxn ang="0">
                  <a:pos x="138" y="70"/>
                </a:cxn>
                <a:cxn ang="0">
                  <a:pos x="119" y="76"/>
                </a:cxn>
                <a:cxn ang="0">
                  <a:pos x="107" y="89"/>
                </a:cxn>
                <a:cxn ang="0">
                  <a:pos x="101" y="95"/>
                </a:cxn>
                <a:cxn ang="0">
                  <a:pos x="94" y="89"/>
                </a:cxn>
                <a:cxn ang="0">
                  <a:pos x="94" y="89"/>
                </a:cxn>
                <a:cxn ang="0">
                  <a:pos x="94" y="82"/>
                </a:cxn>
              </a:cxnLst>
              <a:rect l="0" t="0" r="0" b="0"/>
              <a:pathLst>
                <a:path w="164" h="215">
                  <a:moveTo>
                    <a:pt x="94" y="82"/>
                  </a:moveTo>
                  <a:lnTo>
                    <a:pt x="101" y="51"/>
                  </a:lnTo>
                  <a:lnTo>
                    <a:pt x="101" y="26"/>
                  </a:lnTo>
                  <a:lnTo>
                    <a:pt x="94" y="13"/>
                  </a:lnTo>
                  <a:lnTo>
                    <a:pt x="75" y="0"/>
                  </a:lnTo>
                  <a:lnTo>
                    <a:pt x="56" y="0"/>
                  </a:lnTo>
                  <a:lnTo>
                    <a:pt x="37" y="7"/>
                  </a:lnTo>
                  <a:lnTo>
                    <a:pt x="12" y="26"/>
                  </a:lnTo>
                  <a:lnTo>
                    <a:pt x="0" y="51"/>
                  </a:lnTo>
                  <a:lnTo>
                    <a:pt x="0" y="89"/>
                  </a:lnTo>
                  <a:lnTo>
                    <a:pt x="6" y="108"/>
                  </a:lnTo>
                  <a:lnTo>
                    <a:pt x="18" y="120"/>
                  </a:lnTo>
                  <a:lnTo>
                    <a:pt x="31" y="126"/>
                  </a:lnTo>
                  <a:lnTo>
                    <a:pt x="50" y="126"/>
                  </a:lnTo>
                  <a:lnTo>
                    <a:pt x="69" y="114"/>
                  </a:lnTo>
                  <a:lnTo>
                    <a:pt x="88" y="108"/>
                  </a:lnTo>
                  <a:lnTo>
                    <a:pt x="88" y="120"/>
                  </a:lnTo>
                  <a:lnTo>
                    <a:pt x="82" y="139"/>
                  </a:lnTo>
                  <a:lnTo>
                    <a:pt x="75" y="152"/>
                  </a:lnTo>
                  <a:lnTo>
                    <a:pt x="69" y="164"/>
                  </a:lnTo>
                  <a:lnTo>
                    <a:pt x="69" y="183"/>
                  </a:lnTo>
                  <a:lnTo>
                    <a:pt x="69" y="202"/>
                  </a:lnTo>
                  <a:lnTo>
                    <a:pt x="75" y="215"/>
                  </a:lnTo>
                  <a:lnTo>
                    <a:pt x="101" y="215"/>
                  </a:lnTo>
                  <a:lnTo>
                    <a:pt x="113" y="208"/>
                  </a:lnTo>
                  <a:lnTo>
                    <a:pt x="126" y="202"/>
                  </a:lnTo>
                  <a:lnTo>
                    <a:pt x="145" y="164"/>
                  </a:lnTo>
                  <a:lnTo>
                    <a:pt x="157" y="139"/>
                  </a:lnTo>
                  <a:lnTo>
                    <a:pt x="164" y="114"/>
                  </a:lnTo>
                  <a:lnTo>
                    <a:pt x="157" y="82"/>
                  </a:lnTo>
                  <a:lnTo>
                    <a:pt x="151" y="76"/>
                  </a:lnTo>
                  <a:lnTo>
                    <a:pt x="138" y="70"/>
                  </a:lnTo>
                  <a:lnTo>
                    <a:pt x="119" y="76"/>
                  </a:lnTo>
                  <a:lnTo>
                    <a:pt x="107" y="89"/>
                  </a:lnTo>
                  <a:lnTo>
                    <a:pt x="101" y="95"/>
                  </a:lnTo>
                  <a:lnTo>
                    <a:pt x="94" y="89"/>
                  </a:lnTo>
                  <a:lnTo>
                    <a:pt x="94" y="89"/>
                  </a:lnTo>
                  <a:lnTo>
                    <a:pt x="94" y="82"/>
                  </a:lnTo>
                  <a:close/>
                </a:path>
              </a:pathLst>
            </a:custGeom>
            <a:solidFill>
              <a:schemeClr val="bg2">
                <a:lumMod val="20000"/>
                <a:lumOff val="8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395" name="フリーフォーム 394"/>
            <p:cNvSpPr>
              <a:spLocks/>
            </p:cNvSpPr>
            <p:nvPr/>
          </p:nvSpPr>
          <p:spPr bwMode="auto">
            <a:xfrm>
              <a:off x="1324" y="3329"/>
              <a:ext cx="114" cy="63"/>
            </a:xfrm>
            <a:custGeom>
              <a:avLst/>
              <a:gdLst/>
              <a:ahLst/>
              <a:cxnLst>
                <a:cxn ang="0">
                  <a:pos x="89" y="63"/>
                </a:cxn>
                <a:cxn ang="0">
                  <a:pos x="108" y="44"/>
                </a:cxn>
                <a:cxn ang="0">
                  <a:pos x="114" y="31"/>
                </a:cxn>
                <a:cxn ang="0">
                  <a:pos x="108" y="19"/>
                </a:cxn>
                <a:cxn ang="0">
                  <a:pos x="95" y="6"/>
                </a:cxn>
                <a:cxn ang="0">
                  <a:pos x="82" y="6"/>
                </a:cxn>
                <a:cxn ang="0">
                  <a:pos x="63" y="6"/>
                </a:cxn>
                <a:cxn ang="0">
                  <a:pos x="51" y="0"/>
                </a:cxn>
                <a:cxn ang="0">
                  <a:pos x="32" y="0"/>
                </a:cxn>
                <a:cxn ang="0">
                  <a:pos x="7" y="6"/>
                </a:cxn>
                <a:cxn ang="0">
                  <a:pos x="0" y="25"/>
                </a:cxn>
                <a:cxn ang="0">
                  <a:pos x="0" y="38"/>
                </a:cxn>
                <a:cxn ang="0">
                  <a:pos x="13" y="50"/>
                </a:cxn>
                <a:cxn ang="0">
                  <a:pos x="32" y="57"/>
                </a:cxn>
                <a:cxn ang="0">
                  <a:pos x="45" y="57"/>
                </a:cxn>
                <a:cxn ang="0">
                  <a:pos x="51" y="50"/>
                </a:cxn>
                <a:cxn ang="0">
                  <a:pos x="57" y="50"/>
                </a:cxn>
                <a:cxn ang="0">
                  <a:pos x="63" y="57"/>
                </a:cxn>
                <a:cxn ang="0">
                  <a:pos x="76" y="63"/>
                </a:cxn>
                <a:cxn ang="0">
                  <a:pos x="82" y="63"/>
                </a:cxn>
                <a:cxn ang="0">
                  <a:pos x="89" y="63"/>
                </a:cxn>
              </a:cxnLst>
              <a:rect l="0" t="0" r="0" b="0"/>
              <a:pathLst>
                <a:path w="114" h="63">
                  <a:moveTo>
                    <a:pt x="89" y="63"/>
                  </a:moveTo>
                  <a:lnTo>
                    <a:pt x="108" y="44"/>
                  </a:lnTo>
                  <a:lnTo>
                    <a:pt x="114" y="31"/>
                  </a:lnTo>
                  <a:lnTo>
                    <a:pt x="108" y="19"/>
                  </a:lnTo>
                  <a:lnTo>
                    <a:pt x="95" y="6"/>
                  </a:lnTo>
                  <a:lnTo>
                    <a:pt x="82" y="6"/>
                  </a:lnTo>
                  <a:lnTo>
                    <a:pt x="63" y="6"/>
                  </a:lnTo>
                  <a:lnTo>
                    <a:pt x="51" y="0"/>
                  </a:lnTo>
                  <a:lnTo>
                    <a:pt x="32" y="0"/>
                  </a:lnTo>
                  <a:lnTo>
                    <a:pt x="7" y="6"/>
                  </a:lnTo>
                  <a:lnTo>
                    <a:pt x="0" y="25"/>
                  </a:lnTo>
                  <a:lnTo>
                    <a:pt x="0" y="38"/>
                  </a:lnTo>
                  <a:lnTo>
                    <a:pt x="13" y="50"/>
                  </a:lnTo>
                  <a:lnTo>
                    <a:pt x="32" y="57"/>
                  </a:lnTo>
                  <a:lnTo>
                    <a:pt x="45" y="57"/>
                  </a:lnTo>
                  <a:lnTo>
                    <a:pt x="51" y="50"/>
                  </a:lnTo>
                  <a:lnTo>
                    <a:pt x="57" y="50"/>
                  </a:lnTo>
                  <a:lnTo>
                    <a:pt x="63" y="57"/>
                  </a:lnTo>
                  <a:lnTo>
                    <a:pt x="76" y="63"/>
                  </a:lnTo>
                  <a:lnTo>
                    <a:pt x="82" y="63"/>
                  </a:lnTo>
                  <a:lnTo>
                    <a:pt x="89" y="63"/>
                  </a:lnTo>
                  <a:close/>
                </a:path>
              </a:pathLst>
            </a:custGeom>
            <a:solidFill>
              <a:schemeClr val="bg2">
                <a:lumMod val="20000"/>
                <a:lumOff val="8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396" name="フリーフォーム 395"/>
            <p:cNvSpPr>
              <a:spLocks/>
            </p:cNvSpPr>
            <p:nvPr/>
          </p:nvSpPr>
          <p:spPr bwMode="auto">
            <a:xfrm>
              <a:off x="1438" y="3367"/>
              <a:ext cx="63" cy="50"/>
            </a:xfrm>
            <a:custGeom>
              <a:avLst/>
              <a:gdLst/>
              <a:ahLst/>
              <a:cxnLst>
                <a:cxn ang="0">
                  <a:pos x="57" y="44"/>
                </a:cxn>
                <a:cxn ang="0">
                  <a:pos x="63" y="31"/>
                </a:cxn>
                <a:cxn ang="0">
                  <a:pos x="57" y="19"/>
                </a:cxn>
                <a:cxn ang="0">
                  <a:pos x="44" y="6"/>
                </a:cxn>
                <a:cxn ang="0">
                  <a:pos x="25" y="0"/>
                </a:cxn>
                <a:cxn ang="0">
                  <a:pos x="13" y="6"/>
                </a:cxn>
                <a:cxn ang="0">
                  <a:pos x="6" y="12"/>
                </a:cxn>
                <a:cxn ang="0">
                  <a:pos x="0" y="19"/>
                </a:cxn>
                <a:cxn ang="0">
                  <a:pos x="6" y="31"/>
                </a:cxn>
                <a:cxn ang="0">
                  <a:pos x="19" y="44"/>
                </a:cxn>
                <a:cxn ang="0">
                  <a:pos x="32" y="44"/>
                </a:cxn>
                <a:cxn ang="0">
                  <a:pos x="38" y="44"/>
                </a:cxn>
                <a:cxn ang="0">
                  <a:pos x="44" y="44"/>
                </a:cxn>
                <a:cxn ang="0">
                  <a:pos x="44" y="50"/>
                </a:cxn>
                <a:cxn ang="0">
                  <a:pos x="50" y="44"/>
                </a:cxn>
                <a:cxn ang="0">
                  <a:pos x="57" y="44"/>
                </a:cxn>
              </a:cxnLst>
              <a:rect l="0" t="0" r="0" b="0"/>
              <a:pathLst>
                <a:path w="63" h="50">
                  <a:moveTo>
                    <a:pt x="57" y="44"/>
                  </a:moveTo>
                  <a:lnTo>
                    <a:pt x="63" y="31"/>
                  </a:lnTo>
                  <a:lnTo>
                    <a:pt x="57" y="19"/>
                  </a:lnTo>
                  <a:lnTo>
                    <a:pt x="44" y="6"/>
                  </a:lnTo>
                  <a:lnTo>
                    <a:pt x="25" y="0"/>
                  </a:lnTo>
                  <a:lnTo>
                    <a:pt x="13" y="6"/>
                  </a:lnTo>
                  <a:lnTo>
                    <a:pt x="6" y="12"/>
                  </a:lnTo>
                  <a:lnTo>
                    <a:pt x="0" y="19"/>
                  </a:lnTo>
                  <a:lnTo>
                    <a:pt x="6" y="31"/>
                  </a:lnTo>
                  <a:lnTo>
                    <a:pt x="19" y="44"/>
                  </a:lnTo>
                  <a:lnTo>
                    <a:pt x="32" y="44"/>
                  </a:lnTo>
                  <a:lnTo>
                    <a:pt x="38" y="44"/>
                  </a:lnTo>
                  <a:lnTo>
                    <a:pt x="44" y="44"/>
                  </a:lnTo>
                  <a:lnTo>
                    <a:pt x="44" y="50"/>
                  </a:lnTo>
                  <a:lnTo>
                    <a:pt x="50" y="44"/>
                  </a:lnTo>
                  <a:lnTo>
                    <a:pt x="57" y="44"/>
                  </a:lnTo>
                  <a:close/>
                </a:path>
              </a:pathLst>
            </a:custGeom>
            <a:solidFill>
              <a:schemeClr val="bg2">
                <a:lumMod val="20000"/>
                <a:lumOff val="8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397" name="フリーフォーム 396"/>
            <p:cNvSpPr>
              <a:spLocks/>
            </p:cNvSpPr>
            <p:nvPr/>
          </p:nvSpPr>
          <p:spPr bwMode="auto">
            <a:xfrm>
              <a:off x="1438" y="3625"/>
              <a:ext cx="32" cy="38"/>
            </a:xfrm>
            <a:custGeom>
              <a:avLst/>
              <a:gdLst/>
              <a:ahLst/>
              <a:cxnLst>
                <a:cxn ang="0">
                  <a:pos x="25" y="38"/>
                </a:cxn>
                <a:cxn ang="0">
                  <a:pos x="32" y="26"/>
                </a:cxn>
                <a:cxn ang="0">
                  <a:pos x="32" y="13"/>
                </a:cxn>
                <a:cxn ang="0">
                  <a:pos x="25" y="0"/>
                </a:cxn>
                <a:cxn ang="0">
                  <a:pos x="13" y="0"/>
                </a:cxn>
                <a:cxn ang="0">
                  <a:pos x="6" y="13"/>
                </a:cxn>
                <a:cxn ang="0">
                  <a:pos x="0" y="26"/>
                </a:cxn>
                <a:cxn ang="0">
                  <a:pos x="6" y="38"/>
                </a:cxn>
                <a:cxn ang="0">
                  <a:pos x="19" y="38"/>
                </a:cxn>
                <a:cxn ang="0">
                  <a:pos x="25" y="38"/>
                </a:cxn>
              </a:cxnLst>
              <a:rect l="0" t="0" r="0" b="0"/>
              <a:pathLst>
                <a:path w="32" h="38">
                  <a:moveTo>
                    <a:pt x="25" y="38"/>
                  </a:moveTo>
                  <a:lnTo>
                    <a:pt x="32" y="26"/>
                  </a:lnTo>
                  <a:lnTo>
                    <a:pt x="32" y="13"/>
                  </a:lnTo>
                  <a:lnTo>
                    <a:pt x="25" y="0"/>
                  </a:lnTo>
                  <a:lnTo>
                    <a:pt x="13" y="0"/>
                  </a:lnTo>
                  <a:lnTo>
                    <a:pt x="6" y="13"/>
                  </a:lnTo>
                  <a:lnTo>
                    <a:pt x="0" y="26"/>
                  </a:lnTo>
                  <a:lnTo>
                    <a:pt x="6" y="38"/>
                  </a:lnTo>
                  <a:lnTo>
                    <a:pt x="19" y="38"/>
                  </a:lnTo>
                  <a:lnTo>
                    <a:pt x="25" y="38"/>
                  </a:lnTo>
                  <a:close/>
                </a:path>
              </a:pathLst>
            </a:custGeom>
            <a:solidFill>
              <a:schemeClr val="bg2">
                <a:lumMod val="20000"/>
                <a:lumOff val="8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398" name="フリーフォーム 397"/>
            <p:cNvSpPr>
              <a:spLocks/>
            </p:cNvSpPr>
            <p:nvPr/>
          </p:nvSpPr>
          <p:spPr bwMode="auto">
            <a:xfrm>
              <a:off x="1545" y="3657"/>
              <a:ext cx="89" cy="57"/>
            </a:xfrm>
            <a:custGeom>
              <a:avLst/>
              <a:gdLst/>
              <a:ahLst/>
              <a:cxnLst>
                <a:cxn ang="0">
                  <a:pos x="44" y="57"/>
                </a:cxn>
                <a:cxn ang="0">
                  <a:pos x="63" y="50"/>
                </a:cxn>
                <a:cxn ang="0">
                  <a:pos x="76" y="44"/>
                </a:cxn>
                <a:cxn ang="0">
                  <a:pos x="82" y="31"/>
                </a:cxn>
                <a:cxn ang="0">
                  <a:pos x="89" y="19"/>
                </a:cxn>
                <a:cxn ang="0">
                  <a:pos x="82" y="6"/>
                </a:cxn>
                <a:cxn ang="0">
                  <a:pos x="76" y="6"/>
                </a:cxn>
                <a:cxn ang="0">
                  <a:pos x="44" y="0"/>
                </a:cxn>
                <a:cxn ang="0">
                  <a:pos x="32" y="0"/>
                </a:cxn>
                <a:cxn ang="0">
                  <a:pos x="13" y="13"/>
                </a:cxn>
                <a:cxn ang="0">
                  <a:pos x="7" y="19"/>
                </a:cxn>
                <a:cxn ang="0">
                  <a:pos x="0" y="31"/>
                </a:cxn>
                <a:cxn ang="0">
                  <a:pos x="7" y="38"/>
                </a:cxn>
                <a:cxn ang="0">
                  <a:pos x="13" y="50"/>
                </a:cxn>
                <a:cxn ang="0">
                  <a:pos x="38" y="57"/>
                </a:cxn>
                <a:cxn ang="0">
                  <a:pos x="44" y="57"/>
                </a:cxn>
              </a:cxnLst>
              <a:rect l="0" t="0" r="0" b="0"/>
              <a:pathLst>
                <a:path w="89" h="57">
                  <a:moveTo>
                    <a:pt x="44" y="57"/>
                  </a:moveTo>
                  <a:lnTo>
                    <a:pt x="63" y="50"/>
                  </a:lnTo>
                  <a:lnTo>
                    <a:pt x="76" y="44"/>
                  </a:lnTo>
                  <a:lnTo>
                    <a:pt x="82" y="31"/>
                  </a:lnTo>
                  <a:lnTo>
                    <a:pt x="89" y="19"/>
                  </a:lnTo>
                  <a:lnTo>
                    <a:pt x="82" y="6"/>
                  </a:lnTo>
                  <a:lnTo>
                    <a:pt x="76" y="6"/>
                  </a:lnTo>
                  <a:lnTo>
                    <a:pt x="44" y="0"/>
                  </a:lnTo>
                  <a:lnTo>
                    <a:pt x="32" y="0"/>
                  </a:lnTo>
                  <a:lnTo>
                    <a:pt x="13" y="13"/>
                  </a:lnTo>
                  <a:lnTo>
                    <a:pt x="7" y="19"/>
                  </a:lnTo>
                  <a:lnTo>
                    <a:pt x="0" y="31"/>
                  </a:lnTo>
                  <a:lnTo>
                    <a:pt x="7" y="38"/>
                  </a:lnTo>
                  <a:lnTo>
                    <a:pt x="13" y="50"/>
                  </a:lnTo>
                  <a:lnTo>
                    <a:pt x="38" y="57"/>
                  </a:lnTo>
                  <a:lnTo>
                    <a:pt x="44" y="57"/>
                  </a:lnTo>
                  <a:close/>
                </a:path>
              </a:pathLst>
            </a:custGeom>
            <a:solidFill>
              <a:schemeClr val="bg2">
                <a:lumMod val="20000"/>
                <a:lumOff val="8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399" name="フリーフォーム 398"/>
            <p:cNvSpPr>
              <a:spLocks/>
            </p:cNvSpPr>
            <p:nvPr/>
          </p:nvSpPr>
          <p:spPr bwMode="auto">
            <a:xfrm>
              <a:off x="1514" y="3594"/>
              <a:ext cx="44" cy="69"/>
            </a:xfrm>
            <a:custGeom>
              <a:avLst/>
              <a:gdLst/>
              <a:ahLst/>
              <a:cxnLst>
                <a:cxn ang="0">
                  <a:pos x="38" y="63"/>
                </a:cxn>
                <a:cxn ang="0">
                  <a:pos x="44" y="50"/>
                </a:cxn>
                <a:cxn ang="0">
                  <a:pos x="44" y="44"/>
                </a:cxn>
                <a:cxn ang="0">
                  <a:pos x="44" y="25"/>
                </a:cxn>
                <a:cxn ang="0">
                  <a:pos x="44" y="6"/>
                </a:cxn>
                <a:cxn ang="0">
                  <a:pos x="38" y="0"/>
                </a:cxn>
                <a:cxn ang="0">
                  <a:pos x="31" y="6"/>
                </a:cxn>
                <a:cxn ang="0">
                  <a:pos x="25" y="12"/>
                </a:cxn>
                <a:cxn ang="0">
                  <a:pos x="12" y="12"/>
                </a:cxn>
                <a:cxn ang="0">
                  <a:pos x="6" y="19"/>
                </a:cxn>
                <a:cxn ang="0">
                  <a:pos x="0" y="31"/>
                </a:cxn>
                <a:cxn ang="0">
                  <a:pos x="0" y="50"/>
                </a:cxn>
                <a:cxn ang="0">
                  <a:pos x="12" y="63"/>
                </a:cxn>
                <a:cxn ang="0">
                  <a:pos x="25" y="69"/>
                </a:cxn>
                <a:cxn ang="0">
                  <a:pos x="31" y="63"/>
                </a:cxn>
                <a:cxn ang="0">
                  <a:pos x="38" y="63"/>
                </a:cxn>
              </a:cxnLst>
              <a:rect l="0" t="0" r="0" b="0"/>
              <a:pathLst>
                <a:path w="44" h="69">
                  <a:moveTo>
                    <a:pt x="38" y="63"/>
                  </a:moveTo>
                  <a:lnTo>
                    <a:pt x="44" y="50"/>
                  </a:lnTo>
                  <a:lnTo>
                    <a:pt x="44" y="44"/>
                  </a:lnTo>
                  <a:lnTo>
                    <a:pt x="44" y="25"/>
                  </a:lnTo>
                  <a:lnTo>
                    <a:pt x="44" y="6"/>
                  </a:lnTo>
                  <a:lnTo>
                    <a:pt x="38" y="0"/>
                  </a:lnTo>
                  <a:lnTo>
                    <a:pt x="31" y="6"/>
                  </a:lnTo>
                  <a:lnTo>
                    <a:pt x="25" y="12"/>
                  </a:lnTo>
                  <a:lnTo>
                    <a:pt x="12" y="12"/>
                  </a:lnTo>
                  <a:lnTo>
                    <a:pt x="6" y="19"/>
                  </a:lnTo>
                  <a:lnTo>
                    <a:pt x="0" y="31"/>
                  </a:lnTo>
                  <a:lnTo>
                    <a:pt x="0" y="50"/>
                  </a:lnTo>
                  <a:lnTo>
                    <a:pt x="12" y="63"/>
                  </a:lnTo>
                  <a:lnTo>
                    <a:pt x="25" y="69"/>
                  </a:lnTo>
                  <a:lnTo>
                    <a:pt x="31" y="63"/>
                  </a:lnTo>
                  <a:lnTo>
                    <a:pt x="38" y="63"/>
                  </a:lnTo>
                  <a:close/>
                </a:path>
              </a:pathLst>
            </a:custGeom>
            <a:solidFill>
              <a:schemeClr val="bg2">
                <a:lumMod val="20000"/>
                <a:lumOff val="8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400" name="フリーフォーム 399"/>
            <p:cNvSpPr>
              <a:spLocks/>
            </p:cNvSpPr>
            <p:nvPr/>
          </p:nvSpPr>
          <p:spPr bwMode="auto">
            <a:xfrm>
              <a:off x="1564" y="3461"/>
              <a:ext cx="70" cy="57"/>
            </a:xfrm>
            <a:custGeom>
              <a:avLst/>
              <a:gdLst/>
              <a:ahLst/>
              <a:cxnLst>
                <a:cxn ang="0">
                  <a:pos x="38" y="57"/>
                </a:cxn>
                <a:cxn ang="0">
                  <a:pos x="51" y="51"/>
                </a:cxn>
                <a:cxn ang="0">
                  <a:pos x="63" y="45"/>
                </a:cxn>
                <a:cxn ang="0">
                  <a:pos x="70" y="38"/>
                </a:cxn>
                <a:cxn ang="0">
                  <a:pos x="70" y="19"/>
                </a:cxn>
                <a:cxn ang="0">
                  <a:pos x="57" y="13"/>
                </a:cxn>
                <a:cxn ang="0">
                  <a:pos x="44" y="7"/>
                </a:cxn>
                <a:cxn ang="0">
                  <a:pos x="32" y="0"/>
                </a:cxn>
                <a:cxn ang="0">
                  <a:pos x="19" y="7"/>
                </a:cxn>
                <a:cxn ang="0">
                  <a:pos x="0" y="19"/>
                </a:cxn>
                <a:cxn ang="0">
                  <a:pos x="0" y="26"/>
                </a:cxn>
                <a:cxn ang="0">
                  <a:pos x="7" y="38"/>
                </a:cxn>
                <a:cxn ang="0">
                  <a:pos x="19" y="51"/>
                </a:cxn>
                <a:cxn ang="0">
                  <a:pos x="32" y="57"/>
                </a:cxn>
                <a:cxn ang="0">
                  <a:pos x="38" y="57"/>
                </a:cxn>
              </a:cxnLst>
              <a:rect l="0" t="0" r="0" b="0"/>
              <a:pathLst>
                <a:path w="70" h="57">
                  <a:moveTo>
                    <a:pt x="38" y="57"/>
                  </a:moveTo>
                  <a:lnTo>
                    <a:pt x="51" y="51"/>
                  </a:lnTo>
                  <a:lnTo>
                    <a:pt x="63" y="45"/>
                  </a:lnTo>
                  <a:lnTo>
                    <a:pt x="70" y="38"/>
                  </a:lnTo>
                  <a:lnTo>
                    <a:pt x="70" y="19"/>
                  </a:lnTo>
                  <a:lnTo>
                    <a:pt x="57" y="13"/>
                  </a:lnTo>
                  <a:lnTo>
                    <a:pt x="44" y="7"/>
                  </a:lnTo>
                  <a:lnTo>
                    <a:pt x="32" y="0"/>
                  </a:lnTo>
                  <a:lnTo>
                    <a:pt x="19" y="7"/>
                  </a:lnTo>
                  <a:lnTo>
                    <a:pt x="0" y="19"/>
                  </a:lnTo>
                  <a:lnTo>
                    <a:pt x="0" y="26"/>
                  </a:lnTo>
                  <a:lnTo>
                    <a:pt x="7" y="38"/>
                  </a:lnTo>
                  <a:lnTo>
                    <a:pt x="19" y="51"/>
                  </a:lnTo>
                  <a:lnTo>
                    <a:pt x="32" y="57"/>
                  </a:lnTo>
                  <a:lnTo>
                    <a:pt x="38" y="57"/>
                  </a:lnTo>
                  <a:close/>
                </a:path>
              </a:pathLst>
            </a:custGeom>
            <a:solidFill>
              <a:schemeClr val="bg2">
                <a:lumMod val="20000"/>
                <a:lumOff val="8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401" name="フリーフォーム 400"/>
            <p:cNvSpPr>
              <a:spLocks/>
            </p:cNvSpPr>
            <p:nvPr/>
          </p:nvSpPr>
          <p:spPr bwMode="auto">
            <a:xfrm>
              <a:off x="573" y="2584"/>
              <a:ext cx="95" cy="89"/>
            </a:xfrm>
            <a:custGeom>
              <a:avLst/>
              <a:gdLst/>
              <a:ahLst/>
              <a:cxnLst>
                <a:cxn ang="0">
                  <a:pos x="70" y="89"/>
                </a:cxn>
                <a:cxn ang="0">
                  <a:pos x="82" y="82"/>
                </a:cxn>
                <a:cxn ang="0">
                  <a:pos x="95" y="64"/>
                </a:cxn>
                <a:cxn ang="0">
                  <a:pos x="95" y="45"/>
                </a:cxn>
                <a:cxn ang="0">
                  <a:pos x="89" y="26"/>
                </a:cxn>
                <a:cxn ang="0">
                  <a:pos x="76" y="7"/>
                </a:cxn>
                <a:cxn ang="0">
                  <a:pos x="63" y="0"/>
                </a:cxn>
                <a:cxn ang="0">
                  <a:pos x="51" y="0"/>
                </a:cxn>
                <a:cxn ang="0">
                  <a:pos x="38" y="7"/>
                </a:cxn>
                <a:cxn ang="0">
                  <a:pos x="13" y="26"/>
                </a:cxn>
                <a:cxn ang="0">
                  <a:pos x="7" y="38"/>
                </a:cxn>
                <a:cxn ang="0">
                  <a:pos x="0" y="51"/>
                </a:cxn>
                <a:cxn ang="0">
                  <a:pos x="7" y="64"/>
                </a:cxn>
                <a:cxn ang="0">
                  <a:pos x="13" y="76"/>
                </a:cxn>
                <a:cxn ang="0">
                  <a:pos x="32" y="89"/>
                </a:cxn>
                <a:cxn ang="0">
                  <a:pos x="63" y="89"/>
                </a:cxn>
                <a:cxn ang="0">
                  <a:pos x="70" y="89"/>
                </a:cxn>
              </a:cxnLst>
              <a:rect l="0" t="0" r="0" b="0"/>
              <a:pathLst>
                <a:path w="95" h="89">
                  <a:moveTo>
                    <a:pt x="70" y="89"/>
                  </a:moveTo>
                  <a:lnTo>
                    <a:pt x="82" y="82"/>
                  </a:lnTo>
                  <a:lnTo>
                    <a:pt x="95" y="64"/>
                  </a:lnTo>
                  <a:lnTo>
                    <a:pt x="95" y="45"/>
                  </a:lnTo>
                  <a:lnTo>
                    <a:pt x="89" y="26"/>
                  </a:lnTo>
                  <a:lnTo>
                    <a:pt x="76" y="7"/>
                  </a:lnTo>
                  <a:lnTo>
                    <a:pt x="63" y="0"/>
                  </a:lnTo>
                  <a:lnTo>
                    <a:pt x="51" y="0"/>
                  </a:lnTo>
                  <a:lnTo>
                    <a:pt x="38" y="7"/>
                  </a:lnTo>
                  <a:lnTo>
                    <a:pt x="13" y="26"/>
                  </a:lnTo>
                  <a:lnTo>
                    <a:pt x="7" y="38"/>
                  </a:lnTo>
                  <a:lnTo>
                    <a:pt x="0" y="51"/>
                  </a:lnTo>
                  <a:lnTo>
                    <a:pt x="7" y="64"/>
                  </a:lnTo>
                  <a:lnTo>
                    <a:pt x="13" y="76"/>
                  </a:lnTo>
                  <a:lnTo>
                    <a:pt x="32" y="89"/>
                  </a:lnTo>
                  <a:lnTo>
                    <a:pt x="63" y="89"/>
                  </a:lnTo>
                  <a:lnTo>
                    <a:pt x="70" y="89"/>
                  </a:lnTo>
                  <a:close/>
                </a:path>
              </a:pathLst>
            </a:custGeom>
            <a:solidFill>
              <a:schemeClr val="tx2">
                <a:lumMod val="90000"/>
                <a:alpha val="3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402" name="フリーフォーム 401"/>
            <p:cNvSpPr>
              <a:spLocks/>
            </p:cNvSpPr>
            <p:nvPr/>
          </p:nvSpPr>
          <p:spPr bwMode="auto">
            <a:xfrm>
              <a:off x="1709" y="3089"/>
              <a:ext cx="51" cy="57"/>
            </a:xfrm>
            <a:custGeom>
              <a:avLst/>
              <a:gdLst/>
              <a:ahLst/>
              <a:cxnLst>
                <a:cxn ang="0">
                  <a:pos x="32" y="57"/>
                </a:cxn>
                <a:cxn ang="0">
                  <a:pos x="45" y="51"/>
                </a:cxn>
                <a:cxn ang="0">
                  <a:pos x="51" y="32"/>
                </a:cxn>
                <a:cxn ang="0">
                  <a:pos x="51" y="19"/>
                </a:cxn>
                <a:cxn ang="0">
                  <a:pos x="32" y="6"/>
                </a:cxn>
                <a:cxn ang="0">
                  <a:pos x="13" y="0"/>
                </a:cxn>
                <a:cxn ang="0">
                  <a:pos x="7" y="13"/>
                </a:cxn>
                <a:cxn ang="0">
                  <a:pos x="0" y="25"/>
                </a:cxn>
                <a:cxn ang="0">
                  <a:pos x="7" y="44"/>
                </a:cxn>
                <a:cxn ang="0">
                  <a:pos x="7" y="51"/>
                </a:cxn>
                <a:cxn ang="0">
                  <a:pos x="13" y="57"/>
                </a:cxn>
                <a:cxn ang="0">
                  <a:pos x="26" y="57"/>
                </a:cxn>
                <a:cxn ang="0">
                  <a:pos x="32" y="57"/>
                </a:cxn>
              </a:cxnLst>
              <a:rect l="0" t="0" r="0" b="0"/>
              <a:pathLst>
                <a:path w="51" h="57">
                  <a:moveTo>
                    <a:pt x="32" y="57"/>
                  </a:moveTo>
                  <a:lnTo>
                    <a:pt x="45" y="51"/>
                  </a:lnTo>
                  <a:lnTo>
                    <a:pt x="51" y="32"/>
                  </a:lnTo>
                  <a:lnTo>
                    <a:pt x="51" y="19"/>
                  </a:lnTo>
                  <a:lnTo>
                    <a:pt x="32" y="6"/>
                  </a:lnTo>
                  <a:lnTo>
                    <a:pt x="13" y="0"/>
                  </a:lnTo>
                  <a:lnTo>
                    <a:pt x="7" y="13"/>
                  </a:lnTo>
                  <a:lnTo>
                    <a:pt x="0" y="25"/>
                  </a:lnTo>
                  <a:lnTo>
                    <a:pt x="7" y="44"/>
                  </a:lnTo>
                  <a:lnTo>
                    <a:pt x="7" y="51"/>
                  </a:lnTo>
                  <a:lnTo>
                    <a:pt x="13" y="57"/>
                  </a:lnTo>
                  <a:lnTo>
                    <a:pt x="26" y="57"/>
                  </a:lnTo>
                  <a:lnTo>
                    <a:pt x="32" y="57"/>
                  </a:lnTo>
                  <a:close/>
                </a:path>
              </a:pathLst>
            </a:custGeom>
            <a:solidFill>
              <a:schemeClr val="bg2">
                <a:lumMod val="20000"/>
                <a:lumOff val="8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403" name="フリーフォーム 402"/>
            <p:cNvSpPr>
              <a:spLocks/>
            </p:cNvSpPr>
            <p:nvPr/>
          </p:nvSpPr>
          <p:spPr bwMode="auto">
            <a:xfrm>
              <a:off x="1829" y="3051"/>
              <a:ext cx="82" cy="63"/>
            </a:xfrm>
            <a:custGeom>
              <a:avLst/>
              <a:gdLst/>
              <a:ahLst/>
              <a:cxnLst>
                <a:cxn ang="0">
                  <a:pos x="51" y="63"/>
                </a:cxn>
                <a:cxn ang="0">
                  <a:pos x="70" y="57"/>
                </a:cxn>
                <a:cxn ang="0">
                  <a:pos x="82" y="44"/>
                </a:cxn>
                <a:cxn ang="0">
                  <a:pos x="82" y="32"/>
                </a:cxn>
                <a:cxn ang="0">
                  <a:pos x="82" y="19"/>
                </a:cxn>
                <a:cxn ang="0">
                  <a:pos x="76" y="7"/>
                </a:cxn>
                <a:cxn ang="0">
                  <a:pos x="63" y="0"/>
                </a:cxn>
                <a:cxn ang="0">
                  <a:pos x="44" y="7"/>
                </a:cxn>
                <a:cxn ang="0">
                  <a:pos x="19" y="13"/>
                </a:cxn>
                <a:cxn ang="0">
                  <a:pos x="7" y="13"/>
                </a:cxn>
                <a:cxn ang="0">
                  <a:pos x="0" y="26"/>
                </a:cxn>
                <a:cxn ang="0">
                  <a:pos x="7" y="51"/>
                </a:cxn>
                <a:cxn ang="0">
                  <a:pos x="19" y="63"/>
                </a:cxn>
                <a:cxn ang="0">
                  <a:pos x="44" y="63"/>
                </a:cxn>
                <a:cxn ang="0">
                  <a:pos x="51" y="63"/>
                </a:cxn>
              </a:cxnLst>
              <a:rect l="0" t="0" r="0" b="0"/>
              <a:pathLst>
                <a:path w="82" h="63">
                  <a:moveTo>
                    <a:pt x="51" y="63"/>
                  </a:moveTo>
                  <a:lnTo>
                    <a:pt x="70" y="57"/>
                  </a:lnTo>
                  <a:lnTo>
                    <a:pt x="82" y="44"/>
                  </a:lnTo>
                  <a:lnTo>
                    <a:pt x="82" y="32"/>
                  </a:lnTo>
                  <a:lnTo>
                    <a:pt x="82" y="19"/>
                  </a:lnTo>
                  <a:lnTo>
                    <a:pt x="76" y="7"/>
                  </a:lnTo>
                  <a:lnTo>
                    <a:pt x="63" y="0"/>
                  </a:lnTo>
                  <a:lnTo>
                    <a:pt x="44" y="7"/>
                  </a:lnTo>
                  <a:lnTo>
                    <a:pt x="19" y="13"/>
                  </a:lnTo>
                  <a:lnTo>
                    <a:pt x="7" y="13"/>
                  </a:lnTo>
                  <a:lnTo>
                    <a:pt x="0" y="26"/>
                  </a:lnTo>
                  <a:lnTo>
                    <a:pt x="7" y="51"/>
                  </a:lnTo>
                  <a:lnTo>
                    <a:pt x="19" y="63"/>
                  </a:lnTo>
                  <a:lnTo>
                    <a:pt x="44" y="63"/>
                  </a:lnTo>
                  <a:lnTo>
                    <a:pt x="51" y="63"/>
                  </a:lnTo>
                  <a:close/>
                </a:path>
              </a:pathLst>
            </a:cu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404" name="フリーフォーム 403"/>
            <p:cNvSpPr>
              <a:spLocks/>
            </p:cNvSpPr>
            <p:nvPr/>
          </p:nvSpPr>
          <p:spPr bwMode="auto">
            <a:xfrm>
              <a:off x="1772" y="3480"/>
              <a:ext cx="51" cy="38"/>
            </a:xfrm>
            <a:custGeom>
              <a:avLst/>
              <a:gdLst/>
              <a:ahLst/>
              <a:cxnLst>
                <a:cxn ang="0">
                  <a:pos x="32" y="32"/>
                </a:cxn>
                <a:cxn ang="0">
                  <a:pos x="45" y="26"/>
                </a:cxn>
                <a:cxn ang="0">
                  <a:pos x="51" y="19"/>
                </a:cxn>
                <a:cxn ang="0">
                  <a:pos x="51" y="13"/>
                </a:cxn>
                <a:cxn ang="0">
                  <a:pos x="45" y="0"/>
                </a:cxn>
                <a:cxn ang="0">
                  <a:pos x="19" y="0"/>
                </a:cxn>
                <a:cxn ang="0">
                  <a:pos x="0" y="7"/>
                </a:cxn>
                <a:cxn ang="0">
                  <a:pos x="0" y="19"/>
                </a:cxn>
                <a:cxn ang="0">
                  <a:pos x="0" y="32"/>
                </a:cxn>
                <a:cxn ang="0">
                  <a:pos x="13" y="38"/>
                </a:cxn>
                <a:cxn ang="0">
                  <a:pos x="26" y="32"/>
                </a:cxn>
                <a:cxn ang="0">
                  <a:pos x="32" y="32"/>
                </a:cxn>
              </a:cxnLst>
              <a:rect l="0" t="0" r="0" b="0"/>
              <a:pathLst>
                <a:path w="51" h="38">
                  <a:moveTo>
                    <a:pt x="32" y="32"/>
                  </a:moveTo>
                  <a:lnTo>
                    <a:pt x="45" y="26"/>
                  </a:lnTo>
                  <a:lnTo>
                    <a:pt x="51" y="19"/>
                  </a:lnTo>
                  <a:lnTo>
                    <a:pt x="51" y="13"/>
                  </a:lnTo>
                  <a:lnTo>
                    <a:pt x="45" y="0"/>
                  </a:lnTo>
                  <a:lnTo>
                    <a:pt x="19" y="0"/>
                  </a:lnTo>
                  <a:lnTo>
                    <a:pt x="0" y="7"/>
                  </a:lnTo>
                  <a:lnTo>
                    <a:pt x="0" y="19"/>
                  </a:lnTo>
                  <a:lnTo>
                    <a:pt x="0" y="32"/>
                  </a:lnTo>
                  <a:lnTo>
                    <a:pt x="13" y="38"/>
                  </a:lnTo>
                  <a:lnTo>
                    <a:pt x="26" y="32"/>
                  </a:lnTo>
                  <a:lnTo>
                    <a:pt x="32" y="32"/>
                  </a:lnTo>
                  <a:close/>
                </a:path>
              </a:pathLst>
            </a:cu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405" name="フリーフォーム 404"/>
            <p:cNvSpPr>
              <a:spLocks/>
            </p:cNvSpPr>
            <p:nvPr/>
          </p:nvSpPr>
          <p:spPr bwMode="auto">
            <a:xfrm>
              <a:off x="1855" y="3575"/>
              <a:ext cx="63" cy="50"/>
            </a:xfrm>
            <a:custGeom>
              <a:avLst/>
              <a:gdLst/>
              <a:ahLst/>
              <a:cxnLst>
                <a:cxn ang="0">
                  <a:pos x="6" y="50"/>
                </a:cxn>
                <a:cxn ang="0">
                  <a:pos x="25" y="50"/>
                </a:cxn>
                <a:cxn ang="0">
                  <a:pos x="44" y="50"/>
                </a:cxn>
                <a:cxn ang="0">
                  <a:pos x="56" y="38"/>
                </a:cxn>
                <a:cxn ang="0">
                  <a:pos x="63" y="19"/>
                </a:cxn>
                <a:cxn ang="0">
                  <a:pos x="56" y="6"/>
                </a:cxn>
                <a:cxn ang="0">
                  <a:pos x="50" y="0"/>
                </a:cxn>
                <a:cxn ang="0">
                  <a:pos x="18" y="0"/>
                </a:cxn>
                <a:cxn ang="0">
                  <a:pos x="6" y="13"/>
                </a:cxn>
                <a:cxn ang="0">
                  <a:pos x="0" y="25"/>
                </a:cxn>
                <a:cxn ang="0">
                  <a:pos x="0" y="44"/>
                </a:cxn>
                <a:cxn ang="0">
                  <a:pos x="0" y="50"/>
                </a:cxn>
                <a:cxn ang="0">
                  <a:pos x="6" y="50"/>
                </a:cxn>
              </a:cxnLst>
              <a:rect l="0" t="0" r="0" b="0"/>
              <a:pathLst>
                <a:path w="63" h="50">
                  <a:moveTo>
                    <a:pt x="6" y="50"/>
                  </a:moveTo>
                  <a:lnTo>
                    <a:pt x="25" y="50"/>
                  </a:lnTo>
                  <a:lnTo>
                    <a:pt x="44" y="50"/>
                  </a:lnTo>
                  <a:lnTo>
                    <a:pt x="56" y="38"/>
                  </a:lnTo>
                  <a:lnTo>
                    <a:pt x="63" y="19"/>
                  </a:lnTo>
                  <a:lnTo>
                    <a:pt x="56" y="6"/>
                  </a:lnTo>
                  <a:lnTo>
                    <a:pt x="50" y="0"/>
                  </a:lnTo>
                  <a:lnTo>
                    <a:pt x="18" y="0"/>
                  </a:lnTo>
                  <a:lnTo>
                    <a:pt x="6" y="13"/>
                  </a:lnTo>
                  <a:lnTo>
                    <a:pt x="0" y="25"/>
                  </a:lnTo>
                  <a:lnTo>
                    <a:pt x="0" y="44"/>
                  </a:lnTo>
                  <a:lnTo>
                    <a:pt x="0" y="50"/>
                  </a:lnTo>
                  <a:lnTo>
                    <a:pt x="6" y="50"/>
                  </a:lnTo>
                  <a:close/>
                </a:path>
              </a:pathLst>
            </a:cu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406" name="フリーフォーム 405"/>
            <p:cNvSpPr>
              <a:spLocks/>
            </p:cNvSpPr>
            <p:nvPr/>
          </p:nvSpPr>
          <p:spPr bwMode="auto">
            <a:xfrm>
              <a:off x="2075" y="3594"/>
              <a:ext cx="70" cy="63"/>
            </a:xfrm>
            <a:custGeom>
              <a:avLst/>
              <a:gdLst/>
              <a:ahLst/>
              <a:cxnLst>
                <a:cxn ang="0">
                  <a:pos x="32" y="63"/>
                </a:cxn>
                <a:cxn ang="0">
                  <a:pos x="45" y="57"/>
                </a:cxn>
                <a:cxn ang="0">
                  <a:pos x="57" y="44"/>
                </a:cxn>
                <a:cxn ang="0">
                  <a:pos x="70" y="31"/>
                </a:cxn>
                <a:cxn ang="0">
                  <a:pos x="64" y="19"/>
                </a:cxn>
                <a:cxn ang="0">
                  <a:pos x="57" y="6"/>
                </a:cxn>
                <a:cxn ang="0">
                  <a:pos x="51" y="6"/>
                </a:cxn>
                <a:cxn ang="0">
                  <a:pos x="32" y="0"/>
                </a:cxn>
                <a:cxn ang="0">
                  <a:pos x="19" y="0"/>
                </a:cxn>
                <a:cxn ang="0">
                  <a:pos x="13" y="6"/>
                </a:cxn>
                <a:cxn ang="0">
                  <a:pos x="7" y="19"/>
                </a:cxn>
                <a:cxn ang="0">
                  <a:pos x="0" y="31"/>
                </a:cxn>
                <a:cxn ang="0">
                  <a:pos x="7" y="50"/>
                </a:cxn>
                <a:cxn ang="0">
                  <a:pos x="19" y="57"/>
                </a:cxn>
                <a:cxn ang="0">
                  <a:pos x="26" y="63"/>
                </a:cxn>
                <a:cxn ang="0">
                  <a:pos x="32" y="63"/>
                </a:cxn>
              </a:cxnLst>
              <a:rect l="0" t="0" r="0" b="0"/>
              <a:pathLst>
                <a:path w="70" h="63">
                  <a:moveTo>
                    <a:pt x="32" y="63"/>
                  </a:moveTo>
                  <a:lnTo>
                    <a:pt x="45" y="57"/>
                  </a:lnTo>
                  <a:lnTo>
                    <a:pt x="57" y="44"/>
                  </a:lnTo>
                  <a:lnTo>
                    <a:pt x="70" y="31"/>
                  </a:lnTo>
                  <a:lnTo>
                    <a:pt x="64" y="19"/>
                  </a:lnTo>
                  <a:lnTo>
                    <a:pt x="57" y="6"/>
                  </a:lnTo>
                  <a:lnTo>
                    <a:pt x="51" y="6"/>
                  </a:lnTo>
                  <a:lnTo>
                    <a:pt x="32" y="0"/>
                  </a:lnTo>
                  <a:lnTo>
                    <a:pt x="19" y="0"/>
                  </a:lnTo>
                  <a:lnTo>
                    <a:pt x="13" y="6"/>
                  </a:lnTo>
                  <a:lnTo>
                    <a:pt x="7" y="19"/>
                  </a:lnTo>
                  <a:lnTo>
                    <a:pt x="0" y="31"/>
                  </a:lnTo>
                  <a:lnTo>
                    <a:pt x="7" y="50"/>
                  </a:lnTo>
                  <a:lnTo>
                    <a:pt x="19" y="57"/>
                  </a:lnTo>
                  <a:lnTo>
                    <a:pt x="26" y="63"/>
                  </a:lnTo>
                  <a:lnTo>
                    <a:pt x="32" y="63"/>
                  </a:lnTo>
                  <a:close/>
                </a:path>
              </a:pathLst>
            </a:cu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407" name="フリーフォーム 406"/>
            <p:cNvSpPr>
              <a:spLocks/>
            </p:cNvSpPr>
            <p:nvPr/>
          </p:nvSpPr>
          <p:spPr bwMode="auto">
            <a:xfrm>
              <a:off x="2681" y="3461"/>
              <a:ext cx="133" cy="89"/>
            </a:xfrm>
            <a:custGeom>
              <a:avLst/>
              <a:gdLst/>
              <a:ahLst/>
              <a:cxnLst>
                <a:cxn ang="0">
                  <a:pos x="70" y="89"/>
                </a:cxn>
                <a:cxn ang="0">
                  <a:pos x="95" y="89"/>
                </a:cxn>
                <a:cxn ang="0">
                  <a:pos x="120" y="76"/>
                </a:cxn>
                <a:cxn ang="0">
                  <a:pos x="133" y="57"/>
                </a:cxn>
                <a:cxn ang="0">
                  <a:pos x="133" y="45"/>
                </a:cxn>
                <a:cxn ang="0">
                  <a:pos x="127" y="26"/>
                </a:cxn>
                <a:cxn ang="0">
                  <a:pos x="108" y="0"/>
                </a:cxn>
                <a:cxn ang="0">
                  <a:pos x="89" y="0"/>
                </a:cxn>
                <a:cxn ang="0">
                  <a:pos x="51" y="7"/>
                </a:cxn>
                <a:cxn ang="0">
                  <a:pos x="26" y="19"/>
                </a:cxn>
                <a:cxn ang="0">
                  <a:pos x="0" y="45"/>
                </a:cxn>
                <a:cxn ang="0">
                  <a:pos x="7" y="57"/>
                </a:cxn>
                <a:cxn ang="0">
                  <a:pos x="19" y="70"/>
                </a:cxn>
                <a:cxn ang="0">
                  <a:pos x="44" y="82"/>
                </a:cxn>
                <a:cxn ang="0">
                  <a:pos x="63" y="89"/>
                </a:cxn>
                <a:cxn ang="0">
                  <a:pos x="70" y="89"/>
                </a:cxn>
              </a:cxnLst>
              <a:rect l="0" t="0" r="0" b="0"/>
              <a:pathLst>
                <a:path w="133" h="89">
                  <a:moveTo>
                    <a:pt x="70" y="89"/>
                  </a:moveTo>
                  <a:lnTo>
                    <a:pt x="95" y="89"/>
                  </a:lnTo>
                  <a:lnTo>
                    <a:pt x="120" y="76"/>
                  </a:lnTo>
                  <a:lnTo>
                    <a:pt x="133" y="57"/>
                  </a:lnTo>
                  <a:lnTo>
                    <a:pt x="133" y="45"/>
                  </a:lnTo>
                  <a:lnTo>
                    <a:pt x="127" y="26"/>
                  </a:lnTo>
                  <a:lnTo>
                    <a:pt x="108" y="0"/>
                  </a:lnTo>
                  <a:lnTo>
                    <a:pt x="89" y="0"/>
                  </a:lnTo>
                  <a:lnTo>
                    <a:pt x="51" y="7"/>
                  </a:lnTo>
                  <a:lnTo>
                    <a:pt x="26" y="19"/>
                  </a:lnTo>
                  <a:lnTo>
                    <a:pt x="0" y="45"/>
                  </a:lnTo>
                  <a:lnTo>
                    <a:pt x="7" y="57"/>
                  </a:lnTo>
                  <a:lnTo>
                    <a:pt x="19" y="70"/>
                  </a:lnTo>
                  <a:lnTo>
                    <a:pt x="44" y="82"/>
                  </a:lnTo>
                  <a:lnTo>
                    <a:pt x="63" y="89"/>
                  </a:lnTo>
                  <a:lnTo>
                    <a:pt x="70" y="89"/>
                  </a:lnTo>
                  <a:close/>
                </a:path>
              </a:pathLst>
            </a:cu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408" name="フリーフォーム 407"/>
            <p:cNvSpPr>
              <a:spLocks/>
            </p:cNvSpPr>
            <p:nvPr/>
          </p:nvSpPr>
          <p:spPr bwMode="auto">
            <a:xfrm>
              <a:off x="2890" y="3348"/>
              <a:ext cx="195" cy="145"/>
            </a:xfrm>
            <a:custGeom>
              <a:avLst/>
              <a:gdLst/>
              <a:ahLst/>
              <a:cxnLst>
                <a:cxn ang="0">
                  <a:pos x="195" y="88"/>
                </a:cxn>
                <a:cxn ang="0">
                  <a:pos x="189" y="75"/>
                </a:cxn>
                <a:cxn ang="0">
                  <a:pos x="170" y="57"/>
                </a:cxn>
                <a:cxn ang="0">
                  <a:pos x="151" y="38"/>
                </a:cxn>
                <a:cxn ang="0">
                  <a:pos x="145" y="25"/>
                </a:cxn>
                <a:cxn ang="0">
                  <a:pos x="132" y="12"/>
                </a:cxn>
                <a:cxn ang="0">
                  <a:pos x="113" y="6"/>
                </a:cxn>
                <a:cxn ang="0">
                  <a:pos x="82" y="0"/>
                </a:cxn>
                <a:cxn ang="0">
                  <a:pos x="50" y="6"/>
                </a:cxn>
                <a:cxn ang="0">
                  <a:pos x="37" y="12"/>
                </a:cxn>
                <a:cxn ang="0">
                  <a:pos x="37" y="19"/>
                </a:cxn>
                <a:cxn ang="0">
                  <a:pos x="31" y="57"/>
                </a:cxn>
                <a:cxn ang="0">
                  <a:pos x="25" y="69"/>
                </a:cxn>
                <a:cxn ang="0">
                  <a:pos x="18" y="82"/>
                </a:cxn>
                <a:cxn ang="0">
                  <a:pos x="0" y="88"/>
                </a:cxn>
                <a:cxn ang="0">
                  <a:pos x="0" y="101"/>
                </a:cxn>
                <a:cxn ang="0">
                  <a:pos x="6" y="107"/>
                </a:cxn>
                <a:cxn ang="0">
                  <a:pos x="37" y="126"/>
                </a:cxn>
                <a:cxn ang="0">
                  <a:pos x="63" y="139"/>
                </a:cxn>
                <a:cxn ang="0">
                  <a:pos x="94" y="145"/>
                </a:cxn>
                <a:cxn ang="0">
                  <a:pos x="113" y="145"/>
                </a:cxn>
                <a:cxn ang="0">
                  <a:pos x="132" y="139"/>
                </a:cxn>
                <a:cxn ang="0">
                  <a:pos x="170" y="113"/>
                </a:cxn>
                <a:cxn ang="0">
                  <a:pos x="183" y="101"/>
                </a:cxn>
                <a:cxn ang="0">
                  <a:pos x="189" y="88"/>
                </a:cxn>
                <a:cxn ang="0">
                  <a:pos x="195" y="88"/>
                </a:cxn>
              </a:cxnLst>
              <a:rect l="0" t="0" r="0" b="0"/>
              <a:pathLst>
                <a:path w="195" h="145">
                  <a:moveTo>
                    <a:pt x="195" y="88"/>
                  </a:moveTo>
                  <a:lnTo>
                    <a:pt x="189" y="75"/>
                  </a:lnTo>
                  <a:lnTo>
                    <a:pt x="170" y="57"/>
                  </a:lnTo>
                  <a:lnTo>
                    <a:pt x="151" y="38"/>
                  </a:lnTo>
                  <a:lnTo>
                    <a:pt x="145" y="25"/>
                  </a:lnTo>
                  <a:lnTo>
                    <a:pt x="132" y="12"/>
                  </a:lnTo>
                  <a:lnTo>
                    <a:pt x="113" y="6"/>
                  </a:lnTo>
                  <a:lnTo>
                    <a:pt x="82" y="0"/>
                  </a:lnTo>
                  <a:lnTo>
                    <a:pt x="50" y="6"/>
                  </a:lnTo>
                  <a:lnTo>
                    <a:pt x="37" y="12"/>
                  </a:lnTo>
                  <a:lnTo>
                    <a:pt x="37" y="19"/>
                  </a:lnTo>
                  <a:lnTo>
                    <a:pt x="31" y="57"/>
                  </a:lnTo>
                  <a:lnTo>
                    <a:pt x="25" y="69"/>
                  </a:lnTo>
                  <a:lnTo>
                    <a:pt x="18" y="82"/>
                  </a:lnTo>
                  <a:lnTo>
                    <a:pt x="0" y="88"/>
                  </a:lnTo>
                  <a:lnTo>
                    <a:pt x="0" y="101"/>
                  </a:lnTo>
                  <a:lnTo>
                    <a:pt x="6" y="107"/>
                  </a:lnTo>
                  <a:lnTo>
                    <a:pt x="37" y="126"/>
                  </a:lnTo>
                  <a:lnTo>
                    <a:pt x="63" y="139"/>
                  </a:lnTo>
                  <a:lnTo>
                    <a:pt x="94" y="145"/>
                  </a:lnTo>
                  <a:lnTo>
                    <a:pt x="113" y="145"/>
                  </a:lnTo>
                  <a:lnTo>
                    <a:pt x="132" y="139"/>
                  </a:lnTo>
                  <a:lnTo>
                    <a:pt x="170" y="113"/>
                  </a:lnTo>
                  <a:lnTo>
                    <a:pt x="183" y="101"/>
                  </a:lnTo>
                  <a:lnTo>
                    <a:pt x="189" y="88"/>
                  </a:lnTo>
                  <a:lnTo>
                    <a:pt x="195" y="88"/>
                  </a:lnTo>
                  <a:close/>
                </a:path>
              </a:pathLst>
            </a:cu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409" name="フリーフォーム 408"/>
            <p:cNvSpPr>
              <a:spLocks/>
            </p:cNvSpPr>
            <p:nvPr/>
          </p:nvSpPr>
          <p:spPr bwMode="auto">
            <a:xfrm>
              <a:off x="1665" y="3550"/>
              <a:ext cx="25" cy="31"/>
            </a:xfrm>
            <a:custGeom>
              <a:avLst/>
              <a:gdLst/>
              <a:ahLst/>
              <a:cxnLst>
                <a:cxn ang="0">
                  <a:pos x="19" y="31"/>
                </a:cxn>
                <a:cxn ang="0">
                  <a:pos x="25" y="25"/>
                </a:cxn>
                <a:cxn ang="0">
                  <a:pos x="25" y="12"/>
                </a:cxn>
                <a:cxn ang="0">
                  <a:pos x="19" y="0"/>
                </a:cxn>
                <a:cxn ang="0">
                  <a:pos x="6" y="0"/>
                </a:cxn>
                <a:cxn ang="0">
                  <a:pos x="0" y="12"/>
                </a:cxn>
                <a:cxn ang="0">
                  <a:pos x="0" y="19"/>
                </a:cxn>
                <a:cxn ang="0">
                  <a:pos x="0" y="31"/>
                </a:cxn>
                <a:cxn ang="0">
                  <a:pos x="13" y="31"/>
                </a:cxn>
                <a:cxn ang="0">
                  <a:pos x="19" y="31"/>
                </a:cxn>
              </a:cxnLst>
              <a:rect l="0" t="0" r="0" b="0"/>
              <a:pathLst>
                <a:path w="25" h="31">
                  <a:moveTo>
                    <a:pt x="19" y="31"/>
                  </a:moveTo>
                  <a:lnTo>
                    <a:pt x="25" y="25"/>
                  </a:lnTo>
                  <a:lnTo>
                    <a:pt x="25" y="12"/>
                  </a:lnTo>
                  <a:lnTo>
                    <a:pt x="19" y="0"/>
                  </a:lnTo>
                  <a:lnTo>
                    <a:pt x="6" y="0"/>
                  </a:lnTo>
                  <a:lnTo>
                    <a:pt x="0" y="12"/>
                  </a:lnTo>
                  <a:lnTo>
                    <a:pt x="0" y="19"/>
                  </a:lnTo>
                  <a:lnTo>
                    <a:pt x="0" y="31"/>
                  </a:lnTo>
                  <a:lnTo>
                    <a:pt x="13" y="31"/>
                  </a:lnTo>
                  <a:lnTo>
                    <a:pt x="19" y="31"/>
                  </a:lnTo>
                  <a:close/>
                </a:path>
              </a:pathLst>
            </a:cu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410" name="フリーフォーム 409"/>
            <p:cNvSpPr>
              <a:spLocks/>
            </p:cNvSpPr>
            <p:nvPr/>
          </p:nvSpPr>
          <p:spPr bwMode="auto">
            <a:xfrm>
              <a:off x="1034" y="2130"/>
              <a:ext cx="738" cy="549"/>
            </a:xfrm>
            <a:custGeom>
              <a:avLst/>
              <a:gdLst/>
              <a:ahLst/>
              <a:cxnLst>
                <a:cxn ang="0">
                  <a:pos x="221" y="511"/>
                </a:cxn>
                <a:cxn ang="0">
                  <a:pos x="227" y="461"/>
                </a:cxn>
                <a:cxn ang="0">
                  <a:pos x="227" y="442"/>
                </a:cxn>
                <a:cxn ang="0">
                  <a:pos x="259" y="417"/>
                </a:cxn>
                <a:cxn ang="0">
                  <a:pos x="284" y="385"/>
                </a:cxn>
                <a:cxn ang="0">
                  <a:pos x="322" y="322"/>
                </a:cxn>
                <a:cxn ang="0">
                  <a:pos x="404" y="265"/>
                </a:cxn>
                <a:cxn ang="0">
                  <a:pos x="511" y="189"/>
                </a:cxn>
                <a:cxn ang="0">
                  <a:pos x="656" y="89"/>
                </a:cxn>
                <a:cxn ang="0">
                  <a:pos x="707" y="57"/>
                </a:cxn>
                <a:cxn ang="0">
                  <a:pos x="732" y="57"/>
                </a:cxn>
                <a:cxn ang="0">
                  <a:pos x="732" y="19"/>
                </a:cxn>
                <a:cxn ang="0">
                  <a:pos x="713" y="0"/>
                </a:cxn>
                <a:cxn ang="0">
                  <a:pos x="688" y="19"/>
                </a:cxn>
                <a:cxn ang="0">
                  <a:pos x="644" y="57"/>
                </a:cxn>
                <a:cxn ang="0">
                  <a:pos x="537" y="101"/>
                </a:cxn>
                <a:cxn ang="0">
                  <a:pos x="461" y="164"/>
                </a:cxn>
                <a:cxn ang="0">
                  <a:pos x="391" y="189"/>
                </a:cxn>
                <a:cxn ang="0">
                  <a:pos x="240" y="309"/>
                </a:cxn>
                <a:cxn ang="0">
                  <a:pos x="221" y="322"/>
                </a:cxn>
                <a:cxn ang="0">
                  <a:pos x="177" y="347"/>
                </a:cxn>
                <a:cxn ang="0">
                  <a:pos x="158" y="347"/>
                </a:cxn>
                <a:cxn ang="0">
                  <a:pos x="107" y="328"/>
                </a:cxn>
                <a:cxn ang="0">
                  <a:pos x="69" y="335"/>
                </a:cxn>
                <a:cxn ang="0">
                  <a:pos x="19" y="360"/>
                </a:cxn>
                <a:cxn ang="0">
                  <a:pos x="0" y="379"/>
                </a:cxn>
                <a:cxn ang="0">
                  <a:pos x="0" y="404"/>
                </a:cxn>
                <a:cxn ang="0">
                  <a:pos x="25" y="486"/>
                </a:cxn>
                <a:cxn ang="0">
                  <a:pos x="82" y="543"/>
                </a:cxn>
                <a:cxn ang="0">
                  <a:pos x="133" y="549"/>
                </a:cxn>
                <a:cxn ang="0">
                  <a:pos x="189" y="530"/>
                </a:cxn>
                <a:cxn ang="0">
                  <a:pos x="215" y="518"/>
                </a:cxn>
              </a:cxnLst>
              <a:rect l="0" t="0" r="0" b="0"/>
              <a:pathLst>
                <a:path w="738" h="549">
                  <a:moveTo>
                    <a:pt x="215" y="518"/>
                  </a:moveTo>
                  <a:lnTo>
                    <a:pt x="221" y="511"/>
                  </a:lnTo>
                  <a:lnTo>
                    <a:pt x="227" y="492"/>
                  </a:lnTo>
                  <a:lnTo>
                    <a:pt x="227" y="461"/>
                  </a:lnTo>
                  <a:lnTo>
                    <a:pt x="227" y="448"/>
                  </a:lnTo>
                  <a:lnTo>
                    <a:pt x="227" y="442"/>
                  </a:lnTo>
                  <a:lnTo>
                    <a:pt x="240" y="435"/>
                  </a:lnTo>
                  <a:lnTo>
                    <a:pt x="259" y="417"/>
                  </a:lnTo>
                  <a:lnTo>
                    <a:pt x="271" y="404"/>
                  </a:lnTo>
                  <a:lnTo>
                    <a:pt x="284" y="385"/>
                  </a:lnTo>
                  <a:lnTo>
                    <a:pt x="309" y="341"/>
                  </a:lnTo>
                  <a:lnTo>
                    <a:pt x="322" y="322"/>
                  </a:lnTo>
                  <a:lnTo>
                    <a:pt x="341" y="309"/>
                  </a:lnTo>
                  <a:lnTo>
                    <a:pt x="404" y="265"/>
                  </a:lnTo>
                  <a:lnTo>
                    <a:pt x="461" y="215"/>
                  </a:lnTo>
                  <a:lnTo>
                    <a:pt x="511" y="189"/>
                  </a:lnTo>
                  <a:lnTo>
                    <a:pt x="568" y="152"/>
                  </a:lnTo>
                  <a:lnTo>
                    <a:pt x="656" y="89"/>
                  </a:lnTo>
                  <a:lnTo>
                    <a:pt x="682" y="63"/>
                  </a:lnTo>
                  <a:lnTo>
                    <a:pt x="707" y="57"/>
                  </a:lnTo>
                  <a:lnTo>
                    <a:pt x="726" y="57"/>
                  </a:lnTo>
                  <a:lnTo>
                    <a:pt x="732" y="57"/>
                  </a:lnTo>
                  <a:lnTo>
                    <a:pt x="738" y="51"/>
                  </a:lnTo>
                  <a:lnTo>
                    <a:pt x="732" y="19"/>
                  </a:lnTo>
                  <a:lnTo>
                    <a:pt x="726" y="6"/>
                  </a:lnTo>
                  <a:lnTo>
                    <a:pt x="713" y="0"/>
                  </a:lnTo>
                  <a:lnTo>
                    <a:pt x="694" y="6"/>
                  </a:lnTo>
                  <a:lnTo>
                    <a:pt x="688" y="19"/>
                  </a:lnTo>
                  <a:lnTo>
                    <a:pt x="682" y="44"/>
                  </a:lnTo>
                  <a:lnTo>
                    <a:pt x="644" y="57"/>
                  </a:lnTo>
                  <a:lnTo>
                    <a:pt x="587" y="76"/>
                  </a:lnTo>
                  <a:lnTo>
                    <a:pt x="537" y="101"/>
                  </a:lnTo>
                  <a:lnTo>
                    <a:pt x="492" y="133"/>
                  </a:lnTo>
                  <a:lnTo>
                    <a:pt x="461" y="164"/>
                  </a:lnTo>
                  <a:lnTo>
                    <a:pt x="423" y="183"/>
                  </a:lnTo>
                  <a:lnTo>
                    <a:pt x="391" y="189"/>
                  </a:lnTo>
                  <a:lnTo>
                    <a:pt x="360" y="208"/>
                  </a:lnTo>
                  <a:lnTo>
                    <a:pt x="240" y="309"/>
                  </a:lnTo>
                  <a:lnTo>
                    <a:pt x="227" y="316"/>
                  </a:lnTo>
                  <a:lnTo>
                    <a:pt x="221" y="322"/>
                  </a:lnTo>
                  <a:lnTo>
                    <a:pt x="196" y="328"/>
                  </a:lnTo>
                  <a:lnTo>
                    <a:pt x="177" y="347"/>
                  </a:lnTo>
                  <a:lnTo>
                    <a:pt x="170" y="347"/>
                  </a:lnTo>
                  <a:lnTo>
                    <a:pt x="158" y="347"/>
                  </a:lnTo>
                  <a:lnTo>
                    <a:pt x="126" y="335"/>
                  </a:lnTo>
                  <a:lnTo>
                    <a:pt x="107" y="328"/>
                  </a:lnTo>
                  <a:lnTo>
                    <a:pt x="88" y="328"/>
                  </a:lnTo>
                  <a:lnTo>
                    <a:pt x="69" y="335"/>
                  </a:lnTo>
                  <a:lnTo>
                    <a:pt x="51" y="347"/>
                  </a:lnTo>
                  <a:lnTo>
                    <a:pt x="19" y="360"/>
                  </a:lnTo>
                  <a:lnTo>
                    <a:pt x="6" y="366"/>
                  </a:lnTo>
                  <a:lnTo>
                    <a:pt x="0" y="379"/>
                  </a:lnTo>
                  <a:lnTo>
                    <a:pt x="0" y="391"/>
                  </a:lnTo>
                  <a:lnTo>
                    <a:pt x="0" y="404"/>
                  </a:lnTo>
                  <a:lnTo>
                    <a:pt x="19" y="454"/>
                  </a:lnTo>
                  <a:lnTo>
                    <a:pt x="25" y="486"/>
                  </a:lnTo>
                  <a:lnTo>
                    <a:pt x="38" y="511"/>
                  </a:lnTo>
                  <a:lnTo>
                    <a:pt x="82" y="543"/>
                  </a:lnTo>
                  <a:lnTo>
                    <a:pt x="107" y="549"/>
                  </a:lnTo>
                  <a:lnTo>
                    <a:pt x="133" y="549"/>
                  </a:lnTo>
                  <a:lnTo>
                    <a:pt x="164" y="543"/>
                  </a:lnTo>
                  <a:lnTo>
                    <a:pt x="189" y="530"/>
                  </a:lnTo>
                  <a:lnTo>
                    <a:pt x="208" y="518"/>
                  </a:lnTo>
                  <a:lnTo>
                    <a:pt x="215" y="518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lumMod val="20000"/>
                    <a:lumOff val="80000"/>
                  </a:schemeClr>
                </a:gs>
                <a:gs pos="15000">
                  <a:schemeClr val="accent1">
                    <a:lumMod val="20000"/>
                    <a:lumOff val="80000"/>
                  </a:schemeClr>
                </a:gs>
                <a:gs pos="30000">
                  <a:schemeClr val="accent2">
                    <a:lumMod val="20000"/>
                    <a:lumOff val="80000"/>
                  </a:schemeClr>
                </a:gs>
                <a:gs pos="45000">
                  <a:schemeClr val="accent2">
                    <a:lumMod val="20000"/>
                    <a:lumOff val="80000"/>
                  </a:schemeClr>
                </a:gs>
                <a:gs pos="60000">
                  <a:schemeClr val="accent3">
                    <a:lumMod val="20000"/>
                    <a:lumOff val="80000"/>
                  </a:schemeClr>
                </a:gs>
                <a:gs pos="80000">
                  <a:schemeClr val="accent4">
                    <a:lumMod val="20000"/>
                    <a:lumOff val="80000"/>
                  </a:schemeClr>
                </a:gs>
                <a:gs pos="100000">
                  <a:schemeClr val="accent5">
                    <a:lumMod val="20000"/>
                    <a:lumOff val="80000"/>
                  </a:schemeClr>
                </a:gs>
              </a:gsLst>
              <a:lin ang="18000000" scaled="1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411" name="フリーフォーム 410"/>
            <p:cNvSpPr>
              <a:spLocks/>
            </p:cNvSpPr>
            <p:nvPr/>
          </p:nvSpPr>
          <p:spPr bwMode="auto">
            <a:xfrm>
              <a:off x="1785" y="1998"/>
              <a:ext cx="183" cy="176"/>
            </a:xfrm>
            <a:custGeom>
              <a:avLst/>
              <a:gdLst/>
              <a:ahLst/>
              <a:cxnLst>
                <a:cxn ang="0">
                  <a:pos x="51" y="176"/>
                </a:cxn>
                <a:cxn ang="0">
                  <a:pos x="70" y="170"/>
                </a:cxn>
                <a:cxn ang="0">
                  <a:pos x="82" y="157"/>
                </a:cxn>
                <a:cxn ang="0">
                  <a:pos x="101" y="132"/>
                </a:cxn>
                <a:cxn ang="0">
                  <a:pos x="101" y="107"/>
                </a:cxn>
                <a:cxn ang="0">
                  <a:pos x="107" y="101"/>
                </a:cxn>
                <a:cxn ang="0">
                  <a:pos x="126" y="107"/>
                </a:cxn>
                <a:cxn ang="0">
                  <a:pos x="139" y="107"/>
                </a:cxn>
                <a:cxn ang="0">
                  <a:pos x="145" y="107"/>
                </a:cxn>
                <a:cxn ang="0">
                  <a:pos x="164" y="101"/>
                </a:cxn>
                <a:cxn ang="0">
                  <a:pos x="177" y="88"/>
                </a:cxn>
                <a:cxn ang="0">
                  <a:pos x="183" y="69"/>
                </a:cxn>
                <a:cxn ang="0">
                  <a:pos x="183" y="38"/>
                </a:cxn>
                <a:cxn ang="0">
                  <a:pos x="170" y="6"/>
                </a:cxn>
                <a:cxn ang="0">
                  <a:pos x="158" y="0"/>
                </a:cxn>
                <a:cxn ang="0">
                  <a:pos x="139" y="0"/>
                </a:cxn>
                <a:cxn ang="0">
                  <a:pos x="126" y="12"/>
                </a:cxn>
                <a:cxn ang="0">
                  <a:pos x="88" y="69"/>
                </a:cxn>
                <a:cxn ang="0">
                  <a:pos x="82" y="69"/>
                </a:cxn>
                <a:cxn ang="0">
                  <a:pos x="70" y="63"/>
                </a:cxn>
                <a:cxn ang="0">
                  <a:pos x="57" y="63"/>
                </a:cxn>
                <a:cxn ang="0">
                  <a:pos x="38" y="63"/>
                </a:cxn>
                <a:cxn ang="0">
                  <a:pos x="6" y="88"/>
                </a:cxn>
                <a:cxn ang="0">
                  <a:pos x="0" y="107"/>
                </a:cxn>
                <a:cxn ang="0">
                  <a:pos x="0" y="120"/>
                </a:cxn>
                <a:cxn ang="0">
                  <a:pos x="0" y="145"/>
                </a:cxn>
                <a:cxn ang="0">
                  <a:pos x="13" y="164"/>
                </a:cxn>
                <a:cxn ang="0">
                  <a:pos x="25" y="170"/>
                </a:cxn>
                <a:cxn ang="0">
                  <a:pos x="44" y="176"/>
                </a:cxn>
                <a:cxn ang="0">
                  <a:pos x="51" y="176"/>
                </a:cxn>
              </a:cxnLst>
              <a:rect l="0" t="0" r="0" b="0"/>
              <a:pathLst>
                <a:path w="183" h="176">
                  <a:moveTo>
                    <a:pt x="51" y="176"/>
                  </a:moveTo>
                  <a:lnTo>
                    <a:pt x="70" y="170"/>
                  </a:lnTo>
                  <a:lnTo>
                    <a:pt x="82" y="157"/>
                  </a:lnTo>
                  <a:lnTo>
                    <a:pt x="101" y="132"/>
                  </a:lnTo>
                  <a:lnTo>
                    <a:pt x="101" y="107"/>
                  </a:lnTo>
                  <a:lnTo>
                    <a:pt x="107" y="101"/>
                  </a:lnTo>
                  <a:lnTo>
                    <a:pt x="126" y="107"/>
                  </a:lnTo>
                  <a:lnTo>
                    <a:pt x="139" y="107"/>
                  </a:lnTo>
                  <a:lnTo>
                    <a:pt x="145" y="107"/>
                  </a:lnTo>
                  <a:lnTo>
                    <a:pt x="164" y="101"/>
                  </a:lnTo>
                  <a:lnTo>
                    <a:pt x="177" y="88"/>
                  </a:lnTo>
                  <a:lnTo>
                    <a:pt x="183" y="69"/>
                  </a:lnTo>
                  <a:lnTo>
                    <a:pt x="183" y="38"/>
                  </a:lnTo>
                  <a:lnTo>
                    <a:pt x="170" y="6"/>
                  </a:lnTo>
                  <a:lnTo>
                    <a:pt x="158" y="0"/>
                  </a:lnTo>
                  <a:lnTo>
                    <a:pt x="139" y="0"/>
                  </a:lnTo>
                  <a:lnTo>
                    <a:pt x="126" y="12"/>
                  </a:lnTo>
                  <a:lnTo>
                    <a:pt x="88" y="69"/>
                  </a:lnTo>
                  <a:lnTo>
                    <a:pt x="82" y="69"/>
                  </a:lnTo>
                  <a:lnTo>
                    <a:pt x="70" y="63"/>
                  </a:lnTo>
                  <a:lnTo>
                    <a:pt x="57" y="63"/>
                  </a:lnTo>
                  <a:lnTo>
                    <a:pt x="38" y="63"/>
                  </a:lnTo>
                  <a:lnTo>
                    <a:pt x="6" y="88"/>
                  </a:lnTo>
                  <a:lnTo>
                    <a:pt x="0" y="107"/>
                  </a:lnTo>
                  <a:lnTo>
                    <a:pt x="0" y="120"/>
                  </a:lnTo>
                  <a:lnTo>
                    <a:pt x="0" y="145"/>
                  </a:lnTo>
                  <a:lnTo>
                    <a:pt x="13" y="164"/>
                  </a:lnTo>
                  <a:lnTo>
                    <a:pt x="25" y="170"/>
                  </a:lnTo>
                  <a:lnTo>
                    <a:pt x="44" y="176"/>
                  </a:lnTo>
                  <a:lnTo>
                    <a:pt x="51" y="176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412" name="フリーフォーム 411"/>
            <p:cNvSpPr>
              <a:spLocks/>
            </p:cNvSpPr>
            <p:nvPr/>
          </p:nvSpPr>
          <p:spPr bwMode="auto">
            <a:xfrm>
              <a:off x="1179" y="2685"/>
              <a:ext cx="82" cy="82"/>
            </a:xfrm>
            <a:custGeom>
              <a:avLst/>
              <a:gdLst/>
              <a:ahLst/>
              <a:cxnLst>
                <a:cxn ang="0">
                  <a:pos x="70" y="76"/>
                </a:cxn>
                <a:cxn ang="0">
                  <a:pos x="76" y="70"/>
                </a:cxn>
                <a:cxn ang="0">
                  <a:pos x="82" y="57"/>
                </a:cxn>
                <a:cxn ang="0">
                  <a:pos x="82" y="38"/>
                </a:cxn>
                <a:cxn ang="0">
                  <a:pos x="76" y="19"/>
                </a:cxn>
                <a:cxn ang="0">
                  <a:pos x="70" y="7"/>
                </a:cxn>
                <a:cxn ang="0">
                  <a:pos x="63" y="0"/>
                </a:cxn>
                <a:cxn ang="0">
                  <a:pos x="44" y="13"/>
                </a:cxn>
                <a:cxn ang="0">
                  <a:pos x="25" y="26"/>
                </a:cxn>
                <a:cxn ang="0">
                  <a:pos x="0" y="45"/>
                </a:cxn>
                <a:cxn ang="0">
                  <a:pos x="0" y="51"/>
                </a:cxn>
                <a:cxn ang="0">
                  <a:pos x="0" y="63"/>
                </a:cxn>
                <a:cxn ang="0">
                  <a:pos x="7" y="76"/>
                </a:cxn>
                <a:cxn ang="0">
                  <a:pos x="19" y="82"/>
                </a:cxn>
                <a:cxn ang="0">
                  <a:pos x="44" y="82"/>
                </a:cxn>
                <a:cxn ang="0">
                  <a:pos x="63" y="76"/>
                </a:cxn>
                <a:cxn ang="0">
                  <a:pos x="70" y="76"/>
                </a:cxn>
              </a:cxnLst>
              <a:rect l="0" t="0" r="0" b="0"/>
              <a:pathLst>
                <a:path w="82" h="82">
                  <a:moveTo>
                    <a:pt x="70" y="76"/>
                  </a:moveTo>
                  <a:lnTo>
                    <a:pt x="76" y="70"/>
                  </a:lnTo>
                  <a:lnTo>
                    <a:pt x="82" y="57"/>
                  </a:lnTo>
                  <a:lnTo>
                    <a:pt x="82" y="38"/>
                  </a:lnTo>
                  <a:lnTo>
                    <a:pt x="76" y="19"/>
                  </a:lnTo>
                  <a:lnTo>
                    <a:pt x="70" y="7"/>
                  </a:lnTo>
                  <a:lnTo>
                    <a:pt x="63" y="0"/>
                  </a:lnTo>
                  <a:lnTo>
                    <a:pt x="44" y="13"/>
                  </a:lnTo>
                  <a:lnTo>
                    <a:pt x="25" y="26"/>
                  </a:lnTo>
                  <a:lnTo>
                    <a:pt x="0" y="45"/>
                  </a:lnTo>
                  <a:lnTo>
                    <a:pt x="0" y="51"/>
                  </a:lnTo>
                  <a:lnTo>
                    <a:pt x="0" y="63"/>
                  </a:lnTo>
                  <a:lnTo>
                    <a:pt x="7" y="76"/>
                  </a:lnTo>
                  <a:lnTo>
                    <a:pt x="19" y="82"/>
                  </a:lnTo>
                  <a:lnTo>
                    <a:pt x="44" y="82"/>
                  </a:lnTo>
                  <a:lnTo>
                    <a:pt x="63" y="76"/>
                  </a:lnTo>
                  <a:lnTo>
                    <a:pt x="70" y="76"/>
                  </a:lnTo>
                  <a:close/>
                </a:path>
              </a:pathLst>
            </a:custGeom>
            <a:solidFill>
              <a:schemeClr val="bg2">
                <a:lumMod val="20000"/>
                <a:lumOff val="8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413" name="フリーフォーム 412"/>
            <p:cNvSpPr>
              <a:spLocks/>
            </p:cNvSpPr>
            <p:nvPr/>
          </p:nvSpPr>
          <p:spPr bwMode="auto">
            <a:xfrm>
              <a:off x="1268" y="2584"/>
              <a:ext cx="113" cy="133"/>
            </a:xfrm>
            <a:custGeom>
              <a:avLst/>
              <a:gdLst/>
              <a:ahLst/>
              <a:cxnLst>
                <a:cxn ang="0">
                  <a:pos x="56" y="127"/>
                </a:cxn>
                <a:cxn ang="0">
                  <a:pos x="94" y="95"/>
                </a:cxn>
                <a:cxn ang="0">
                  <a:pos x="107" y="89"/>
                </a:cxn>
                <a:cxn ang="0">
                  <a:pos x="113" y="76"/>
                </a:cxn>
                <a:cxn ang="0">
                  <a:pos x="113" y="45"/>
                </a:cxn>
                <a:cxn ang="0">
                  <a:pos x="107" y="26"/>
                </a:cxn>
                <a:cxn ang="0">
                  <a:pos x="94" y="13"/>
                </a:cxn>
                <a:cxn ang="0">
                  <a:pos x="82" y="7"/>
                </a:cxn>
                <a:cxn ang="0">
                  <a:pos x="69" y="0"/>
                </a:cxn>
                <a:cxn ang="0">
                  <a:pos x="50" y="7"/>
                </a:cxn>
                <a:cxn ang="0">
                  <a:pos x="37" y="19"/>
                </a:cxn>
                <a:cxn ang="0">
                  <a:pos x="31" y="38"/>
                </a:cxn>
                <a:cxn ang="0">
                  <a:pos x="31" y="51"/>
                </a:cxn>
                <a:cxn ang="0">
                  <a:pos x="25" y="70"/>
                </a:cxn>
                <a:cxn ang="0">
                  <a:pos x="19" y="82"/>
                </a:cxn>
                <a:cxn ang="0">
                  <a:pos x="6" y="95"/>
                </a:cxn>
                <a:cxn ang="0">
                  <a:pos x="0" y="108"/>
                </a:cxn>
                <a:cxn ang="0">
                  <a:pos x="0" y="114"/>
                </a:cxn>
                <a:cxn ang="0">
                  <a:pos x="12" y="127"/>
                </a:cxn>
                <a:cxn ang="0">
                  <a:pos x="31" y="133"/>
                </a:cxn>
                <a:cxn ang="0">
                  <a:pos x="50" y="127"/>
                </a:cxn>
                <a:cxn ang="0">
                  <a:pos x="50" y="127"/>
                </a:cxn>
                <a:cxn ang="0">
                  <a:pos x="56" y="127"/>
                </a:cxn>
              </a:cxnLst>
              <a:rect l="0" t="0" r="0" b="0"/>
              <a:pathLst>
                <a:path w="113" h="133">
                  <a:moveTo>
                    <a:pt x="56" y="127"/>
                  </a:moveTo>
                  <a:lnTo>
                    <a:pt x="94" y="95"/>
                  </a:lnTo>
                  <a:lnTo>
                    <a:pt x="107" y="89"/>
                  </a:lnTo>
                  <a:lnTo>
                    <a:pt x="113" y="76"/>
                  </a:lnTo>
                  <a:lnTo>
                    <a:pt x="113" y="45"/>
                  </a:lnTo>
                  <a:lnTo>
                    <a:pt x="107" y="26"/>
                  </a:lnTo>
                  <a:lnTo>
                    <a:pt x="94" y="13"/>
                  </a:lnTo>
                  <a:lnTo>
                    <a:pt x="82" y="7"/>
                  </a:lnTo>
                  <a:lnTo>
                    <a:pt x="69" y="0"/>
                  </a:lnTo>
                  <a:lnTo>
                    <a:pt x="50" y="7"/>
                  </a:lnTo>
                  <a:lnTo>
                    <a:pt x="37" y="19"/>
                  </a:lnTo>
                  <a:lnTo>
                    <a:pt x="31" y="38"/>
                  </a:lnTo>
                  <a:lnTo>
                    <a:pt x="31" y="51"/>
                  </a:lnTo>
                  <a:lnTo>
                    <a:pt x="25" y="70"/>
                  </a:lnTo>
                  <a:lnTo>
                    <a:pt x="19" y="82"/>
                  </a:lnTo>
                  <a:lnTo>
                    <a:pt x="6" y="95"/>
                  </a:lnTo>
                  <a:lnTo>
                    <a:pt x="0" y="108"/>
                  </a:lnTo>
                  <a:lnTo>
                    <a:pt x="0" y="114"/>
                  </a:lnTo>
                  <a:lnTo>
                    <a:pt x="12" y="127"/>
                  </a:lnTo>
                  <a:lnTo>
                    <a:pt x="31" y="133"/>
                  </a:lnTo>
                  <a:lnTo>
                    <a:pt x="50" y="127"/>
                  </a:lnTo>
                  <a:lnTo>
                    <a:pt x="50" y="127"/>
                  </a:lnTo>
                  <a:lnTo>
                    <a:pt x="56" y="127"/>
                  </a:lnTo>
                  <a:close/>
                </a:path>
              </a:pathLst>
            </a:cu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414" name="フリーフォーム 413"/>
            <p:cNvSpPr>
              <a:spLocks/>
            </p:cNvSpPr>
            <p:nvPr/>
          </p:nvSpPr>
          <p:spPr bwMode="auto">
            <a:xfrm>
              <a:off x="1552" y="2471"/>
              <a:ext cx="69" cy="82"/>
            </a:xfrm>
            <a:custGeom>
              <a:avLst/>
              <a:gdLst/>
              <a:ahLst/>
              <a:cxnLst>
                <a:cxn ang="0">
                  <a:pos x="25" y="82"/>
                </a:cxn>
                <a:cxn ang="0">
                  <a:pos x="37" y="82"/>
                </a:cxn>
                <a:cxn ang="0">
                  <a:pos x="50" y="82"/>
                </a:cxn>
                <a:cxn ang="0">
                  <a:pos x="63" y="69"/>
                </a:cxn>
                <a:cxn ang="0">
                  <a:pos x="69" y="44"/>
                </a:cxn>
                <a:cxn ang="0">
                  <a:pos x="69" y="19"/>
                </a:cxn>
                <a:cxn ang="0">
                  <a:pos x="56" y="6"/>
                </a:cxn>
                <a:cxn ang="0">
                  <a:pos x="44" y="0"/>
                </a:cxn>
                <a:cxn ang="0">
                  <a:pos x="31" y="0"/>
                </a:cxn>
                <a:cxn ang="0">
                  <a:pos x="19" y="12"/>
                </a:cxn>
                <a:cxn ang="0">
                  <a:pos x="12" y="25"/>
                </a:cxn>
                <a:cxn ang="0">
                  <a:pos x="0" y="57"/>
                </a:cxn>
                <a:cxn ang="0">
                  <a:pos x="6" y="76"/>
                </a:cxn>
                <a:cxn ang="0">
                  <a:pos x="19" y="82"/>
                </a:cxn>
                <a:cxn ang="0">
                  <a:pos x="25" y="82"/>
                </a:cxn>
              </a:cxnLst>
              <a:rect l="0" t="0" r="0" b="0"/>
              <a:pathLst>
                <a:path w="69" h="82">
                  <a:moveTo>
                    <a:pt x="25" y="82"/>
                  </a:moveTo>
                  <a:lnTo>
                    <a:pt x="37" y="82"/>
                  </a:lnTo>
                  <a:lnTo>
                    <a:pt x="50" y="82"/>
                  </a:lnTo>
                  <a:lnTo>
                    <a:pt x="63" y="69"/>
                  </a:lnTo>
                  <a:lnTo>
                    <a:pt x="69" y="44"/>
                  </a:lnTo>
                  <a:lnTo>
                    <a:pt x="69" y="19"/>
                  </a:lnTo>
                  <a:lnTo>
                    <a:pt x="56" y="6"/>
                  </a:lnTo>
                  <a:lnTo>
                    <a:pt x="44" y="0"/>
                  </a:lnTo>
                  <a:lnTo>
                    <a:pt x="31" y="0"/>
                  </a:lnTo>
                  <a:lnTo>
                    <a:pt x="19" y="12"/>
                  </a:lnTo>
                  <a:lnTo>
                    <a:pt x="12" y="25"/>
                  </a:lnTo>
                  <a:lnTo>
                    <a:pt x="0" y="57"/>
                  </a:lnTo>
                  <a:lnTo>
                    <a:pt x="6" y="76"/>
                  </a:lnTo>
                  <a:lnTo>
                    <a:pt x="19" y="82"/>
                  </a:lnTo>
                  <a:lnTo>
                    <a:pt x="25" y="82"/>
                  </a:lnTo>
                  <a:close/>
                </a:path>
              </a:pathLst>
            </a:cu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415" name="フリーフォーム 414"/>
            <p:cNvSpPr>
              <a:spLocks/>
            </p:cNvSpPr>
            <p:nvPr/>
          </p:nvSpPr>
          <p:spPr bwMode="auto">
            <a:xfrm>
              <a:off x="1129" y="2105"/>
              <a:ext cx="44" cy="31"/>
            </a:xfrm>
            <a:custGeom>
              <a:avLst/>
              <a:gdLst/>
              <a:ahLst/>
              <a:cxnLst>
                <a:cxn ang="0">
                  <a:pos x="0" y="25"/>
                </a:cxn>
                <a:cxn ang="0">
                  <a:pos x="12" y="31"/>
                </a:cxn>
                <a:cxn ang="0">
                  <a:pos x="31" y="31"/>
                </a:cxn>
                <a:cxn ang="0">
                  <a:pos x="44" y="19"/>
                </a:cxn>
                <a:cxn ang="0">
                  <a:pos x="44" y="6"/>
                </a:cxn>
                <a:cxn ang="0">
                  <a:pos x="31" y="0"/>
                </a:cxn>
                <a:cxn ang="0">
                  <a:pos x="12" y="0"/>
                </a:cxn>
                <a:cxn ang="0">
                  <a:pos x="0" y="6"/>
                </a:cxn>
                <a:cxn ang="0">
                  <a:pos x="0" y="13"/>
                </a:cxn>
                <a:cxn ang="0">
                  <a:pos x="0" y="19"/>
                </a:cxn>
                <a:cxn ang="0">
                  <a:pos x="0" y="25"/>
                </a:cxn>
              </a:cxnLst>
              <a:rect l="0" t="0" r="0" b="0"/>
              <a:pathLst>
                <a:path w="44" h="31">
                  <a:moveTo>
                    <a:pt x="0" y="25"/>
                  </a:moveTo>
                  <a:lnTo>
                    <a:pt x="12" y="31"/>
                  </a:lnTo>
                  <a:lnTo>
                    <a:pt x="31" y="31"/>
                  </a:lnTo>
                  <a:lnTo>
                    <a:pt x="44" y="19"/>
                  </a:lnTo>
                  <a:lnTo>
                    <a:pt x="44" y="6"/>
                  </a:lnTo>
                  <a:lnTo>
                    <a:pt x="31" y="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0" y="13"/>
                  </a:lnTo>
                  <a:lnTo>
                    <a:pt x="0" y="19"/>
                  </a:lnTo>
                  <a:lnTo>
                    <a:pt x="0" y="25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416" name="フリーフォーム 415"/>
            <p:cNvSpPr>
              <a:spLocks/>
            </p:cNvSpPr>
            <p:nvPr/>
          </p:nvSpPr>
          <p:spPr bwMode="auto">
            <a:xfrm>
              <a:off x="3363" y="3581"/>
              <a:ext cx="76" cy="76"/>
            </a:xfrm>
            <a:custGeom>
              <a:avLst/>
              <a:gdLst/>
              <a:ahLst/>
              <a:cxnLst>
                <a:cxn ang="0">
                  <a:pos x="57" y="70"/>
                </a:cxn>
                <a:cxn ang="0">
                  <a:pos x="69" y="57"/>
                </a:cxn>
                <a:cxn ang="0">
                  <a:pos x="76" y="44"/>
                </a:cxn>
                <a:cxn ang="0">
                  <a:pos x="76" y="25"/>
                </a:cxn>
                <a:cxn ang="0">
                  <a:pos x="63" y="7"/>
                </a:cxn>
                <a:cxn ang="0">
                  <a:pos x="50" y="0"/>
                </a:cxn>
                <a:cxn ang="0">
                  <a:pos x="44" y="0"/>
                </a:cxn>
                <a:cxn ang="0">
                  <a:pos x="19" y="13"/>
                </a:cxn>
                <a:cxn ang="0">
                  <a:pos x="6" y="32"/>
                </a:cxn>
                <a:cxn ang="0">
                  <a:pos x="0" y="38"/>
                </a:cxn>
                <a:cxn ang="0">
                  <a:pos x="6" y="51"/>
                </a:cxn>
                <a:cxn ang="0">
                  <a:pos x="19" y="70"/>
                </a:cxn>
                <a:cxn ang="0">
                  <a:pos x="31" y="76"/>
                </a:cxn>
                <a:cxn ang="0">
                  <a:pos x="44" y="76"/>
                </a:cxn>
                <a:cxn ang="0">
                  <a:pos x="50" y="70"/>
                </a:cxn>
                <a:cxn ang="0">
                  <a:pos x="57" y="70"/>
                </a:cxn>
              </a:cxnLst>
              <a:rect l="0" t="0" r="0" b="0"/>
              <a:pathLst>
                <a:path w="76" h="76">
                  <a:moveTo>
                    <a:pt x="57" y="70"/>
                  </a:moveTo>
                  <a:lnTo>
                    <a:pt x="69" y="57"/>
                  </a:lnTo>
                  <a:lnTo>
                    <a:pt x="76" y="44"/>
                  </a:lnTo>
                  <a:lnTo>
                    <a:pt x="76" y="25"/>
                  </a:lnTo>
                  <a:lnTo>
                    <a:pt x="63" y="7"/>
                  </a:lnTo>
                  <a:lnTo>
                    <a:pt x="50" y="0"/>
                  </a:lnTo>
                  <a:lnTo>
                    <a:pt x="44" y="0"/>
                  </a:lnTo>
                  <a:lnTo>
                    <a:pt x="19" y="13"/>
                  </a:lnTo>
                  <a:lnTo>
                    <a:pt x="6" y="32"/>
                  </a:lnTo>
                  <a:lnTo>
                    <a:pt x="0" y="38"/>
                  </a:lnTo>
                  <a:lnTo>
                    <a:pt x="6" y="51"/>
                  </a:lnTo>
                  <a:lnTo>
                    <a:pt x="19" y="70"/>
                  </a:lnTo>
                  <a:lnTo>
                    <a:pt x="31" y="76"/>
                  </a:lnTo>
                  <a:lnTo>
                    <a:pt x="44" y="76"/>
                  </a:lnTo>
                  <a:lnTo>
                    <a:pt x="50" y="70"/>
                  </a:lnTo>
                  <a:lnTo>
                    <a:pt x="57" y="70"/>
                  </a:lnTo>
                  <a:close/>
                </a:path>
              </a:pathLst>
            </a:custGeom>
            <a:solidFill>
              <a:schemeClr val="bg2">
                <a:lumMod val="20000"/>
                <a:lumOff val="8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417" name="フリーフォーム 416"/>
            <p:cNvSpPr>
              <a:spLocks/>
            </p:cNvSpPr>
            <p:nvPr/>
          </p:nvSpPr>
          <p:spPr bwMode="auto">
            <a:xfrm>
              <a:off x="1804" y="2824"/>
              <a:ext cx="57" cy="57"/>
            </a:xfrm>
            <a:custGeom>
              <a:avLst/>
              <a:gdLst/>
              <a:ahLst/>
              <a:cxnLst>
                <a:cxn ang="0">
                  <a:pos x="38" y="57"/>
                </a:cxn>
                <a:cxn ang="0">
                  <a:pos x="51" y="51"/>
                </a:cxn>
                <a:cxn ang="0">
                  <a:pos x="57" y="38"/>
                </a:cxn>
                <a:cxn ang="0">
                  <a:pos x="57" y="25"/>
                </a:cxn>
                <a:cxn ang="0">
                  <a:pos x="44" y="6"/>
                </a:cxn>
                <a:cxn ang="0">
                  <a:pos x="32" y="0"/>
                </a:cxn>
                <a:cxn ang="0">
                  <a:pos x="19" y="0"/>
                </a:cxn>
                <a:cxn ang="0">
                  <a:pos x="6" y="6"/>
                </a:cxn>
                <a:cxn ang="0">
                  <a:pos x="0" y="19"/>
                </a:cxn>
                <a:cxn ang="0">
                  <a:pos x="0" y="32"/>
                </a:cxn>
                <a:cxn ang="0">
                  <a:pos x="6" y="51"/>
                </a:cxn>
                <a:cxn ang="0">
                  <a:pos x="19" y="57"/>
                </a:cxn>
                <a:cxn ang="0">
                  <a:pos x="32" y="57"/>
                </a:cxn>
                <a:cxn ang="0">
                  <a:pos x="38" y="57"/>
                </a:cxn>
              </a:cxnLst>
              <a:rect l="0" t="0" r="0" b="0"/>
              <a:pathLst>
                <a:path w="57" h="57">
                  <a:moveTo>
                    <a:pt x="38" y="57"/>
                  </a:moveTo>
                  <a:lnTo>
                    <a:pt x="51" y="51"/>
                  </a:lnTo>
                  <a:lnTo>
                    <a:pt x="57" y="38"/>
                  </a:lnTo>
                  <a:lnTo>
                    <a:pt x="57" y="25"/>
                  </a:lnTo>
                  <a:lnTo>
                    <a:pt x="44" y="6"/>
                  </a:lnTo>
                  <a:lnTo>
                    <a:pt x="32" y="0"/>
                  </a:lnTo>
                  <a:lnTo>
                    <a:pt x="19" y="0"/>
                  </a:lnTo>
                  <a:lnTo>
                    <a:pt x="6" y="6"/>
                  </a:lnTo>
                  <a:lnTo>
                    <a:pt x="0" y="19"/>
                  </a:lnTo>
                  <a:lnTo>
                    <a:pt x="0" y="32"/>
                  </a:lnTo>
                  <a:lnTo>
                    <a:pt x="6" y="51"/>
                  </a:lnTo>
                  <a:lnTo>
                    <a:pt x="19" y="57"/>
                  </a:lnTo>
                  <a:lnTo>
                    <a:pt x="32" y="57"/>
                  </a:lnTo>
                  <a:lnTo>
                    <a:pt x="38" y="57"/>
                  </a:lnTo>
                  <a:close/>
                </a:path>
              </a:pathLst>
            </a:cu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418" name="フリーフォーム 417"/>
            <p:cNvSpPr>
              <a:spLocks/>
            </p:cNvSpPr>
            <p:nvPr/>
          </p:nvSpPr>
          <p:spPr bwMode="auto">
            <a:xfrm>
              <a:off x="1842" y="2420"/>
              <a:ext cx="82" cy="89"/>
            </a:xfrm>
            <a:custGeom>
              <a:avLst/>
              <a:gdLst/>
              <a:ahLst/>
              <a:cxnLst>
                <a:cxn ang="0">
                  <a:pos x="50" y="89"/>
                </a:cxn>
                <a:cxn ang="0">
                  <a:pos x="76" y="70"/>
                </a:cxn>
                <a:cxn ang="0">
                  <a:pos x="82" y="57"/>
                </a:cxn>
                <a:cxn ang="0">
                  <a:pos x="82" y="38"/>
                </a:cxn>
                <a:cxn ang="0">
                  <a:pos x="76" y="26"/>
                </a:cxn>
                <a:cxn ang="0">
                  <a:pos x="69" y="7"/>
                </a:cxn>
                <a:cxn ang="0">
                  <a:pos x="50" y="0"/>
                </a:cxn>
                <a:cxn ang="0">
                  <a:pos x="38" y="0"/>
                </a:cxn>
                <a:cxn ang="0">
                  <a:pos x="19" y="7"/>
                </a:cxn>
                <a:cxn ang="0">
                  <a:pos x="6" y="26"/>
                </a:cxn>
                <a:cxn ang="0">
                  <a:pos x="0" y="38"/>
                </a:cxn>
                <a:cxn ang="0">
                  <a:pos x="0" y="57"/>
                </a:cxn>
                <a:cxn ang="0">
                  <a:pos x="25" y="82"/>
                </a:cxn>
                <a:cxn ang="0">
                  <a:pos x="38" y="89"/>
                </a:cxn>
                <a:cxn ang="0">
                  <a:pos x="44" y="89"/>
                </a:cxn>
                <a:cxn ang="0">
                  <a:pos x="50" y="89"/>
                </a:cxn>
              </a:cxnLst>
              <a:rect l="0" t="0" r="0" b="0"/>
              <a:pathLst>
                <a:path w="82" h="89">
                  <a:moveTo>
                    <a:pt x="50" y="89"/>
                  </a:moveTo>
                  <a:lnTo>
                    <a:pt x="76" y="70"/>
                  </a:lnTo>
                  <a:lnTo>
                    <a:pt x="82" y="57"/>
                  </a:lnTo>
                  <a:lnTo>
                    <a:pt x="82" y="38"/>
                  </a:lnTo>
                  <a:lnTo>
                    <a:pt x="76" y="26"/>
                  </a:lnTo>
                  <a:lnTo>
                    <a:pt x="69" y="7"/>
                  </a:lnTo>
                  <a:lnTo>
                    <a:pt x="50" y="0"/>
                  </a:lnTo>
                  <a:lnTo>
                    <a:pt x="38" y="0"/>
                  </a:lnTo>
                  <a:lnTo>
                    <a:pt x="19" y="7"/>
                  </a:lnTo>
                  <a:lnTo>
                    <a:pt x="6" y="26"/>
                  </a:lnTo>
                  <a:lnTo>
                    <a:pt x="0" y="38"/>
                  </a:lnTo>
                  <a:lnTo>
                    <a:pt x="0" y="57"/>
                  </a:lnTo>
                  <a:lnTo>
                    <a:pt x="25" y="82"/>
                  </a:lnTo>
                  <a:lnTo>
                    <a:pt x="38" y="89"/>
                  </a:lnTo>
                  <a:lnTo>
                    <a:pt x="44" y="89"/>
                  </a:lnTo>
                  <a:lnTo>
                    <a:pt x="50" y="89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419" name="フリーフォーム 418"/>
            <p:cNvSpPr>
              <a:spLocks/>
            </p:cNvSpPr>
            <p:nvPr/>
          </p:nvSpPr>
          <p:spPr bwMode="auto">
            <a:xfrm>
              <a:off x="1943" y="2648"/>
              <a:ext cx="76" cy="63"/>
            </a:xfrm>
            <a:custGeom>
              <a:avLst/>
              <a:gdLst/>
              <a:ahLst/>
              <a:cxnLst>
                <a:cxn ang="0">
                  <a:pos x="38" y="63"/>
                </a:cxn>
                <a:cxn ang="0">
                  <a:pos x="50" y="56"/>
                </a:cxn>
                <a:cxn ang="0">
                  <a:pos x="63" y="44"/>
                </a:cxn>
                <a:cxn ang="0">
                  <a:pos x="76" y="25"/>
                </a:cxn>
                <a:cxn ang="0">
                  <a:pos x="76" y="12"/>
                </a:cxn>
                <a:cxn ang="0">
                  <a:pos x="69" y="6"/>
                </a:cxn>
                <a:cxn ang="0">
                  <a:pos x="57" y="0"/>
                </a:cxn>
                <a:cxn ang="0">
                  <a:pos x="31" y="6"/>
                </a:cxn>
                <a:cxn ang="0">
                  <a:pos x="12" y="18"/>
                </a:cxn>
                <a:cxn ang="0">
                  <a:pos x="6" y="31"/>
                </a:cxn>
                <a:cxn ang="0">
                  <a:pos x="0" y="37"/>
                </a:cxn>
                <a:cxn ang="0">
                  <a:pos x="6" y="50"/>
                </a:cxn>
                <a:cxn ang="0">
                  <a:pos x="19" y="56"/>
                </a:cxn>
                <a:cxn ang="0">
                  <a:pos x="31" y="63"/>
                </a:cxn>
                <a:cxn ang="0">
                  <a:pos x="38" y="63"/>
                </a:cxn>
              </a:cxnLst>
              <a:rect l="0" t="0" r="0" b="0"/>
              <a:pathLst>
                <a:path w="76" h="63">
                  <a:moveTo>
                    <a:pt x="38" y="63"/>
                  </a:moveTo>
                  <a:lnTo>
                    <a:pt x="50" y="56"/>
                  </a:lnTo>
                  <a:lnTo>
                    <a:pt x="63" y="44"/>
                  </a:lnTo>
                  <a:lnTo>
                    <a:pt x="76" y="25"/>
                  </a:lnTo>
                  <a:lnTo>
                    <a:pt x="76" y="12"/>
                  </a:lnTo>
                  <a:lnTo>
                    <a:pt x="69" y="6"/>
                  </a:lnTo>
                  <a:lnTo>
                    <a:pt x="57" y="0"/>
                  </a:lnTo>
                  <a:lnTo>
                    <a:pt x="31" y="6"/>
                  </a:lnTo>
                  <a:lnTo>
                    <a:pt x="12" y="18"/>
                  </a:lnTo>
                  <a:lnTo>
                    <a:pt x="6" y="31"/>
                  </a:lnTo>
                  <a:lnTo>
                    <a:pt x="0" y="37"/>
                  </a:lnTo>
                  <a:lnTo>
                    <a:pt x="6" y="50"/>
                  </a:lnTo>
                  <a:lnTo>
                    <a:pt x="19" y="56"/>
                  </a:lnTo>
                  <a:lnTo>
                    <a:pt x="31" y="63"/>
                  </a:lnTo>
                  <a:lnTo>
                    <a:pt x="38" y="63"/>
                  </a:lnTo>
                  <a:close/>
                </a:path>
              </a:pathLst>
            </a:cu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420" name="フリーフォーム 419"/>
            <p:cNvSpPr>
              <a:spLocks/>
            </p:cNvSpPr>
            <p:nvPr/>
          </p:nvSpPr>
          <p:spPr bwMode="auto">
            <a:xfrm>
              <a:off x="2025" y="2250"/>
              <a:ext cx="57" cy="63"/>
            </a:xfrm>
            <a:custGeom>
              <a:avLst/>
              <a:gdLst/>
              <a:ahLst/>
              <a:cxnLst>
                <a:cxn ang="0">
                  <a:pos x="19" y="63"/>
                </a:cxn>
                <a:cxn ang="0">
                  <a:pos x="38" y="63"/>
                </a:cxn>
                <a:cxn ang="0">
                  <a:pos x="50" y="51"/>
                </a:cxn>
                <a:cxn ang="0">
                  <a:pos x="57" y="38"/>
                </a:cxn>
                <a:cxn ang="0">
                  <a:pos x="57" y="19"/>
                </a:cxn>
                <a:cxn ang="0">
                  <a:pos x="44" y="6"/>
                </a:cxn>
                <a:cxn ang="0">
                  <a:pos x="38" y="0"/>
                </a:cxn>
                <a:cxn ang="0">
                  <a:pos x="25" y="0"/>
                </a:cxn>
                <a:cxn ang="0">
                  <a:pos x="13" y="6"/>
                </a:cxn>
                <a:cxn ang="0">
                  <a:pos x="0" y="25"/>
                </a:cxn>
                <a:cxn ang="0">
                  <a:pos x="0" y="44"/>
                </a:cxn>
                <a:cxn ang="0">
                  <a:pos x="6" y="57"/>
                </a:cxn>
                <a:cxn ang="0">
                  <a:pos x="13" y="63"/>
                </a:cxn>
                <a:cxn ang="0">
                  <a:pos x="19" y="63"/>
                </a:cxn>
              </a:cxnLst>
              <a:rect l="0" t="0" r="0" b="0"/>
              <a:pathLst>
                <a:path w="57" h="63">
                  <a:moveTo>
                    <a:pt x="19" y="63"/>
                  </a:moveTo>
                  <a:lnTo>
                    <a:pt x="38" y="63"/>
                  </a:lnTo>
                  <a:lnTo>
                    <a:pt x="50" y="51"/>
                  </a:lnTo>
                  <a:lnTo>
                    <a:pt x="57" y="38"/>
                  </a:lnTo>
                  <a:lnTo>
                    <a:pt x="57" y="19"/>
                  </a:lnTo>
                  <a:lnTo>
                    <a:pt x="44" y="6"/>
                  </a:lnTo>
                  <a:lnTo>
                    <a:pt x="38" y="0"/>
                  </a:lnTo>
                  <a:lnTo>
                    <a:pt x="25" y="0"/>
                  </a:lnTo>
                  <a:lnTo>
                    <a:pt x="13" y="6"/>
                  </a:lnTo>
                  <a:lnTo>
                    <a:pt x="0" y="25"/>
                  </a:lnTo>
                  <a:lnTo>
                    <a:pt x="0" y="44"/>
                  </a:lnTo>
                  <a:lnTo>
                    <a:pt x="6" y="57"/>
                  </a:lnTo>
                  <a:lnTo>
                    <a:pt x="13" y="63"/>
                  </a:lnTo>
                  <a:lnTo>
                    <a:pt x="19" y="63"/>
                  </a:lnTo>
                  <a:close/>
                </a:path>
              </a:pathLst>
            </a:cu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421" name="フリーフォーム 420"/>
            <p:cNvSpPr>
              <a:spLocks/>
            </p:cNvSpPr>
            <p:nvPr/>
          </p:nvSpPr>
          <p:spPr bwMode="auto">
            <a:xfrm>
              <a:off x="2176" y="1960"/>
              <a:ext cx="45" cy="44"/>
            </a:xfrm>
            <a:custGeom>
              <a:avLst/>
              <a:gdLst/>
              <a:ahLst/>
              <a:cxnLst>
                <a:cxn ang="0">
                  <a:pos x="32" y="44"/>
                </a:cxn>
                <a:cxn ang="0">
                  <a:pos x="38" y="38"/>
                </a:cxn>
                <a:cxn ang="0">
                  <a:pos x="45" y="31"/>
                </a:cxn>
                <a:cxn ang="0">
                  <a:pos x="38" y="12"/>
                </a:cxn>
                <a:cxn ang="0">
                  <a:pos x="26" y="0"/>
                </a:cxn>
                <a:cxn ang="0">
                  <a:pos x="13" y="0"/>
                </a:cxn>
                <a:cxn ang="0">
                  <a:pos x="7" y="6"/>
                </a:cxn>
                <a:cxn ang="0">
                  <a:pos x="0" y="19"/>
                </a:cxn>
                <a:cxn ang="0">
                  <a:pos x="0" y="38"/>
                </a:cxn>
                <a:cxn ang="0">
                  <a:pos x="13" y="44"/>
                </a:cxn>
                <a:cxn ang="0">
                  <a:pos x="26" y="44"/>
                </a:cxn>
                <a:cxn ang="0">
                  <a:pos x="32" y="44"/>
                </a:cxn>
              </a:cxnLst>
              <a:rect l="0" t="0" r="0" b="0"/>
              <a:pathLst>
                <a:path w="45" h="44">
                  <a:moveTo>
                    <a:pt x="32" y="44"/>
                  </a:moveTo>
                  <a:lnTo>
                    <a:pt x="38" y="38"/>
                  </a:lnTo>
                  <a:lnTo>
                    <a:pt x="45" y="31"/>
                  </a:lnTo>
                  <a:lnTo>
                    <a:pt x="38" y="12"/>
                  </a:lnTo>
                  <a:lnTo>
                    <a:pt x="26" y="0"/>
                  </a:lnTo>
                  <a:lnTo>
                    <a:pt x="13" y="0"/>
                  </a:lnTo>
                  <a:lnTo>
                    <a:pt x="7" y="6"/>
                  </a:lnTo>
                  <a:lnTo>
                    <a:pt x="0" y="19"/>
                  </a:lnTo>
                  <a:lnTo>
                    <a:pt x="0" y="38"/>
                  </a:lnTo>
                  <a:lnTo>
                    <a:pt x="13" y="44"/>
                  </a:lnTo>
                  <a:lnTo>
                    <a:pt x="26" y="44"/>
                  </a:lnTo>
                  <a:lnTo>
                    <a:pt x="32" y="44"/>
                  </a:lnTo>
                  <a:close/>
                </a:path>
              </a:pathLst>
            </a:cu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422" name="フリーフォーム 421" hidden="1"/>
            <p:cNvSpPr>
              <a:spLocks/>
            </p:cNvSpPr>
            <p:nvPr/>
          </p:nvSpPr>
          <p:spPr bwMode="auto">
            <a:xfrm>
              <a:off x="1905" y="2219"/>
              <a:ext cx="25" cy="31"/>
            </a:xfrm>
            <a:custGeom>
              <a:avLst/>
              <a:gdLst/>
              <a:ahLst/>
              <a:cxnLst>
                <a:cxn ang="0">
                  <a:pos x="13" y="31"/>
                </a:cxn>
                <a:cxn ang="0">
                  <a:pos x="25" y="25"/>
                </a:cxn>
                <a:cxn ang="0">
                  <a:pos x="25" y="12"/>
                </a:cxn>
                <a:cxn ang="0">
                  <a:pos x="25" y="6"/>
                </a:cxn>
                <a:cxn ang="0">
                  <a:pos x="13" y="0"/>
                </a:cxn>
                <a:cxn ang="0">
                  <a:pos x="6" y="6"/>
                </a:cxn>
                <a:cxn ang="0">
                  <a:pos x="0" y="18"/>
                </a:cxn>
                <a:cxn ang="0">
                  <a:pos x="6" y="25"/>
                </a:cxn>
                <a:cxn ang="0">
                  <a:pos x="6" y="31"/>
                </a:cxn>
                <a:cxn ang="0">
                  <a:pos x="13" y="31"/>
                </a:cxn>
              </a:cxnLst>
              <a:rect l="0" t="0" r="0" b="0"/>
              <a:pathLst>
                <a:path w="25" h="31">
                  <a:moveTo>
                    <a:pt x="13" y="31"/>
                  </a:moveTo>
                  <a:lnTo>
                    <a:pt x="25" y="25"/>
                  </a:lnTo>
                  <a:lnTo>
                    <a:pt x="25" y="12"/>
                  </a:lnTo>
                  <a:lnTo>
                    <a:pt x="25" y="6"/>
                  </a:lnTo>
                  <a:lnTo>
                    <a:pt x="13" y="0"/>
                  </a:lnTo>
                  <a:lnTo>
                    <a:pt x="6" y="6"/>
                  </a:lnTo>
                  <a:lnTo>
                    <a:pt x="0" y="18"/>
                  </a:lnTo>
                  <a:lnTo>
                    <a:pt x="6" y="25"/>
                  </a:lnTo>
                  <a:lnTo>
                    <a:pt x="6" y="31"/>
                  </a:lnTo>
                  <a:lnTo>
                    <a:pt x="13" y="31"/>
                  </a:lnTo>
                  <a:close/>
                </a:path>
              </a:pathLst>
            </a:cu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423" name="フリーフォーム 422" hidden="1"/>
            <p:cNvSpPr>
              <a:spLocks/>
            </p:cNvSpPr>
            <p:nvPr/>
          </p:nvSpPr>
          <p:spPr bwMode="auto">
            <a:xfrm>
              <a:off x="1974" y="2748"/>
              <a:ext cx="26" cy="26"/>
            </a:xfrm>
            <a:custGeom>
              <a:avLst/>
              <a:gdLst/>
              <a:ahLst/>
              <a:cxnLst>
                <a:cxn ang="0">
                  <a:pos x="19" y="26"/>
                </a:cxn>
                <a:cxn ang="0">
                  <a:pos x="26" y="19"/>
                </a:cxn>
                <a:cxn ang="0">
                  <a:pos x="26" y="7"/>
                </a:cxn>
                <a:cxn ang="0">
                  <a:pos x="19" y="0"/>
                </a:cxn>
                <a:cxn ang="0">
                  <a:pos x="7" y="0"/>
                </a:cxn>
                <a:cxn ang="0">
                  <a:pos x="0" y="13"/>
                </a:cxn>
                <a:cxn ang="0">
                  <a:pos x="0" y="19"/>
                </a:cxn>
                <a:cxn ang="0">
                  <a:pos x="7" y="26"/>
                </a:cxn>
                <a:cxn ang="0">
                  <a:pos x="13" y="26"/>
                </a:cxn>
                <a:cxn ang="0">
                  <a:pos x="19" y="26"/>
                </a:cxn>
              </a:cxnLst>
              <a:rect l="0" t="0" r="0" b="0"/>
              <a:pathLst>
                <a:path w="26" h="26">
                  <a:moveTo>
                    <a:pt x="19" y="26"/>
                  </a:moveTo>
                  <a:lnTo>
                    <a:pt x="26" y="19"/>
                  </a:lnTo>
                  <a:lnTo>
                    <a:pt x="26" y="7"/>
                  </a:lnTo>
                  <a:lnTo>
                    <a:pt x="19" y="0"/>
                  </a:lnTo>
                  <a:lnTo>
                    <a:pt x="7" y="0"/>
                  </a:lnTo>
                  <a:lnTo>
                    <a:pt x="0" y="13"/>
                  </a:lnTo>
                  <a:lnTo>
                    <a:pt x="0" y="19"/>
                  </a:lnTo>
                  <a:lnTo>
                    <a:pt x="7" y="26"/>
                  </a:lnTo>
                  <a:lnTo>
                    <a:pt x="13" y="26"/>
                  </a:lnTo>
                  <a:lnTo>
                    <a:pt x="19" y="26"/>
                  </a:lnTo>
                  <a:close/>
                </a:path>
              </a:pathLst>
            </a:cu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424" name="フリーフォーム 423"/>
            <p:cNvSpPr>
              <a:spLocks/>
            </p:cNvSpPr>
            <p:nvPr/>
          </p:nvSpPr>
          <p:spPr bwMode="auto">
            <a:xfrm>
              <a:off x="3981" y="2988"/>
              <a:ext cx="51" cy="44"/>
            </a:xfrm>
            <a:custGeom>
              <a:avLst/>
              <a:gdLst/>
              <a:ahLst/>
              <a:cxnLst>
                <a:cxn ang="0">
                  <a:pos x="32" y="38"/>
                </a:cxn>
                <a:cxn ang="0">
                  <a:pos x="45" y="32"/>
                </a:cxn>
                <a:cxn ang="0">
                  <a:pos x="51" y="19"/>
                </a:cxn>
                <a:cxn ang="0">
                  <a:pos x="51" y="13"/>
                </a:cxn>
                <a:cxn ang="0">
                  <a:pos x="45" y="0"/>
                </a:cxn>
                <a:cxn ang="0">
                  <a:pos x="32" y="0"/>
                </a:cxn>
                <a:cxn ang="0">
                  <a:pos x="19" y="0"/>
                </a:cxn>
                <a:cxn ang="0">
                  <a:pos x="0" y="13"/>
                </a:cxn>
                <a:cxn ang="0">
                  <a:pos x="0" y="25"/>
                </a:cxn>
                <a:cxn ang="0">
                  <a:pos x="0" y="38"/>
                </a:cxn>
                <a:cxn ang="0">
                  <a:pos x="13" y="44"/>
                </a:cxn>
                <a:cxn ang="0">
                  <a:pos x="26" y="38"/>
                </a:cxn>
                <a:cxn ang="0">
                  <a:pos x="32" y="38"/>
                </a:cxn>
              </a:cxnLst>
              <a:rect l="0" t="0" r="0" b="0"/>
              <a:pathLst>
                <a:path w="51" h="44">
                  <a:moveTo>
                    <a:pt x="32" y="38"/>
                  </a:moveTo>
                  <a:lnTo>
                    <a:pt x="45" y="32"/>
                  </a:lnTo>
                  <a:lnTo>
                    <a:pt x="51" y="19"/>
                  </a:lnTo>
                  <a:lnTo>
                    <a:pt x="51" y="13"/>
                  </a:lnTo>
                  <a:lnTo>
                    <a:pt x="45" y="0"/>
                  </a:lnTo>
                  <a:lnTo>
                    <a:pt x="32" y="0"/>
                  </a:lnTo>
                  <a:lnTo>
                    <a:pt x="19" y="0"/>
                  </a:lnTo>
                  <a:lnTo>
                    <a:pt x="0" y="13"/>
                  </a:lnTo>
                  <a:lnTo>
                    <a:pt x="0" y="25"/>
                  </a:lnTo>
                  <a:lnTo>
                    <a:pt x="0" y="38"/>
                  </a:lnTo>
                  <a:lnTo>
                    <a:pt x="13" y="44"/>
                  </a:lnTo>
                  <a:lnTo>
                    <a:pt x="26" y="38"/>
                  </a:lnTo>
                  <a:lnTo>
                    <a:pt x="32" y="38"/>
                  </a:ln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425" name="フリーフォーム 424"/>
            <p:cNvSpPr>
              <a:spLocks/>
            </p:cNvSpPr>
            <p:nvPr/>
          </p:nvSpPr>
          <p:spPr bwMode="auto">
            <a:xfrm>
              <a:off x="3950" y="3487"/>
              <a:ext cx="126" cy="126"/>
            </a:xfrm>
            <a:custGeom>
              <a:avLst/>
              <a:gdLst/>
              <a:ahLst/>
              <a:cxnLst>
                <a:cxn ang="0">
                  <a:pos x="95" y="113"/>
                </a:cxn>
                <a:cxn ang="0">
                  <a:pos x="120" y="82"/>
                </a:cxn>
                <a:cxn ang="0">
                  <a:pos x="126" y="63"/>
                </a:cxn>
                <a:cxn ang="0">
                  <a:pos x="126" y="37"/>
                </a:cxn>
                <a:cxn ang="0">
                  <a:pos x="120" y="25"/>
                </a:cxn>
                <a:cxn ang="0">
                  <a:pos x="107" y="12"/>
                </a:cxn>
                <a:cxn ang="0">
                  <a:pos x="82" y="6"/>
                </a:cxn>
                <a:cxn ang="0">
                  <a:pos x="57" y="0"/>
                </a:cxn>
                <a:cxn ang="0">
                  <a:pos x="44" y="6"/>
                </a:cxn>
                <a:cxn ang="0">
                  <a:pos x="12" y="19"/>
                </a:cxn>
                <a:cxn ang="0">
                  <a:pos x="6" y="31"/>
                </a:cxn>
                <a:cxn ang="0">
                  <a:pos x="0" y="50"/>
                </a:cxn>
                <a:cxn ang="0">
                  <a:pos x="0" y="69"/>
                </a:cxn>
                <a:cxn ang="0">
                  <a:pos x="6" y="88"/>
                </a:cxn>
                <a:cxn ang="0">
                  <a:pos x="19" y="107"/>
                </a:cxn>
                <a:cxn ang="0">
                  <a:pos x="38" y="119"/>
                </a:cxn>
                <a:cxn ang="0">
                  <a:pos x="57" y="126"/>
                </a:cxn>
                <a:cxn ang="0">
                  <a:pos x="69" y="126"/>
                </a:cxn>
                <a:cxn ang="0">
                  <a:pos x="88" y="113"/>
                </a:cxn>
                <a:cxn ang="0">
                  <a:pos x="95" y="113"/>
                </a:cxn>
              </a:cxnLst>
              <a:rect l="0" t="0" r="0" b="0"/>
              <a:pathLst>
                <a:path w="126" h="126">
                  <a:moveTo>
                    <a:pt x="95" y="113"/>
                  </a:moveTo>
                  <a:lnTo>
                    <a:pt x="120" y="82"/>
                  </a:lnTo>
                  <a:lnTo>
                    <a:pt x="126" y="63"/>
                  </a:lnTo>
                  <a:lnTo>
                    <a:pt x="126" y="37"/>
                  </a:lnTo>
                  <a:lnTo>
                    <a:pt x="120" y="25"/>
                  </a:lnTo>
                  <a:lnTo>
                    <a:pt x="107" y="12"/>
                  </a:lnTo>
                  <a:lnTo>
                    <a:pt x="82" y="6"/>
                  </a:lnTo>
                  <a:lnTo>
                    <a:pt x="57" y="0"/>
                  </a:lnTo>
                  <a:lnTo>
                    <a:pt x="44" y="6"/>
                  </a:lnTo>
                  <a:lnTo>
                    <a:pt x="12" y="19"/>
                  </a:lnTo>
                  <a:lnTo>
                    <a:pt x="6" y="31"/>
                  </a:lnTo>
                  <a:lnTo>
                    <a:pt x="0" y="50"/>
                  </a:lnTo>
                  <a:lnTo>
                    <a:pt x="0" y="69"/>
                  </a:lnTo>
                  <a:lnTo>
                    <a:pt x="6" y="88"/>
                  </a:lnTo>
                  <a:lnTo>
                    <a:pt x="19" y="107"/>
                  </a:lnTo>
                  <a:lnTo>
                    <a:pt x="38" y="119"/>
                  </a:lnTo>
                  <a:lnTo>
                    <a:pt x="57" y="126"/>
                  </a:lnTo>
                  <a:lnTo>
                    <a:pt x="69" y="126"/>
                  </a:lnTo>
                  <a:lnTo>
                    <a:pt x="88" y="113"/>
                  </a:lnTo>
                  <a:lnTo>
                    <a:pt x="95" y="113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426" name="フリーフォーム 425"/>
            <p:cNvSpPr>
              <a:spLocks/>
            </p:cNvSpPr>
            <p:nvPr/>
          </p:nvSpPr>
          <p:spPr bwMode="auto">
            <a:xfrm>
              <a:off x="3830" y="3341"/>
              <a:ext cx="38" cy="82"/>
            </a:xfrm>
            <a:custGeom>
              <a:avLst/>
              <a:gdLst/>
              <a:ahLst/>
              <a:cxnLst>
                <a:cxn ang="0">
                  <a:pos x="31" y="76"/>
                </a:cxn>
                <a:cxn ang="0">
                  <a:pos x="38" y="45"/>
                </a:cxn>
                <a:cxn ang="0">
                  <a:pos x="38" y="19"/>
                </a:cxn>
                <a:cxn ang="0">
                  <a:pos x="25" y="7"/>
                </a:cxn>
                <a:cxn ang="0">
                  <a:pos x="6" y="0"/>
                </a:cxn>
                <a:cxn ang="0">
                  <a:pos x="0" y="13"/>
                </a:cxn>
                <a:cxn ang="0">
                  <a:pos x="0" y="32"/>
                </a:cxn>
                <a:cxn ang="0">
                  <a:pos x="6" y="51"/>
                </a:cxn>
                <a:cxn ang="0">
                  <a:pos x="19" y="70"/>
                </a:cxn>
                <a:cxn ang="0">
                  <a:pos x="25" y="82"/>
                </a:cxn>
                <a:cxn ang="0">
                  <a:pos x="25" y="76"/>
                </a:cxn>
                <a:cxn ang="0">
                  <a:pos x="31" y="76"/>
                </a:cxn>
              </a:cxnLst>
              <a:rect l="0" t="0" r="0" b="0"/>
              <a:pathLst>
                <a:path w="38" h="82">
                  <a:moveTo>
                    <a:pt x="31" y="76"/>
                  </a:moveTo>
                  <a:lnTo>
                    <a:pt x="38" y="45"/>
                  </a:lnTo>
                  <a:lnTo>
                    <a:pt x="38" y="19"/>
                  </a:lnTo>
                  <a:lnTo>
                    <a:pt x="25" y="7"/>
                  </a:lnTo>
                  <a:lnTo>
                    <a:pt x="6" y="0"/>
                  </a:lnTo>
                  <a:lnTo>
                    <a:pt x="0" y="13"/>
                  </a:lnTo>
                  <a:lnTo>
                    <a:pt x="0" y="32"/>
                  </a:lnTo>
                  <a:lnTo>
                    <a:pt x="6" y="51"/>
                  </a:lnTo>
                  <a:lnTo>
                    <a:pt x="19" y="70"/>
                  </a:lnTo>
                  <a:lnTo>
                    <a:pt x="25" y="82"/>
                  </a:lnTo>
                  <a:lnTo>
                    <a:pt x="25" y="76"/>
                  </a:lnTo>
                  <a:lnTo>
                    <a:pt x="31" y="76"/>
                  </a:lnTo>
                  <a:close/>
                </a:path>
              </a:pathLst>
            </a:custGeom>
            <a:solidFill>
              <a:schemeClr val="bg2">
                <a:lumMod val="20000"/>
                <a:lumOff val="8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427" name="フリーフォーム 426"/>
            <p:cNvSpPr>
              <a:spLocks/>
            </p:cNvSpPr>
            <p:nvPr/>
          </p:nvSpPr>
          <p:spPr bwMode="auto">
            <a:xfrm>
              <a:off x="4120" y="3405"/>
              <a:ext cx="234" cy="132"/>
            </a:xfrm>
            <a:custGeom>
              <a:avLst/>
              <a:gdLst/>
              <a:ahLst/>
              <a:cxnLst>
                <a:cxn ang="0">
                  <a:pos x="44" y="132"/>
                </a:cxn>
                <a:cxn ang="0">
                  <a:pos x="51" y="126"/>
                </a:cxn>
                <a:cxn ang="0">
                  <a:pos x="63" y="119"/>
                </a:cxn>
                <a:cxn ang="0">
                  <a:pos x="82" y="107"/>
                </a:cxn>
                <a:cxn ang="0">
                  <a:pos x="95" y="101"/>
                </a:cxn>
                <a:cxn ang="0">
                  <a:pos x="145" y="75"/>
                </a:cxn>
                <a:cxn ang="0">
                  <a:pos x="183" y="50"/>
                </a:cxn>
                <a:cxn ang="0">
                  <a:pos x="196" y="44"/>
                </a:cxn>
                <a:cxn ang="0">
                  <a:pos x="202" y="50"/>
                </a:cxn>
                <a:cxn ang="0">
                  <a:pos x="209" y="50"/>
                </a:cxn>
                <a:cxn ang="0">
                  <a:pos x="221" y="50"/>
                </a:cxn>
                <a:cxn ang="0">
                  <a:pos x="234" y="37"/>
                </a:cxn>
                <a:cxn ang="0">
                  <a:pos x="234" y="25"/>
                </a:cxn>
                <a:cxn ang="0">
                  <a:pos x="221" y="6"/>
                </a:cxn>
                <a:cxn ang="0">
                  <a:pos x="209" y="0"/>
                </a:cxn>
                <a:cxn ang="0">
                  <a:pos x="196" y="0"/>
                </a:cxn>
                <a:cxn ang="0">
                  <a:pos x="196" y="6"/>
                </a:cxn>
                <a:cxn ang="0">
                  <a:pos x="196" y="18"/>
                </a:cxn>
                <a:cxn ang="0">
                  <a:pos x="190" y="31"/>
                </a:cxn>
                <a:cxn ang="0">
                  <a:pos x="171" y="31"/>
                </a:cxn>
                <a:cxn ang="0">
                  <a:pos x="158" y="31"/>
                </a:cxn>
                <a:cxn ang="0">
                  <a:pos x="145" y="37"/>
                </a:cxn>
                <a:cxn ang="0">
                  <a:pos x="126" y="44"/>
                </a:cxn>
                <a:cxn ang="0">
                  <a:pos x="108" y="44"/>
                </a:cxn>
                <a:cxn ang="0">
                  <a:pos x="95" y="50"/>
                </a:cxn>
                <a:cxn ang="0">
                  <a:pos x="82" y="56"/>
                </a:cxn>
                <a:cxn ang="0">
                  <a:pos x="70" y="56"/>
                </a:cxn>
                <a:cxn ang="0">
                  <a:pos x="44" y="56"/>
                </a:cxn>
                <a:cxn ang="0">
                  <a:pos x="19" y="63"/>
                </a:cxn>
                <a:cxn ang="0">
                  <a:pos x="0" y="82"/>
                </a:cxn>
                <a:cxn ang="0">
                  <a:pos x="0" y="101"/>
                </a:cxn>
                <a:cxn ang="0">
                  <a:pos x="7" y="113"/>
                </a:cxn>
                <a:cxn ang="0">
                  <a:pos x="19" y="126"/>
                </a:cxn>
                <a:cxn ang="0">
                  <a:pos x="38" y="132"/>
                </a:cxn>
                <a:cxn ang="0">
                  <a:pos x="44" y="132"/>
                </a:cxn>
              </a:cxnLst>
              <a:rect l="0" t="0" r="0" b="0"/>
              <a:pathLst>
                <a:path w="234" h="132">
                  <a:moveTo>
                    <a:pt x="44" y="132"/>
                  </a:moveTo>
                  <a:lnTo>
                    <a:pt x="51" y="126"/>
                  </a:lnTo>
                  <a:lnTo>
                    <a:pt x="63" y="119"/>
                  </a:lnTo>
                  <a:lnTo>
                    <a:pt x="82" y="107"/>
                  </a:lnTo>
                  <a:lnTo>
                    <a:pt x="95" y="101"/>
                  </a:lnTo>
                  <a:lnTo>
                    <a:pt x="145" y="75"/>
                  </a:lnTo>
                  <a:lnTo>
                    <a:pt x="183" y="50"/>
                  </a:lnTo>
                  <a:lnTo>
                    <a:pt x="196" y="44"/>
                  </a:lnTo>
                  <a:lnTo>
                    <a:pt x="202" y="50"/>
                  </a:lnTo>
                  <a:lnTo>
                    <a:pt x="209" y="50"/>
                  </a:lnTo>
                  <a:lnTo>
                    <a:pt x="221" y="50"/>
                  </a:lnTo>
                  <a:lnTo>
                    <a:pt x="234" y="37"/>
                  </a:lnTo>
                  <a:lnTo>
                    <a:pt x="234" y="25"/>
                  </a:lnTo>
                  <a:lnTo>
                    <a:pt x="221" y="6"/>
                  </a:lnTo>
                  <a:lnTo>
                    <a:pt x="209" y="0"/>
                  </a:lnTo>
                  <a:lnTo>
                    <a:pt x="196" y="0"/>
                  </a:lnTo>
                  <a:lnTo>
                    <a:pt x="196" y="6"/>
                  </a:lnTo>
                  <a:lnTo>
                    <a:pt x="196" y="18"/>
                  </a:lnTo>
                  <a:lnTo>
                    <a:pt x="190" y="31"/>
                  </a:lnTo>
                  <a:lnTo>
                    <a:pt x="171" y="31"/>
                  </a:lnTo>
                  <a:lnTo>
                    <a:pt x="158" y="31"/>
                  </a:lnTo>
                  <a:lnTo>
                    <a:pt x="145" y="37"/>
                  </a:lnTo>
                  <a:lnTo>
                    <a:pt x="126" y="44"/>
                  </a:lnTo>
                  <a:lnTo>
                    <a:pt x="108" y="44"/>
                  </a:lnTo>
                  <a:lnTo>
                    <a:pt x="95" y="50"/>
                  </a:lnTo>
                  <a:lnTo>
                    <a:pt x="82" y="56"/>
                  </a:lnTo>
                  <a:lnTo>
                    <a:pt x="70" y="56"/>
                  </a:lnTo>
                  <a:lnTo>
                    <a:pt x="44" y="56"/>
                  </a:lnTo>
                  <a:lnTo>
                    <a:pt x="19" y="63"/>
                  </a:lnTo>
                  <a:lnTo>
                    <a:pt x="0" y="82"/>
                  </a:lnTo>
                  <a:lnTo>
                    <a:pt x="0" y="101"/>
                  </a:lnTo>
                  <a:lnTo>
                    <a:pt x="7" y="113"/>
                  </a:lnTo>
                  <a:lnTo>
                    <a:pt x="19" y="126"/>
                  </a:lnTo>
                  <a:lnTo>
                    <a:pt x="38" y="132"/>
                  </a:lnTo>
                  <a:lnTo>
                    <a:pt x="44" y="132"/>
                  </a:lnTo>
                  <a:close/>
                </a:path>
              </a:pathLst>
            </a:custGeom>
            <a:solidFill>
              <a:schemeClr val="bg2">
                <a:lumMod val="20000"/>
                <a:lumOff val="8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428" name="フリーフォーム 427"/>
            <p:cNvSpPr>
              <a:spLocks/>
            </p:cNvSpPr>
            <p:nvPr/>
          </p:nvSpPr>
          <p:spPr bwMode="auto">
            <a:xfrm>
              <a:off x="4379" y="3398"/>
              <a:ext cx="19" cy="19"/>
            </a:xfrm>
            <a:custGeom>
              <a:avLst/>
              <a:gdLst/>
              <a:ahLst/>
              <a:cxnLst>
                <a:cxn ang="0">
                  <a:pos x="13" y="19"/>
                </a:cxn>
                <a:cxn ang="0">
                  <a:pos x="19" y="7"/>
                </a:cxn>
                <a:cxn ang="0">
                  <a:pos x="19" y="0"/>
                </a:cxn>
                <a:cxn ang="0">
                  <a:pos x="13" y="0"/>
                </a:cxn>
                <a:cxn ang="0">
                  <a:pos x="0" y="0"/>
                </a:cxn>
                <a:cxn ang="0">
                  <a:pos x="0" y="7"/>
                </a:cxn>
                <a:cxn ang="0">
                  <a:pos x="0" y="13"/>
                </a:cxn>
                <a:cxn ang="0">
                  <a:pos x="6" y="19"/>
                </a:cxn>
                <a:cxn ang="0">
                  <a:pos x="13" y="19"/>
                </a:cxn>
              </a:cxnLst>
              <a:rect l="0" t="0" r="0" b="0"/>
              <a:pathLst>
                <a:path w="19" h="19">
                  <a:moveTo>
                    <a:pt x="13" y="19"/>
                  </a:moveTo>
                  <a:lnTo>
                    <a:pt x="19" y="7"/>
                  </a:lnTo>
                  <a:lnTo>
                    <a:pt x="19" y="0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7"/>
                  </a:lnTo>
                  <a:lnTo>
                    <a:pt x="0" y="13"/>
                  </a:lnTo>
                  <a:lnTo>
                    <a:pt x="6" y="19"/>
                  </a:lnTo>
                  <a:lnTo>
                    <a:pt x="13" y="19"/>
                  </a:lnTo>
                  <a:close/>
                </a:path>
              </a:pathLst>
            </a:cu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429" name="フリーフォーム 428"/>
            <p:cNvSpPr>
              <a:spLocks/>
            </p:cNvSpPr>
            <p:nvPr/>
          </p:nvSpPr>
          <p:spPr bwMode="auto">
            <a:xfrm>
              <a:off x="4436" y="3354"/>
              <a:ext cx="38" cy="51"/>
            </a:xfrm>
            <a:custGeom>
              <a:avLst/>
              <a:gdLst/>
              <a:ahLst/>
              <a:cxnLst>
                <a:cxn ang="0">
                  <a:pos x="31" y="44"/>
                </a:cxn>
                <a:cxn ang="0">
                  <a:pos x="38" y="32"/>
                </a:cxn>
                <a:cxn ang="0">
                  <a:pos x="38" y="25"/>
                </a:cxn>
                <a:cxn ang="0">
                  <a:pos x="31" y="13"/>
                </a:cxn>
                <a:cxn ang="0">
                  <a:pos x="25" y="6"/>
                </a:cxn>
                <a:cxn ang="0">
                  <a:pos x="12" y="0"/>
                </a:cxn>
                <a:cxn ang="0">
                  <a:pos x="0" y="6"/>
                </a:cxn>
                <a:cxn ang="0">
                  <a:pos x="0" y="32"/>
                </a:cxn>
                <a:cxn ang="0">
                  <a:pos x="0" y="38"/>
                </a:cxn>
                <a:cxn ang="0">
                  <a:pos x="12" y="51"/>
                </a:cxn>
                <a:cxn ang="0">
                  <a:pos x="19" y="51"/>
                </a:cxn>
                <a:cxn ang="0">
                  <a:pos x="25" y="44"/>
                </a:cxn>
                <a:cxn ang="0">
                  <a:pos x="31" y="44"/>
                </a:cxn>
              </a:cxnLst>
              <a:rect l="0" t="0" r="0" b="0"/>
              <a:pathLst>
                <a:path w="38" h="51">
                  <a:moveTo>
                    <a:pt x="31" y="44"/>
                  </a:moveTo>
                  <a:lnTo>
                    <a:pt x="38" y="32"/>
                  </a:lnTo>
                  <a:lnTo>
                    <a:pt x="38" y="25"/>
                  </a:lnTo>
                  <a:lnTo>
                    <a:pt x="31" y="13"/>
                  </a:lnTo>
                  <a:lnTo>
                    <a:pt x="25" y="6"/>
                  </a:lnTo>
                  <a:lnTo>
                    <a:pt x="12" y="0"/>
                  </a:lnTo>
                  <a:lnTo>
                    <a:pt x="0" y="6"/>
                  </a:lnTo>
                  <a:lnTo>
                    <a:pt x="0" y="32"/>
                  </a:lnTo>
                  <a:lnTo>
                    <a:pt x="0" y="38"/>
                  </a:lnTo>
                  <a:lnTo>
                    <a:pt x="12" y="51"/>
                  </a:lnTo>
                  <a:lnTo>
                    <a:pt x="19" y="51"/>
                  </a:lnTo>
                  <a:lnTo>
                    <a:pt x="25" y="44"/>
                  </a:lnTo>
                  <a:lnTo>
                    <a:pt x="31" y="44"/>
                  </a:ln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430" name="フリーフォーム 429"/>
            <p:cNvSpPr>
              <a:spLocks/>
            </p:cNvSpPr>
            <p:nvPr/>
          </p:nvSpPr>
          <p:spPr bwMode="auto">
            <a:xfrm>
              <a:off x="4549" y="3291"/>
              <a:ext cx="64" cy="50"/>
            </a:xfrm>
            <a:custGeom>
              <a:avLst/>
              <a:gdLst/>
              <a:ahLst/>
              <a:cxnLst>
                <a:cxn ang="0">
                  <a:pos x="19" y="50"/>
                </a:cxn>
                <a:cxn ang="0">
                  <a:pos x="32" y="44"/>
                </a:cxn>
                <a:cxn ang="0">
                  <a:pos x="45" y="38"/>
                </a:cxn>
                <a:cxn ang="0">
                  <a:pos x="57" y="32"/>
                </a:cxn>
                <a:cxn ang="0">
                  <a:pos x="64" y="25"/>
                </a:cxn>
                <a:cxn ang="0">
                  <a:pos x="64" y="13"/>
                </a:cxn>
                <a:cxn ang="0">
                  <a:pos x="57" y="6"/>
                </a:cxn>
                <a:cxn ang="0">
                  <a:pos x="51" y="0"/>
                </a:cxn>
                <a:cxn ang="0">
                  <a:pos x="38" y="6"/>
                </a:cxn>
                <a:cxn ang="0">
                  <a:pos x="26" y="13"/>
                </a:cxn>
                <a:cxn ang="0">
                  <a:pos x="13" y="19"/>
                </a:cxn>
                <a:cxn ang="0">
                  <a:pos x="7" y="25"/>
                </a:cxn>
                <a:cxn ang="0">
                  <a:pos x="0" y="38"/>
                </a:cxn>
                <a:cxn ang="0">
                  <a:pos x="7" y="50"/>
                </a:cxn>
                <a:cxn ang="0">
                  <a:pos x="13" y="50"/>
                </a:cxn>
                <a:cxn ang="0">
                  <a:pos x="19" y="50"/>
                </a:cxn>
              </a:cxnLst>
              <a:rect l="0" t="0" r="0" b="0"/>
              <a:pathLst>
                <a:path w="64" h="50">
                  <a:moveTo>
                    <a:pt x="19" y="50"/>
                  </a:moveTo>
                  <a:lnTo>
                    <a:pt x="32" y="44"/>
                  </a:lnTo>
                  <a:lnTo>
                    <a:pt x="45" y="38"/>
                  </a:lnTo>
                  <a:lnTo>
                    <a:pt x="57" y="32"/>
                  </a:lnTo>
                  <a:lnTo>
                    <a:pt x="64" y="25"/>
                  </a:lnTo>
                  <a:lnTo>
                    <a:pt x="64" y="13"/>
                  </a:lnTo>
                  <a:lnTo>
                    <a:pt x="57" y="6"/>
                  </a:lnTo>
                  <a:lnTo>
                    <a:pt x="51" y="0"/>
                  </a:lnTo>
                  <a:lnTo>
                    <a:pt x="38" y="6"/>
                  </a:lnTo>
                  <a:lnTo>
                    <a:pt x="26" y="13"/>
                  </a:lnTo>
                  <a:lnTo>
                    <a:pt x="13" y="19"/>
                  </a:lnTo>
                  <a:lnTo>
                    <a:pt x="7" y="25"/>
                  </a:lnTo>
                  <a:lnTo>
                    <a:pt x="0" y="38"/>
                  </a:lnTo>
                  <a:lnTo>
                    <a:pt x="7" y="50"/>
                  </a:lnTo>
                  <a:lnTo>
                    <a:pt x="13" y="50"/>
                  </a:lnTo>
                  <a:lnTo>
                    <a:pt x="19" y="50"/>
                  </a:lnTo>
                  <a:close/>
                </a:path>
              </a:pathLst>
            </a:cu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431" name="フリーフォーム 430"/>
            <p:cNvSpPr>
              <a:spLocks/>
            </p:cNvSpPr>
            <p:nvPr/>
          </p:nvSpPr>
          <p:spPr bwMode="auto">
            <a:xfrm>
              <a:off x="4650" y="3253"/>
              <a:ext cx="70" cy="44"/>
            </a:xfrm>
            <a:custGeom>
              <a:avLst/>
              <a:gdLst/>
              <a:ahLst/>
              <a:cxnLst>
                <a:cxn ang="0">
                  <a:pos x="13" y="38"/>
                </a:cxn>
                <a:cxn ang="0">
                  <a:pos x="26" y="44"/>
                </a:cxn>
                <a:cxn ang="0">
                  <a:pos x="32" y="38"/>
                </a:cxn>
                <a:cxn ang="0">
                  <a:pos x="38" y="32"/>
                </a:cxn>
                <a:cxn ang="0">
                  <a:pos x="45" y="19"/>
                </a:cxn>
                <a:cxn ang="0">
                  <a:pos x="51" y="19"/>
                </a:cxn>
                <a:cxn ang="0">
                  <a:pos x="63" y="13"/>
                </a:cxn>
                <a:cxn ang="0">
                  <a:pos x="70" y="13"/>
                </a:cxn>
                <a:cxn ang="0">
                  <a:pos x="63" y="6"/>
                </a:cxn>
                <a:cxn ang="0">
                  <a:pos x="51" y="0"/>
                </a:cxn>
                <a:cxn ang="0">
                  <a:pos x="45" y="0"/>
                </a:cxn>
                <a:cxn ang="0">
                  <a:pos x="32" y="6"/>
                </a:cxn>
                <a:cxn ang="0">
                  <a:pos x="19" y="6"/>
                </a:cxn>
                <a:cxn ang="0">
                  <a:pos x="7" y="13"/>
                </a:cxn>
                <a:cxn ang="0">
                  <a:pos x="0" y="25"/>
                </a:cxn>
                <a:cxn ang="0">
                  <a:pos x="7" y="38"/>
                </a:cxn>
                <a:cxn ang="0">
                  <a:pos x="13" y="38"/>
                </a:cxn>
              </a:cxnLst>
              <a:rect l="0" t="0" r="0" b="0"/>
              <a:pathLst>
                <a:path w="70" h="44">
                  <a:moveTo>
                    <a:pt x="13" y="38"/>
                  </a:moveTo>
                  <a:lnTo>
                    <a:pt x="26" y="44"/>
                  </a:lnTo>
                  <a:lnTo>
                    <a:pt x="32" y="38"/>
                  </a:lnTo>
                  <a:lnTo>
                    <a:pt x="38" y="32"/>
                  </a:lnTo>
                  <a:lnTo>
                    <a:pt x="45" y="19"/>
                  </a:lnTo>
                  <a:lnTo>
                    <a:pt x="51" y="19"/>
                  </a:lnTo>
                  <a:lnTo>
                    <a:pt x="63" y="13"/>
                  </a:lnTo>
                  <a:lnTo>
                    <a:pt x="70" y="13"/>
                  </a:lnTo>
                  <a:lnTo>
                    <a:pt x="63" y="6"/>
                  </a:lnTo>
                  <a:lnTo>
                    <a:pt x="51" y="0"/>
                  </a:lnTo>
                  <a:lnTo>
                    <a:pt x="45" y="0"/>
                  </a:lnTo>
                  <a:lnTo>
                    <a:pt x="32" y="6"/>
                  </a:lnTo>
                  <a:lnTo>
                    <a:pt x="19" y="6"/>
                  </a:lnTo>
                  <a:lnTo>
                    <a:pt x="7" y="13"/>
                  </a:lnTo>
                  <a:lnTo>
                    <a:pt x="0" y="25"/>
                  </a:lnTo>
                  <a:lnTo>
                    <a:pt x="7" y="38"/>
                  </a:lnTo>
                  <a:lnTo>
                    <a:pt x="13" y="38"/>
                  </a:ln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432" name="フリーフォーム 431"/>
            <p:cNvSpPr>
              <a:spLocks/>
            </p:cNvSpPr>
            <p:nvPr/>
          </p:nvSpPr>
          <p:spPr bwMode="auto">
            <a:xfrm>
              <a:off x="4827" y="3171"/>
              <a:ext cx="44" cy="38"/>
            </a:xfrm>
            <a:custGeom>
              <a:avLst/>
              <a:gdLst/>
              <a:ahLst/>
              <a:cxnLst>
                <a:cxn ang="0">
                  <a:pos x="13" y="38"/>
                </a:cxn>
                <a:cxn ang="0">
                  <a:pos x="32" y="32"/>
                </a:cxn>
                <a:cxn ang="0">
                  <a:pos x="44" y="19"/>
                </a:cxn>
                <a:cxn ang="0">
                  <a:pos x="44" y="6"/>
                </a:cxn>
                <a:cxn ang="0">
                  <a:pos x="38" y="0"/>
                </a:cxn>
                <a:cxn ang="0">
                  <a:pos x="32" y="0"/>
                </a:cxn>
                <a:cxn ang="0">
                  <a:pos x="6" y="6"/>
                </a:cxn>
                <a:cxn ang="0">
                  <a:pos x="0" y="13"/>
                </a:cxn>
                <a:cxn ang="0">
                  <a:pos x="0" y="25"/>
                </a:cxn>
                <a:cxn ang="0">
                  <a:pos x="6" y="38"/>
                </a:cxn>
                <a:cxn ang="0">
                  <a:pos x="6" y="38"/>
                </a:cxn>
                <a:cxn ang="0">
                  <a:pos x="13" y="38"/>
                </a:cxn>
              </a:cxnLst>
              <a:rect l="0" t="0" r="0" b="0"/>
              <a:pathLst>
                <a:path w="44" h="38">
                  <a:moveTo>
                    <a:pt x="13" y="38"/>
                  </a:moveTo>
                  <a:lnTo>
                    <a:pt x="32" y="32"/>
                  </a:lnTo>
                  <a:lnTo>
                    <a:pt x="44" y="19"/>
                  </a:lnTo>
                  <a:lnTo>
                    <a:pt x="44" y="6"/>
                  </a:lnTo>
                  <a:lnTo>
                    <a:pt x="38" y="0"/>
                  </a:lnTo>
                  <a:lnTo>
                    <a:pt x="32" y="0"/>
                  </a:lnTo>
                  <a:lnTo>
                    <a:pt x="6" y="6"/>
                  </a:lnTo>
                  <a:lnTo>
                    <a:pt x="0" y="13"/>
                  </a:lnTo>
                  <a:lnTo>
                    <a:pt x="0" y="25"/>
                  </a:lnTo>
                  <a:lnTo>
                    <a:pt x="6" y="38"/>
                  </a:lnTo>
                  <a:lnTo>
                    <a:pt x="6" y="38"/>
                  </a:lnTo>
                  <a:lnTo>
                    <a:pt x="13" y="38"/>
                  </a:ln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433" name="フリーフォーム 432"/>
            <p:cNvSpPr>
              <a:spLocks/>
            </p:cNvSpPr>
            <p:nvPr/>
          </p:nvSpPr>
          <p:spPr bwMode="auto">
            <a:xfrm>
              <a:off x="4101" y="2679"/>
              <a:ext cx="108" cy="114"/>
            </a:xfrm>
            <a:custGeom>
              <a:avLst/>
              <a:gdLst/>
              <a:ahLst/>
              <a:cxnLst>
                <a:cxn ang="0">
                  <a:pos x="57" y="114"/>
                </a:cxn>
                <a:cxn ang="0">
                  <a:pos x="76" y="101"/>
                </a:cxn>
                <a:cxn ang="0">
                  <a:pos x="95" y="82"/>
                </a:cxn>
                <a:cxn ang="0">
                  <a:pos x="101" y="57"/>
                </a:cxn>
                <a:cxn ang="0">
                  <a:pos x="108" y="38"/>
                </a:cxn>
                <a:cxn ang="0">
                  <a:pos x="108" y="19"/>
                </a:cxn>
                <a:cxn ang="0">
                  <a:pos x="101" y="6"/>
                </a:cxn>
                <a:cxn ang="0">
                  <a:pos x="89" y="0"/>
                </a:cxn>
                <a:cxn ang="0">
                  <a:pos x="63" y="6"/>
                </a:cxn>
                <a:cxn ang="0">
                  <a:pos x="32" y="19"/>
                </a:cxn>
                <a:cxn ang="0">
                  <a:pos x="7" y="44"/>
                </a:cxn>
                <a:cxn ang="0">
                  <a:pos x="0" y="63"/>
                </a:cxn>
                <a:cxn ang="0">
                  <a:pos x="0" y="82"/>
                </a:cxn>
                <a:cxn ang="0">
                  <a:pos x="0" y="95"/>
                </a:cxn>
                <a:cxn ang="0">
                  <a:pos x="13" y="107"/>
                </a:cxn>
                <a:cxn ang="0">
                  <a:pos x="32" y="114"/>
                </a:cxn>
                <a:cxn ang="0">
                  <a:pos x="51" y="114"/>
                </a:cxn>
                <a:cxn ang="0">
                  <a:pos x="57" y="114"/>
                </a:cxn>
              </a:cxnLst>
              <a:rect l="0" t="0" r="0" b="0"/>
              <a:pathLst>
                <a:path w="108" h="114">
                  <a:moveTo>
                    <a:pt x="57" y="114"/>
                  </a:moveTo>
                  <a:lnTo>
                    <a:pt x="76" y="101"/>
                  </a:lnTo>
                  <a:lnTo>
                    <a:pt x="95" y="82"/>
                  </a:lnTo>
                  <a:lnTo>
                    <a:pt x="101" y="57"/>
                  </a:lnTo>
                  <a:lnTo>
                    <a:pt x="108" y="38"/>
                  </a:lnTo>
                  <a:lnTo>
                    <a:pt x="108" y="19"/>
                  </a:lnTo>
                  <a:lnTo>
                    <a:pt x="101" y="6"/>
                  </a:lnTo>
                  <a:lnTo>
                    <a:pt x="89" y="0"/>
                  </a:lnTo>
                  <a:lnTo>
                    <a:pt x="63" y="6"/>
                  </a:lnTo>
                  <a:lnTo>
                    <a:pt x="32" y="19"/>
                  </a:lnTo>
                  <a:lnTo>
                    <a:pt x="7" y="44"/>
                  </a:lnTo>
                  <a:lnTo>
                    <a:pt x="0" y="63"/>
                  </a:lnTo>
                  <a:lnTo>
                    <a:pt x="0" y="82"/>
                  </a:lnTo>
                  <a:lnTo>
                    <a:pt x="0" y="95"/>
                  </a:lnTo>
                  <a:lnTo>
                    <a:pt x="13" y="107"/>
                  </a:lnTo>
                  <a:lnTo>
                    <a:pt x="32" y="114"/>
                  </a:lnTo>
                  <a:lnTo>
                    <a:pt x="51" y="114"/>
                  </a:lnTo>
                  <a:lnTo>
                    <a:pt x="57" y="114"/>
                  </a:ln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434" name="フリーフォーム 433"/>
            <p:cNvSpPr>
              <a:spLocks/>
            </p:cNvSpPr>
            <p:nvPr/>
          </p:nvSpPr>
          <p:spPr bwMode="auto">
            <a:xfrm>
              <a:off x="4379" y="2572"/>
              <a:ext cx="101" cy="88"/>
            </a:xfrm>
            <a:custGeom>
              <a:avLst/>
              <a:gdLst/>
              <a:ahLst/>
              <a:cxnLst>
                <a:cxn ang="0">
                  <a:pos x="50" y="88"/>
                </a:cxn>
                <a:cxn ang="0">
                  <a:pos x="63" y="82"/>
                </a:cxn>
                <a:cxn ang="0">
                  <a:pos x="76" y="63"/>
                </a:cxn>
                <a:cxn ang="0">
                  <a:pos x="101" y="31"/>
                </a:cxn>
                <a:cxn ang="0">
                  <a:pos x="101" y="25"/>
                </a:cxn>
                <a:cxn ang="0">
                  <a:pos x="101" y="12"/>
                </a:cxn>
                <a:cxn ang="0">
                  <a:pos x="88" y="6"/>
                </a:cxn>
                <a:cxn ang="0">
                  <a:pos x="76" y="0"/>
                </a:cxn>
                <a:cxn ang="0">
                  <a:pos x="44" y="12"/>
                </a:cxn>
                <a:cxn ang="0">
                  <a:pos x="13" y="25"/>
                </a:cxn>
                <a:cxn ang="0">
                  <a:pos x="6" y="44"/>
                </a:cxn>
                <a:cxn ang="0">
                  <a:pos x="0" y="57"/>
                </a:cxn>
                <a:cxn ang="0">
                  <a:pos x="6" y="69"/>
                </a:cxn>
                <a:cxn ang="0">
                  <a:pos x="13" y="82"/>
                </a:cxn>
                <a:cxn ang="0">
                  <a:pos x="25" y="88"/>
                </a:cxn>
                <a:cxn ang="0">
                  <a:pos x="44" y="88"/>
                </a:cxn>
                <a:cxn ang="0">
                  <a:pos x="50" y="88"/>
                </a:cxn>
              </a:cxnLst>
              <a:rect l="0" t="0" r="0" b="0"/>
              <a:pathLst>
                <a:path w="101" h="88">
                  <a:moveTo>
                    <a:pt x="50" y="88"/>
                  </a:moveTo>
                  <a:lnTo>
                    <a:pt x="63" y="82"/>
                  </a:lnTo>
                  <a:lnTo>
                    <a:pt x="76" y="63"/>
                  </a:lnTo>
                  <a:lnTo>
                    <a:pt x="101" y="31"/>
                  </a:lnTo>
                  <a:lnTo>
                    <a:pt x="101" y="25"/>
                  </a:lnTo>
                  <a:lnTo>
                    <a:pt x="101" y="12"/>
                  </a:lnTo>
                  <a:lnTo>
                    <a:pt x="88" y="6"/>
                  </a:lnTo>
                  <a:lnTo>
                    <a:pt x="76" y="0"/>
                  </a:lnTo>
                  <a:lnTo>
                    <a:pt x="44" y="12"/>
                  </a:lnTo>
                  <a:lnTo>
                    <a:pt x="13" y="25"/>
                  </a:lnTo>
                  <a:lnTo>
                    <a:pt x="6" y="44"/>
                  </a:lnTo>
                  <a:lnTo>
                    <a:pt x="0" y="57"/>
                  </a:lnTo>
                  <a:lnTo>
                    <a:pt x="6" y="69"/>
                  </a:lnTo>
                  <a:lnTo>
                    <a:pt x="13" y="82"/>
                  </a:lnTo>
                  <a:lnTo>
                    <a:pt x="25" y="88"/>
                  </a:lnTo>
                  <a:lnTo>
                    <a:pt x="44" y="88"/>
                  </a:lnTo>
                  <a:lnTo>
                    <a:pt x="50" y="88"/>
                  </a:ln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435" name="フリーフォーム 434"/>
            <p:cNvSpPr>
              <a:spLocks/>
            </p:cNvSpPr>
            <p:nvPr/>
          </p:nvSpPr>
          <p:spPr bwMode="auto">
            <a:xfrm>
              <a:off x="4695" y="3039"/>
              <a:ext cx="44" cy="31"/>
            </a:xfrm>
            <a:custGeom>
              <a:avLst/>
              <a:gdLst/>
              <a:ahLst/>
              <a:cxnLst>
                <a:cxn ang="0">
                  <a:pos x="0" y="31"/>
                </a:cxn>
                <a:cxn ang="0">
                  <a:pos x="18" y="25"/>
                </a:cxn>
                <a:cxn ang="0">
                  <a:pos x="37" y="12"/>
                </a:cxn>
                <a:cxn ang="0">
                  <a:pos x="44" y="6"/>
                </a:cxn>
                <a:cxn ang="0">
                  <a:pos x="25" y="0"/>
                </a:cxn>
                <a:cxn ang="0">
                  <a:pos x="6" y="6"/>
                </a:cxn>
                <a:cxn ang="0">
                  <a:pos x="0" y="19"/>
                </a:cxn>
                <a:cxn ang="0">
                  <a:pos x="0" y="25"/>
                </a:cxn>
                <a:cxn ang="0">
                  <a:pos x="0" y="31"/>
                </a:cxn>
              </a:cxnLst>
              <a:rect l="0" t="0" r="0" b="0"/>
              <a:pathLst>
                <a:path w="44" h="31">
                  <a:moveTo>
                    <a:pt x="0" y="31"/>
                  </a:moveTo>
                  <a:lnTo>
                    <a:pt x="18" y="25"/>
                  </a:lnTo>
                  <a:lnTo>
                    <a:pt x="37" y="12"/>
                  </a:lnTo>
                  <a:lnTo>
                    <a:pt x="44" y="6"/>
                  </a:lnTo>
                  <a:lnTo>
                    <a:pt x="25" y="0"/>
                  </a:lnTo>
                  <a:lnTo>
                    <a:pt x="6" y="6"/>
                  </a:lnTo>
                  <a:lnTo>
                    <a:pt x="0" y="19"/>
                  </a:lnTo>
                  <a:lnTo>
                    <a:pt x="0" y="25"/>
                  </a:lnTo>
                  <a:lnTo>
                    <a:pt x="0" y="31"/>
                  </a:lnTo>
                  <a:close/>
                </a:path>
              </a:pathLst>
            </a:cu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436" name="フリーフォーム 435"/>
            <p:cNvSpPr>
              <a:spLocks/>
            </p:cNvSpPr>
            <p:nvPr/>
          </p:nvSpPr>
          <p:spPr bwMode="auto">
            <a:xfrm>
              <a:off x="4385" y="2767"/>
              <a:ext cx="26" cy="19"/>
            </a:xfrm>
            <a:custGeom>
              <a:avLst/>
              <a:gdLst/>
              <a:ahLst/>
              <a:cxnLst>
                <a:cxn ang="0">
                  <a:pos x="26" y="13"/>
                </a:cxn>
                <a:cxn ang="0">
                  <a:pos x="26" y="0"/>
                </a:cxn>
                <a:cxn ang="0">
                  <a:pos x="13" y="0"/>
                </a:cxn>
                <a:cxn ang="0">
                  <a:pos x="7" y="0"/>
                </a:cxn>
                <a:cxn ang="0">
                  <a:pos x="0" y="0"/>
                </a:cxn>
                <a:cxn ang="0">
                  <a:pos x="13" y="13"/>
                </a:cxn>
                <a:cxn ang="0">
                  <a:pos x="26" y="19"/>
                </a:cxn>
                <a:cxn ang="0">
                  <a:pos x="26" y="19"/>
                </a:cxn>
                <a:cxn ang="0">
                  <a:pos x="26" y="13"/>
                </a:cxn>
              </a:cxnLst>
              <a:rect l="0" t="0" r="0" b="0"/>
              <a:pathLst>
                <a:path w="26" h="19">
                  <a:moveTo>
                    <a:pt x="26" y="13"/>
                  </a:moveTo>
                  <a:lnTo>
                    <a:pt x="26" y="0"/>
                  </a:lnTo>
                  <a:lnTo>
                    <a:pt x="13" y="0"/>
                  </a:lnTo>
                  <a:lnTo>
                    <a:pt x="7" y="0"/>
                  </a:lnTo>
                  <a:lnTo>
                    <a:pt x="0" y="0"/>
                  </a:lnTo>
                  <a:lnTo>
                    <a:pt x="13" y="13"/>
                  </a:lnTo>
                  <a:lnTo>
                    <a:pt x="26" y="19"/>
                  </a:lnTo>
                  <a:lnTo>
                    <a:pt x="26" y="19"/>
                  </a:lnTo>
                  <a:lnTo>
                    <a:pt x="26" y="13"/>
                  </a:lnTo>
                  <a:close/>
                </a:path>
              </a:pathLst>
            </a:cu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437" name="フリーフォーム 436"/>
            <p:cNvSpPr>
              <a:spLocks/>
            </p:cNvSpPr>
            <p:nvPr/>
          </p:nvSpPr>
          <p:spPr bwMode="auto">
            <a:xfrm>
              <a:off x="4695" y="2994"/>
              <a:ext cx="18" cy="19"/>
            </a:xfrm>
            <a:custGeom>
              <a:avLst/>
              <a:gdLst/>
              <a:ahLst/>
              <a:cxnLst>
                <a:cxn ang="0">
                  <a:pos x="6" y="19"/>
                </a:cxn>
                <a:cxn ang="0">
                  <a:pos x="12" y="13"/>
                </a:cxn>
                <a:cxn ang="0">
                  <a:pos x="18" y="7"/>
                </a:cxn>
                <a:cxn ang="0">
                  <a:pos x="12" y="0"/>
                </a:cxn>
                <a:cxn ang="0">
                  <a:pos x="6" y="0"/>
                </a:cxn>
                <a:cxn ang="0">
                  <a:pos x="0" y="7"/>
                </a:cxn>
                <a:cxn ang="0">
                  <a:pos x="0" y="13"/>
                </a:cxn>
                <a:cxn ang="0">
                  <a:pos x="0" y="19"/>
                </a:cxn>
                <a:cxn ang="0">
                  <a:pos x="0" y="19"/>
                </a:cxn>
                <a:cxn ang="0">
                  <a:pos x="6" y="19"/>
                </a:cxn>
              </a:cxnLst>
              <a:rect l="0" t="0" r="0" b="0"/>
              <a:pathLst>
                <a:path w="18" h="19">
                  <a:moveTo>
                    <a:pt x="6" y="19"/>
                  </a:moveTo>
                  <a:lnTo>
                    <a:pt x="12" y="13"/>
                  </a:lnTo>
                  <a:lnTo>
                    <a:pt x="18" y="7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7"/>
                  </a:lnTo>
                  <a:lnTo>
                    <a:pt x="0" y="13"/>
                  </a:lnTo>
                  <a:lnTo>
                    <a:pt x="0" y="19"/>
                  </a:lnTo>
                  <a:lnTo>
                    <a:pt x="0" y="19"/>
                  </a:lnTo>
                  <a:lnTo>
                    <a:pt x="6" y="19"/>
                  </a:lnTo>
                  <a:close/>
                </a:path>
              </a:pathLst>
            </a:cu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438" name="フリーフォーム 437"/>
            <p:cNvSpPr>
              <a:spLocks/>
            </p:cNvSpPr>
            <p:nvPr/>
          </p:nvSpPr>
          <p:spPr bwMode="auto">
            <a:xfrm>
              <a:off x="4398" y="2124"/>
              <a:ext cx="57" cy="44"/>
            </a:xfrm>
            <a:custGeom>
              <a:avLst/>
              <a:gdLst/>
              <a:ahLst/>
              <a:cxnLst>
                <a:cxn ang="0">
                  <a:pos x="19" y="44"/>
                </a:cxn>
                <a:cxn ang="0">
                  <a:pos x="44" y="38"/>
                </a:cxn>
                <a:cxn ang="0">
                  <a:pos x="57" y="31"/>
                </a:cxn>
                <a:cxn ang="0">
                  <a:pos x="57" y="19"/>
                </a:cxn>
                <a:cxn ang="0">
                  <a:pos x="50" y="6"/>
                </a:cxn>
                <a:cxn ang="0">
                  <a:pos x="44" y="0"/>
                </a:cxn>
                <a:cxn ang="0">
                  <a:pos x="25" y="0"/>
                </a:cxn>
                <a:cxn ang="0">
                  <a:pos x="13" y="6"/>
                </a:cxn>
                <a:cxn ang="0">
                  <a:pos x="6" y="19"/>
                </a:cxn>
                <a:cxn ang="0">
                  <a:pos x="0" y="25"/>
                </a:cxn>
                <a:cxn ang="0">
                  <a:pos x="6" y="38"/>
                </a:cxn>
                <a:cxn ang="0">
                  <a:pos x="13" y="44"/>
                </a:cxn>
                <a:cxn ang="0">
                  <a:pos x="19" y="44"/>
                </a:cxn>
              </a:cxnLst>
              <a:rect l="0" t="0" r="0" b="0"/>
              <a:pathLst>
                <a:path w="57" h="44">
                  <a:moveTo>
                    <a:pt x="19" y="44"/>
                  </a:moveTo>
                  <a:lnTo>
                    <a:pt x="44" y="38"/>
                  </a:lnTo>
                  <a:lnTo>
                    <a:pt x="57" y="31"/>
                  </a:lnTo>
                  <a:lnTo>
                    <a:pt x="57" y="19"/>
                  </a:lnTo>
                  <a:lnTo>
                    <a:pt x="50" y="6"/>
                  </a:lnTo>
                  <a:lnTo>
                    <a:pt x="44" y="0"/>
                  </a:lnTo>
                  <a:lnTo>
                    <a:pt x="25" y="0"/>
                  </a:lnTo>
                  <a:lnTo>
                    <a:pt x="13" y="6"/>
                  </a:lnTo>
                  <a:lnTo>
                    <a:pt x="6" y="19"/>
                  </a:lnTo>
                  <a:lnTo>
                    <a:pt x="0" y="25"/>
                  </a:lnTo>
                  <a:lnTo>
                    <a:pt x="6" y="38"/>
                  </a:lnTo>
                  <a:lnTo>
                    <a:pt x="13" y="44"/>
                  </a:lnTo>
                  <a:lnTo>
                    <a:pt x="19" y="44"/>
                  </a:ln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439" name="フリーフォーム 438"/>
            <p:cNvSpPr>
              <a:spLocks/>
            </p:cNvSpPr>
            <p:nvPr/>
          </p:nvSpPr>
          <p:spPr bwMode="auto">
            <a:xfrm>
              <a:off x="4310" y="1903"/>
              <a:ext cx="113" cy="107"/>
            </a:xfrm>
            <a:custGeom>
              <a:avLst/>
              <a:gdLst/>
              <a:ahLst/>
              <a:cxnLst>
                <a:cxn ang="0">
                  <a:pos x="69" y="107"/>
                </a:cxn>
                <a:cxn ang="0">
                  <a:pos x="88" y="101"/>
                </a:cxn>
                <a:cxn ang="0">
                  <a:pos x="101" y="82"/>
                </a:cxn>
                <a:cxn ang="0">
                  <a:pos x="107" y="57"/>
                </a:cxn>
                <a:cxn ang="0">
                  <a:pos x="113" y="32"/>
                </a:cxn>
                <a:cxn ang="0">
                  <a:pos x="101" y="13"/>
                </a:cxn>
                <a:cxn ang="0">
                  <a:pos x="88" y="0"/>
                </a:cxn>
                <a:cxn ang="0">
                  <a:pos x="63" y="0"/>
                </a:cxn>
                <a:cxn ang="0">
                  <a:pos x="44" y="13"/>
                </a:cxn>
                <a:cxn ang="0">
                  <a:pos x="25" y="32"/>
                </a:cxn>
                <a:cxn ang="0">
                  <a:pos x="12" y="44"/>
                </a:cxn>
                <a:cxn ang="0">
                  <a:pos x="6" y="51"/>
                </a:cxn>
                <a:cxn ang="0">
                  <a:pos x="0" y="51"/>
                </a:cxn>
                <a:cxn ang="0">
                  <a:pos x="0" y="57"/>
                </a:cxn>
                <a:cxn ang="0">
                  <a:pos x="0" y="63"/>
                </a:cxn>
                <a:cxn ang="0">
                  <a:pos x="6" y="69"/>
                </a:cxn>
                <a:cxn ang="0">
                  <a:pos x="12" y="76"/>
                </a:cxn>
                <a:cxn ang="0">
                  <a:pos x="31" y="95"/>
                </a:cxn>
                <a:cxn ang="0">
                  <a:pos x="50" y="107"/>
                </a:cxn>
                <a:cxn ang="0">
                  <a:pos x="63" y="107"/>
                </a:cxn>
                <a:cxn ang="0">
                  <a:pos x="69" y="107"/>
                </a:cxn>
              </a:cxnLst>
              <a:rect l="0" t="0" r="0" b="0"/>
              <a:pathLst>
                <a:path w="113" h="107">
                  <a:moveTo>
                    <a:pt x="69" y="107"/>
                  </a:moveTo>
                  <a:lnTo>
                    <a:pt x="88" y="101"/>
                  </a:lnTo>
                  <a:lnTo>
                    <a:pt x="101" y="82"/>
                  </a:lnTo>
                  <a:lnTo>
                    <a:pt x="107" y="57"/>
                  </a:lnTo>
                  <a:lnTo>
                    <a:pt x="113" y="32"/>
                  </a:lnTo>
                  <a:lnTo>
                    <a:pt x="101" y="13"/>
                  </a:lnTo>
                  <a:lnTo>
                    <a:pt x="88" y="0"/>
                  </a:lnTo>
                  <a:lnTo>
                    <a:pt x="63" y="0"/>
                  </a:lnTo>
                  <a:lnTo>
                    <a:pt x="44" y="13"/>
                  </a:lnTo>
                  <a:lnTo>
                    <a:pt x="25" y="32"/>
                  </a:lnTo>
                  <a:lnTo>
                    <a:pt x="12" y="44"/>
                  </a:lnTo>
                  <a:lnTo>
                    <a:pt x="6" y="51"/>
                  </a:lnTo>
                  <a:lnTo>
                    <a:pt x="0" y="51"/>
                  </a:lnTo>
                  <a:lnTo>
                    <a:pt x="0" y="57"/>
                  </a:lnTo>
                  <a:lnTo>
                    <a:pt x="0" y="63"/>
                  </a:lnTo>
                  <a:lnTo>
                    <a:pt x="6" y="69"/>
                  </a:lnTo>
                  <a:lnTo>
                    <a:pt x="12" y="76"/>
                  </a:lnTo>
                  <a:lnTo>
                    <a:pt x="31" y="95"/>
                  </a:lnTo>
                  <a:lnTo>
                    <a:pt x="50" y="107"/>
                  </a:lnTo>
                  <a:lnTo>
                    <a:pt x="63" y="107"/>
                  </a:lnTo>
                  <a:lnTo>
                    <a:pt x="69" y="107"/>
                  </a:ln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440" name="フリーフォーム 439"/>
            <p:cNvSpPr>
              <a:spLocks/>
            </p:cNvSpPr>
            <p:nvPr/>
          </p:nvSpPr>
          <p:spPr bwMode="auto">
            <a:xfrm>
              <a:off x="4480" y="1802"/>
              <a:ext cx="76" cy="88"/>
            </a:xfrm>
            <a:custGeom>
              <a:avLst/>
              <a:gdLst/>
              <a:ahLst/>
              <a:cxnLst>
                <a:cxn ang="0">
                  <a:pos x="57" y="76"/>
                </a:cxn>
                <a:cxn ang="0">
                  <a:pos x="69" y="63"/>
                </a:cxn>
                <a:cxn ang="0">
                  <a:pos x="76" y="38"/>
                </a:cxn>
                <a:cxn ang="0">
                  <a:pos x="76" y="13"/>
                </a:cxn>
                <a:cxn ang="0">
                  <a:pos x="69" y="6"/>
                </a:cxn>
                <a:cxn ang="0">
                  <a:pos x="57" y="0"/>
                </a:cxn>
                <a:cxn ang="0">
                  <a:pos x="38" y="6"/>
                </a:cxn>
                <a:cxn ang="0">
                  <a:pos x="19" y="19"/>
                </a:cxn>
                <a:cxn ang="0">
                  <a:pos x="6" y="38"/>
                </a:cxn>
                <a:cxn ang="0">
                  <a:pos x="0" y="57"/>
                </a:cxn>
                <a:cxn ang="0">
                  <a:pos x="6" y="70"/>
                </a:cxn>
                <a:cxn ang="0">
                  <a:pos x="19" y="82"/>
                </a:cxn>
                <a:cxn ang="0">
                  <a:pos x="38" y="88"/>
                </a:cxn>
                <a:cxn ang="0">
                  <a:pos x="50" y="76"/>
                </a:cxn>
                <a:cxn ang="0">
                  <a:pos x="57" y="76"/>
                </a:cxn>
              </a:cxnLst>
              <a:rect l="0" t="0" r="0" b="0"/>
              <a:pathLst>
                <a:path w="76" h="88">
                  <a:moveTo>
                    <a:pt x="57" y="76"/>
                  </a:moveTo>
                  <a:lnTo>
                    <a:pt x="69" y="63"/>
                  </a:lnTo>
                  <a:lnTo>
                    <a:pt x="76" y="38"/>
                  </a:lnTo>
                  <a:lnTo>
                    <a:pt x="76" y="13"/>
                  </a:lnTo>
                  <a:lnTo>
                    <a:pt x="69" y="6"/>
                  </a:lnTo>
                  <a:lnTo>
                    <a:pt x="57" y="0"/>
                  </a:lnTo>
                  <a:lnTo>
                    <a:pt x="38" y="6"/>
                  </a:lnTo>
                  <a:lnTo>
                    <a:pt x="19" y="19"/>
                  </a:lnTo>
                  <a:lnTo>
                    <a:pt x="6" y="38"/>
                  </a:lnTo>
                  <a:lnTo>
                    <a:pt x="0" y="57"/>
                  </a:lnTo>
                  <a:lnTo>
                    <a:pt x="6" y="70"/>
                  </a:lnTo>
                  <a:lnTo>
                    <a:pt x="19" y="82"/>
                  </a:lnTo>
                  <a:lnTo>
                    <a:pt x="38" y="88"/>
                  </a:lnTo>
                  <a:lnTo>
                    <a:pt x="50" y="76"/>
                  </a:lnTo>
                  <a:lnTo>
                    <a:pt x="57" y="76"/>
                  </a:ln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441" name="フリーフォーム 440"/>
            <p:cNvSpPr>
              <a:spLocks/>
            </p:cNvSpPr>
            <p:nvPr/>
          </p:nvSpPr>
          <p:spPr bwMode="auto">
            <a:xfrm>
              <a:off x="4606" y="1979"/>
              <a:ext cx="44" cy="50"/>
            </a:xfrm>
            <a:custGeom>
              <a:avLst/>
              <a:gdLst/>
              <a:ahLst/>
              <a:cxnLst>
                <a:cxn ang="0">
                  <a:pos x="13" y="50"/>
                </a:cxn>
                <a:cxn ang="0">
                  <a:pos x="25" y="50"/>
                </a:cxn>
                <a:cxn ang="0">
                  <a:pos x="38" y="44"/>
                </a:cxn>
                <a:cxn ang="0">
                  <a:pos x="44" y="31"/>
                </a:cxn>
                <a:cxn ang="0">
                  <a:pos x="44" y="19"/>
                </a:cxn>
                <a:cxn ang="0">
                  <a:pos x="44" y="6"/>
                </a:cxn>
                <a:cxn ang="0">
                  <a:pos x="32" y="0"/>
                </a:cxn>
                <a:cxn ang="0">
                  <a:pos x="7" y="0"/>
                </a:cxn>
                <a:cxn ang="0">
                  <a:pos x="0" y="12"/>
                </a:cxn>
                <a:cxn ang="0">
                  <a:pos x="0" y="25"/>
                </a:cxn>
                <a:cxn ang="0">
                  <a:pos x="0" y="38"/>
                </a:cxn>
                <a:cxn ang="0">
                  <a:pos x="7" y="50"/>
                </a:cxn>
                <a:cxn ang="0">
                  <a:pos x="13" y="50"/>
                </a:cxn>
              </a:cxnLst>
              <a:rect l="0" t="0" r="0" b="0"/>
              <a:pathLst>
                <a:path w="44" h="50">
                  <a:moveTo>
                    <a:pt x="13" y="50"/>
                  </a:moveTo>
                  <a:lnTo>
                    <a:pt x="25" y="50"/>
                  </a:lnTo>
                  <a:lnTo>
                    <a:pt x="38" y="44"/>
                  </a:lnTo>
                  <a:lnTo>
                    <a:pt x="44" y="31"/>
                  </a:lnTo>
                  <a:lnTo>
                    <a:pt x="44" y="19"/>
                  </a:lnTo>
                  <a:lnTo>
                    <a:pt x="44" y="6"/>
                  </a:lnTo>
                  <a:lnTo>
                    <a:pt x="32" y="0"/>
                  </a:lnTo>
                  <a:lnTo>
                    <a:pt x="7" y="0"/>
                  </a:lnTo>
                  <a:lnTo>
                    <a:pt x="0" y="12"/>
                  </a:lnTo>
                  <a:lnTo>
                    <a:pt x="0" y="25"/>
                  </a:lnTo>
                  <a:lnTo>
                    <a:pt x="0" y="38"/>
                  </a:lnTo>
                  <a:lnTo>
                    <a:pt x="7" y="50"/>
                  </a:lnTo>
                  <a:lnTo>
                    <a:pt x="13" y="50"/>
                  </a:ln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442" name="フリーフォーム 441"/>
            <p:cNvSpPr>
              <a:spLocks/>
            </p:cNvSpPr>
            <p:nvPr/>
          </p:nvSpPr>
          <p:spPr bwMode="auto">
            <a:xfrm>
              <a:off x="4928" y="3127"/>
              <a:ext cx="32" cy="38"/>
            </a:xfrm>
            <a:custGeom>
              <a:avLst/>
              <a:gdLst/>
              <a:ahLst/>
              <a:cxnLst>
                <a:cxn ang="0">
                  <a:pos x="25" y="32"/>
                </a:cxn>
                <a:cxn ang="0">
                  <a:pos x="32" y="25"/>
                </a:cxn>
                <a:cxn ang="0">
                  <a:pos x="32" y="13"/>
                </a:cxn>
                <a:cxn ang="0">
                  <a:pos x="25" y="6"/>
                </a:cxn>
                <a:cxn ang="0">
                  <a:pos x="13" y="0"/>
                </a:cxn>
                <a:cxn ang="0">
                  <a:pos x="6" y="6"/>
                </a:cxn>
                <a:cxn ang="0">
                  <a:pos x="0" y="19"/>
                </a:cxn>
                <a:cxn ang="0">
                  <a:pos x="0" y="32"/>
                </a:cxn>
                <a:cxn ang="0">
                  <a:pos x="13" y="38"/>
                </a:cxn>
                <a:cxn ang="0">
                  <a:pos x="19" y="32"/>
                </a:cxn>
                <a:cxn ang="0">
                  <a:pos x="25" y="32"/>
                </a:cxn>
              </a:cxnLst>
              <a:rect l="0" t="0" r="0" b="0"/>
              <a:pathLst>
                <a:path w="32" h="38">
                  <a:moveTo>
                    <a:pt x="25" y="32"/>
                  </a:moveTo>
                  <a:lnTo>
                    <a:pt x="32" y="25"/>
                  </a:lnTo>
                  <a:lnTo>
                    <a:pt x="32" y="13"/>
                  </a:lnTo>
                  <a:lnTo>
                    <a:pt x="25" y="6"/>
                  </a:lnTo>
                  <a:lnTo>
                    <a:pt x="13" y="0"/>
                  </a:lnTo>
                  <a:lnTo>
                    <a:pt x="6" y="6"/>
                  </a:lnTo>
                  <a:lnTo>
                    <a:pt x="0" y="19"/>
                  </a:lnTo>
                  <a:lnTo>
                    <a:pt x="0" y="32"/>
                  </a:lnTo>
                  <a:lnTo>
                    <a:pt x="13" y="38"/>
                  </a:lnTo>
                  <a:lnTo>
                    <a:pt x="19" y="32"/>
                  </a:lnTo>
                  <a:lnTo>
                    <a:pt x="25" y="32"/>
                  </a:ln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443" name="フリーフォーム 442"/>
            <p:cNvSpPr>
              <a:spLocks/>
            </p:cNvSpPr>
            <p:nvPr/>
          </p:nvSpPr>
          <p:spPr bwMode="auto">
            <a:xfrm>
              <a:off x="5080" y="3058"/>
              <a:ext cx="119" cy="56"/>
            </a:xfrm>
            <a:custGeom>
              <a:avLst/>
              <a:gdLst/>
              <a:ahLst/>
              <a:cxnLst>
                <a:cxn ang="0">
                  <a:pos x="63" y="56"/>
                </a:cxn>
                <a:cxn ang="0">
                  <a:pos x="88" y="50"/>
                </a:cxn>
                <a:cxn ang="0">
                  <a:pos x="101" y="37"/>
                </a:cxn>
                <a:cxn ang="0">
                  <a:pos x="113" y="19"/>
                </a:cxn>
                <a:cxn ang="0">
                  <a:pos x="119" y="12"/>
                </a:cxn>
                <a:cxn ang="0">
                  <a:pos x="113" y="6"/>
                </a:cxn>
                <a:cxn ang="0">
                  <a:pos x="88" y="0"/>
                </a:cxn>
                <a:cxn ang="0">
                  <a:pos x="63" y="0"/>
                </a:cxn>
                <a:cxn ang="0">
                  <a:pos x="50" y="6"/>
                </a:cxn>
                <a:cxn ang="0">
                  <a:pos x="44" y="12"/>
                </a:cxn>
                <a:cxn ang="0">
                  <a:pos x="18" y="12"/>
                </a:cxn>
                <a:cxn ang="0">
                  <a:pos x="6" y="19"/>
                </a:cxn>
                <a:cxn ang="0">
                  <a:pos x="0" y="25"/>
                </a:cxn>
                <a:cxn ang="0">
                  <a:pos x="0" y="44"/>
                </a:cxn>
                <a:cxn ang="0">
                  <a:pos x="0" y="50"/>
                </a:cxn>
                <a:cxn ang="0">
                  <a:pos x="12" y="56"/>
                </a:cxn>
                <a:cxn ang="0">
                  <a:pos x="25" y="50"/>
                </a:cxn>
                <a:cxn ang="0">
                  <a:pos x="44" y="50"/>
                </a:cxn>
                <a:cxn ang="0">
                  <a:pos x="56" y="56"/>
                </a:cxn>
                <a:cxn ang="0">
                  <a:pos x="63" y="56"/>
                </a:cxn>
              </a:cxnLst>
              <a:rect l="0" t="0" r="0" b="0"/>
              <a:pathLst>
                <a:path w="119" h="56">
                  <a:moveTo>
                    <a:pt x="63" y="56"/>
                  </a:moveTo>
                  <a:lnTo>
                    <a:pt x="88" y="50"/>
                  </a:lnTo>
                  <a:lnTo>
                    <a:pt x="101" y="37"/>
                  </a:lnTo>
                  <a:lnTo>
                    <a:pt x="113" y="19"/>
                  </a:lnTo>
                  <a:lnTo>
                    <a:pt x="119" y="12"/>
                  </a:lnTo>
                  <a:lnTo>
                    <a:pt x="113" y="6"/>
                  </a:lnTo>
                  <a:lnTo>
                    <a:pt x="88" y="0"/>
                  </a:lnTo>
                  <a:lnTo>
                    <a:pt x="63" y="0"/>
                  </a:lnTo>
                  <a:lnTo>
                    <a:pt x="50" y="6"/>
                  </a:lnTo>
                  <a:lnTo>
                    <a:pt x="44" y="12"/>
                  </a:lnTo>
                  <a:lnTo>
                    <a:pt x="18" y="12"/>
                  </a:lnTo>
                  <a:lnTo>
                    <a:pt x="6" y="19"/>
                  </a:lnTo>
                  <a:lnTo>
                    <a:pt x="0" y="25"/>
                  </a:lnTo>
                  <a:lnTo>
                    <a:pt x="0" y="44"/>
                  </a:lnTo>
                  <a:lnTo>
                    <a:pt x="0" y="50"/>
                  </a:lnTo>
                  <a:lnTo>
                    <a:pt x="12" y="56"/>
                  </a:lnTo>
                  <a:lnTo>
                    <a:pt x="25" y="50"/>
                  </a:lnTo>
                  <a:lnTo>
                    <a:pt x="44" y="50"/>
                  </a:lnTo>
                  <a:lnTo>
                    <a:pt x="56" y="56"/>
                  </a:lnTo>
                  <a:lnTo>
                    <a:pt x="63" y="56"/>
                  </a:ln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444" name="フリーフォーム 443"/>
            <p:cNvSpPr>
              <a:spLocks/>
            </p:cNvSpPr>
            <p:nvPr/>
          </p:nvSpPr>
          <p:spPr bwMode="auto">
            <a:xfrm>
              <a:off x="5212" y="2906"/>
              <a:ext cx="25" cy="25"/>
            </a:xfrm>
            <a:custGeom>
              <a:avLst/>
              <a:gdLst/>
              <a:ahLst/>
              <a:cxnLst>
                <a:cxn ang="0">
                  <a:pos x="13" y="25"/>
                </a:cxn>
                <a:cxn ang="0">
                  <a:pos x="25" y="19"/>
                </a:cxn>
                <a:cxn ang="0">
                  <a:pos x="25" y="13"/>
                </a:cxn>
                <a:cxn ang="0">
                  <a:pos x="19" y="0"/>
                </a:cxn>
                <a:cxn ang="0">
                  <a:pos x="6" y="0"/>
                </a:cxn>
                <a:cxn ang="0">
                  <a:pos x="0" y="6"/>
                </a:cxn>
                <a:cxn ang="0">
                  <a:pos x="0" y="19"/>
                </a:cxn>
                <a:cxn ang="0">
                  <a:pos x="6" y="25"/>
                </a:cxn>
                <a:cxn ang="0">
                  <a:pos x="6" y="25"/>
                </a:cxn>
                <a:cxn ang="0">
                  <a:pos x="13" y="25"/>
                </a:cxn>
              </a:cxnLst>
              <a:rect l="0" t="0" r="0" b="0"/>
              <a:pathLst>
                <a:path w="25" h="25">
                  <a:moveTo>
                    <a:pt x="13" y="25"/>
                  </a:moveTo>
                  <a:lnTo>
                    <a:pt x="25" y="19"/>
                  </a:lnTo>
                  <a:lnTo>
                    <a:pt x="25" y="13"/>
                  </a:lnTo>
                  <a:lnTo>
                    <a:pt x="19" y="0"/>
                  </a:lnTo>
                  <a:lnTo>
                    <a:pt x="6" y="0"/>
                  </a:lnTo>
                  <a:lnTo>
                    <a:pt x="0" y="6"/>
                  </a:lnTo>
                  <a:lnTo>
                    <a:pt x="0" y="19"/>
                  </a:lnTo>
                  <a:lnTo>
                    <a:pt x="6" y="25"/>
                  </a:lnTo>
                  <a:lnTo>
                    <a:pt x="6" y="25"/>
                  </a:lnTo>
                  <a:lnTo>
                    <a:pt x="13" y="25"/>
                  </a:ln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445" name="フリーフォーム 444"/>
            <p:cNvSpPr>
              <a:spLocks/>
            </p:cNvSpPr>
            <p:nvPr/>
          </p:nvSpPr>
          <p:spPr bwMode="auto">
            <a:xfrm>
              <a:off x="5370" y="2748"/>
              <a:ext cx="95" cy="101"/>
            </a:xfrm>
            <a:custGeom>
              <a:avLst/>
              <a:gdLst/>
              <a:ahLst/>
              <a:cxnLst>
                <a:cxn ang="0">
                  <a:pos x="50" y="101"/>
                </a:cxn>
                <a:cxn ang="0">
                  <a:pos x="63" y="95"/>
                </a:cxn>
                <a:cxn ang="0">
                  <a:pos x="76" y="82"/>
                </a:cxn>
                <a:cxn ang="0">
                  <a:pos x="88" y="57"/>
                </a:cxn>
                <a:cxn ang="0">
                  <a:pos x="95" y="38"/>
                </a:cxn>
                <a:cxn ang="0">
                  <a:pos x="88" y="19"/>
                </a:cxn>
                <a:cxn ang="0">
                  <a:pos x="82" y="13"/>
                </a:cxn>
                <a:cxn ang="0">
                  <a:pos x="69" y="7"/>
                </a:cxn>
                <a:cxn ang="0">
                  <a:pos x="57" y="0"/>
                </a:cxn>
                <a:cxn ang="0">
                  <a:pos x="25" y="13"/>
                </a:cxn>
                <a:cxn ang="0">
                  <a:pos x="0" y="26"/>
                </a:cxn>
                <a:cxn ang="0">
                  <a:pos x="0" y="57"/>
                </a:cxn>
                <a:cxn ang="0">
                  <a:pos x="0" y="70"/>
                </a:cxn>
                <a:cxn ang="0">
                  <a:pos x="6" y="82"/>
                </a:cxn>
                <a:cxn ang="0">
                  <a:pos x="25" y="95"/>
                </a:cxn>
                <a:cxn ang="0">
                  <a:pos x="44" y="101"/>
                </a:cxn>
                <a:cxn ang="0">
                  <a:pos x="50" y="101"/>
                </a:cxn>
              </a:cxnLst>
              <a:rect l="0" t="0" r="0" b="0"/>
              <a:pathLst>
                <a:path w="95" h="101">
                  <a:moveTo>
                    <a:pt x="50" y="101"/>
                  </a:moveTo>
                  <a:lnTo>
                    <a:pt x="63" y="95"/>
                  </a:lnTo>
                  <a:lnTo>
                    <a:pt x="76" y="82"/>
                  </a:lnTo>
                  <a:lnTo>
                    <a:pt x="88" y="57"/>
                  </a:lnTo>
                  <a:lnTo>
                    <a:pt x="95" y="38"/>
                  </a:lnTo>
                  <a:lnTo>
                    <a:pt x="88" y="19"/>
                  </a:lnTo>
                  <a:lnTo>
                    <a:pt x="82" y="13"/>
                  </a:lnTo>
                  <a:lnTo>
                    <a:pt x="69" y="7"/>
                  </a:lnTo>
                  <a:lnTo>
                    <a:pt x="57" y="0"/>
                  </a:lnTo>
                  <a:lnTo>
                    <a:pt x="25" y="13"/>
                  </a:lnTo>
                  <a:lnTo>
                    <a:pt x="0" y="26"/>
                  </a:lnTo>
                  <a:lnTo>
                    <a:pt x="0" y="57"/>
                  </a:lnTo>
                  <a:lnTo>
                    <a:pt x="0" y="70"/>
                  </a:lnTo>
                  <a:lnTo>
                    <a:pt x="6" y="82"/>
                  </a:lnTo>
                  <a:lnTo>
                    <a:pt x="25" y="95"/>
                  </a:lnTo>
                  <a:lnTo>
                    <a:pt x="44" y="101"/>
                  </a:lnTo>
                  <a:lnTo>
                    <a:pt x="50" y="101"/>
                  </a:ln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446" name="フリーフォーム 445"/>
            <p:cNvSpPr>
              <a:spLocks/>
            </p:cNvSpPr>
            <p:nvPr/>
          </p:nvSpPr>
          <p:spPr bwMode="auto">
            <a:xfrm>
              <a:off x="5584" y="3291"/>
              <a:ext cx="32" cy="38"/>
            </a:xfrm>
            <a:custGeom>
              <a:avLst/>
              <a:gdLst/>
              <a:ahLst/>
              <a:cxnLst>
                <a:cxn ang="0">
                  <a:pos x="26" y="38"/>
                </a:cxn>
                <a:cxn ang="0">
                  <a:pos x="32" y="25"/>
                </a:cxn>
                <a:cxn ang="0">
                  <a:pos x="32" y="13"/>
                </a:cxn>
                <a:cxn ang="0">
                  <a:pos x="26" y="0"/>
                </a:cxn>
                <a:cxn ang="0">
                  <a:pos x="13" y="6"/>
                </a:cxn>
                <a:cxn ang="0">
                  <a:pos x="0" y="19"/>
                </a:cxn>
                <a:cxn ang="0">
                  <a:pos x="7" y="25"/>
                </a:cxn>
                <a:cxn ang="0">
                  <a:pos x="13" y="38"/>
                </a:cxn>
                <a:cxn ang="0">
                  <a:pos x="19" y="38"/>
                </a:cxn>
                <a:cxn ang="0">
                  <a:pos x="26" y="38"/>
                </a:cxn>
              </a:cxnLst>
              <a:rect l="0" t="0" r="0" b="0"/>
              <a:pathLst>
                <a:path w="32" h="38">
                  <a:moveTo>
                    <a:pt x="26" y="38"/>
                  </a:moveTo>
                  <a:lnTo>
                    <a:pt x="32" y="25"/>
                  </a:lnTo>
                  <a:lnTo>
                    <a:pt x="32" y="13"/>
                  </a:lnTo>
                  <a:lnTo>
                    <a:pt x="26" y="0"/>
                  </a:lnTo>
                  <a:lnTo>
                    <a:pt x="13" y="6"/>
                  </a:lnTo>
                  <a:lnTo>
                    <a:pt x="0" y="19"/>
                  </a:lnTo>
                  <a:lnTo>
                    <a:pt x="7" y="25"/>
                  </a:lnTo>
                  <a:lnTo>
                    <a:pt x="13" y="38"/>
                  </a:lnTo>
                  <a:lnTo>
                    <a:pt x="19" y="38"/>
                  </a:lnTo>
                  <a:lnTo>
                    <a:pt x="26" y="38"/>
                  </a:ln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447" name="フリーフォーム 446"/>
            <p:cNvSpPr>
              <a:spLocks/>
            </p:cNvSpPr>
            <p:nvPr/>
          </p:nvSpPr>
          <p:spPr bwMode="auto">
            <a:xfrm>
              <a:off x="3394" y="1480"/>
              <a:ext cx="266" cy="190"/>
            </a:xfrm>
            <a:custGeom>
              <a:avLst/>
              <a:gdLst/>
              <a:ahLst/>
              <a:cxnLst>
                <a:cxn ang="0">
                  <a:pos x="32" y="190"/>
                </a:cxn>
                <a:cxn ang="0">
                  <a:pos x="57" y="183"/>
                </a:cxn>
                <a:cxn ang="0">
                  <a:pos x="76" y="177"/>
                </a:cxn>
                <a:cxn ang="0">
                  <a:pos x="95" y="164"/>
                </a:cxn>
                <a:cxn ang="0">
                  <a:pos x="108" y="145"/>
                </a:cxn>
                <a:cxn ang="0">
                  <a:pos x="133" y="127"/>
                </a:cxn>
                <a:cxn ang="0">
                  <a:pos x="152" y="120"/>
                </a:cxn>
                <a:cxn ang="0">
                  <a:pos x="190" y="101"/>
                </a:cxn>
                <a:cxn ang="0">
                  <a:pos x="215" y="89"/>
                </a:cxn>
                <a:cxn ang="0">
                  <a:pos x="228" y="76"/>
                </a:cxn>
                <a:cxn ang="0">
                  <a:pos x="253" y="51"/>
                </a:cxn>
                <a:cxn ang="0">
                  <a:pos x="266" y="38"/>
                </a:cxn>
                <a:cxn ang="0">
                  <a:pos x="266" y="26"/>
                </a:cxn>
                <a:cxn ang="0">
                  <a:pos x="259" y="13"/>
                </a:cxn>
                <a:cxn ang="0">
                  <a:pos x="253" y="7"/>
                </a:cxn>
                <a:cxn ang="0">
                  <a:pos x="240" y="0"/>
                </a:cxn>
                <a:cxn ang="0">
                  <a:pos x="228" y="7"/>
                </a:cxn>
                <a:cxn ang="0">
                  <a:pos x="215" y="13"/>
                </a:cxn>
                <a:cxn ang="0">
                  <a:pos x="196" y="13"/>
                </a:cxn>
                <a:cxn ang="0">
                  <a:pos x="177" y="7"/>
                </a:cxn>
                <a:cxn ang="0">
                  <a:pos x="146" y="13"/>
                </a:cxn>
                <a:cxn ang="0">
                  <a:pos x="114" y="32"/>
                </a:cxn>
                <a:cxn ang="0">
                  <a:pos x="89" y="57"/>
                </a:cxn>
                <a:cxn ang="0">
                  <a:pos x="76" y="70"/>
                </a:cxn>
                <a:cxn ang="0">
                  <a:pos x="64" y="76"/>
                </a:cxn>
                <a:cxn ang="0">
                  <a:pos x="45" y="89"/>
                </a:cxn>
                <a:cxn ang="0">
                  <a:pos x="26" y="101"/>
                </a:cxn>
                <a:cxn ang="0">
                  <a:pos x="7" y="127"/>
                </a:cxn>
                <a:cxn ang="0">
                  <a:pos x="0" y="145"/>
                </a:cxn>
                <a:cxn ang="0">
                  <a:pos x="7" y="164"/>
                </a:cxn>
                <a:cxn ang="0">
                  <a:pos x="13" y="177"/>
                </a:cxn>
                <a:cxn ang="0">
                  <a:pos x="19" y="190"/>
                </a:cxn>
                <a:cxn ang="0">
                  <a:pos x="26" y="190"/>
                </a:cxn>
                <a:cxn ang="0">
                  <a:pos x="32" y="190"/>
                </a:cxn>
              </a:cxnLst>
              <a:rect l="0" t="0" r="0" b="0"/>
              <a:pathLst>
                <a:path w="266" h="190">
                  <a:moveTo>
                    <a:pt x="32" y="190"/>
                  </a:moveTo>
                  <a:lnTo>
                    <a:pt x="57" y="183"/>
                  </a:lnTo>
                  <a:lnTo>
                    <a:pt x="76" y="177"/>
                  </a:lnTo>
                  <a:lnTo>
                    <a:pt x="95" y="164"/>
                  </a:lnTo>
                  <a:lnTo>
                    <a:pt x="108" y="145"/>
                  </a:lnTo>
                  <a:lnTo>
                    <a:pt x="133" y="127"/>
                  </a:lnTo>
                  <a:lnTo>
                    <a:pt x="152" y="120"/>
                  </a:lnTo>
                  <a:lnTo>
                    <a:pt x="190" y="101"/>
                  </a:lnTo>
                  <a:lnTo>
                    <a:pt x="215" y="89"/>
                  </a:lnTo>
                  <a:lnTo>
                    <a:pt x="228" y="76"/>
                  </a:lnTo>
                  <a:lnTo>
                    <a:pt x="253" y="51"/>
                  </a:lnTo>
                  <a:lnTo>
                    <a:pt x="266" y="38"/>
                  </a:lnTo>
                  <a:lnTo>
                    <a:pt x="266" y="26"/>
                  </a:lnTo>
                  <a:lnTo>
                    <a:pt x="259" y="13"/>
                  </a:lnTo>
                  <a:lnTo>
                    <a:pt x="253" y="7"/>
                  </a:lnTo>
                  <a:lnTo>
                    <a:pt x="240" y="0"/>
                  </a:lnTo>
                  <a:lnTo>
                    <a:pt x="228" y="7"/>
                  </a:lnTo>
                  <a:lnTo>
                    <a:pt x="215" y="13"/>
                  </a:lnTo>
                  <a:lnTo>
                    <a:pt x="196" y="13"/>
                  </a:lnTo>
                  <a:lnTo>
                    <a:pt x="177" y="7"/>
                  </a:lnTo>
                  <a:lnTo>
                    <a:pt x="146" y="13"/>
                  </a:lnTo>
                  <a:lnTo>
                    <a:pt x="114" y="32"/>
                  </a:lnTo>
                  <a:lnTo>
                    <a:pt x="89" y="57"/>
                  </a:lnTo>
                  <a:lnTo>
                    <a:pt x="76" y="70"/>
                  </a:lnTo>
                  <a:lnTo>
                    <a:pt x="64" y="76"/>
                  </a:lnTo>
                  <a:lnTo>
                    <a:pt x="45" y="89"/>
                  </a:lnTo>
                  <a:lnTo>
                    <a:pt x="26" y="101"/>
                  </a:lnTo>
                  <a:lnTo>
                    <a:pt x="7" y="127"/>
                  </a:lnTo>
                  <a:lnTo>
                    <a:pt x="0" y="145"/>
                  </a:lnTo>
                  <a:lnTo>
                    <a:pt x="7" y="164"/>
                  </a:lnTo>
                  <a:lnTo>
                    <a:pt x="13" y="177"/>
                  </a:lnTo>
                  <a:lnTo>
                    <a:pt x="19" y="190"/>
                  </a:lnTo>
                  <a:lnTo>
                    <a:pt x="26" y="190"/>
                  </a:lnTo>
                  <a:lnTo>
                    <a:pt x="32" y="190"/>
                  </a:ln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448" name="フリーフォーム 447"/>
            <p:cNvSpPr>
              <a:spLocks/>
            </p:cNvSpPr>
            <p:nvPr/>
          </p:nvSpPr>
          <p:spPr bwMode="auto">
            <a:xfrm>
              <a:off x="3647" y="1405"/>
              <a:ext cx="63" cy="63"/>
            </a:xfrm>
            <a:custGeom>
              <a:avLst/>
              <a:gdLst/>
              <a:ahLst/>
              <a:cxnLst>
                <a:cxn ang="0">
                  <a:pos x="25" y="63"/>
                </a:cxn>
                <a:cxn ang="0">
                  <a:pos x="38" y="56"/>
                </a:cxn>
                <a:cxn ang="0">
                  <a:pos x="57" y="31"/>
                </a:cxn>
                <a:cxn ang="0">
                  <a:pos x="63" y="19"/>
                </a:cxn>
                <a:cxn ang="0">
                  <a:pos x="63" y="12"/>
                </a:cxn>
                <a:cxn ang="0">
                  <a:pos x="57" y="6"/>
                </a:cxn>
                <a:cxn ang="0">
                  <a:pos x="50" y="0"/>
                </a:cxn>
                <a:cxn ang="0">
                  <a:pos x="19" y="19"/>
                </a:cxn>
                <a:cxn ang="0">
                  <a:pos x="6" y="31"/>
                </a:cxn>
                <a:cxn ang="0">
                  <a:pos x="0" y="44"/>
                </a:cxn>
                <a:cxn ang="0">
                  <a:pos x="6" y="63"/>
                </a:cxn>
                <a:cxn ang="0">
                  <a:pos x="19" y="63"/>
                </a:cxn>
                <a:cxn ang="0">
                  <a:pos x="25" y="63"/>
                </a:cxn>
              </a:cxnLst>
              <a:rect l="0" t="0" r="0" b="0"/>
              <a:pathLst>
                <a:path w="63" h="63">
                  <a:moveTo>
                    <a:pt x="25" y="63"/>
                  </a:moveTo>
                  <a:lnTo>
                    <a:pt x="38" y="56"/>
                  </a:lnTo>
                  <a:lnTo>
                    <a:pt x="57" y="31"/>
                  </a:lnTo>
                  <a:lnTo>
                    <a:pt x="63" y="19"/>
                  </a:lnTo>
                  <a:lnTo>
                    <a:pt x="63" y="12"/>
                  </a:lnTo>
                  <a:lnTo>
                    <a:pt x="57" y="6"/>
                  </a:lnTo>
                  <a:lnTo>
                    <a:pt x="50" y="0"/>
                  </a:lnTo>
                  <a:lnTo>
                    <a:pt x="19" y="19"/>
                  </a:lnTo>
                  <a:lnTo>
                    <a:pt x="6" y="31"/>
                  </a:lnTo>
                  <a:lnTo>
                    <a:pt x="0" y="44"/>
                  </a:lnTo>
                  <a:lnTo>
                    <a:pt x="6" y="63"/>
                  </a:lnTo>
                  <a:lnTo>
                    <a:pt x="19" y="63"/>
                  </a:lnTo>
                  <a:lnTo>
                    <a:pt x="25" y="63"/>
                  </a:ln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449" name="フリーフォーム 448"/>
            <p:cNvSpPr>
              <a:spLocks/>
            </p:cNvSpPr>
            <p:nvPr/>
          </p:nvSpPr>
          <p:spPr bwMode="auto">
            <a:xfrm>
              <a:off x="3805" y="1657"/>
              <a:ext cx="56" cy="57"/>
            </a:xfrm>
            <a:custGeom>
              <a:avLst/>
              <a:gdLst/>
              <a:ahLst/>
              <a:cxnLst>
                <a:cxn ang="0">
                  <a:pos x="19" y="57"/>
                </a:cxn>
                <a:cxn ang="0">
                  <a:pos x="31" y="57"/>
                </a:cxn>
                <a:cxn ang="0">
                  <a:pos x="44" y="50"/>
                </a:cxn>
                <a:cxn ang="0">
                  <a:pos x="56" y="38"/>
                </a:cxn>
                <a:cxn ang="0">
                  <a:pos x="50" y="19"/>
                </a:cxn>
                <a:cxn ang="0">
                  <a:pos x="44" y="6"/>
                </a:cxn>
                <a:cxn ang="0">
                  <a:pos x="31" y="0"/>
                </a:cxn>
                <a:cxn ang="0">
                  <a:pos x="19" y="6"/>
                </a:cxn>
                <a:cxn ang="0">
                  <a:pos x="6" y="13"/>
                </a:cxn>
                <a:cxn ang="0">
                  <a:pos x="0" y="25"/>
                </a:cxn>
                <a:cxn ang="0">
                  <a:pos x="6" y="44"/>
                </a:cxn>
                <a:cxn ang="0">
                  <a:pos x="12" y="50"/>
                </a:cxn>
                <a:cxn ang="0">
                  <a:pos x="12" y="57"/>
                </a:cxn>
                <a:cxn ang="0">
                  <a:pos x="19" y="57"/>
                </a:cxn>
              </a:cxnLst>
              <a:rect l="0" t="0" r="0" b="0"/>
              <a:pathLst>
                <a:path w="56" h="57">
                  <a:moveTo>
                    <a:pt x="19" y="57"/>
                  </a:moveTo>
                  <a:lnTo>
                    <a:pt x="31" y="57"/>
                  </a:lnTo>
                  <a:lnTo>
                    <a:pt x="44" y="50"/>
                  </a:lnTo>
                  <a:lnTo>
                    <a:pt x="56" y="38"/>
                  </a:lnTo>
                  <a:lnTo>
                    <a:pt x="50" y="19"/>
                  </a:lnTo>
                  <a:lnTo>
                    <a:pt x="44" y="6"/>
                  </a:lnTo>
                  <a:lnTo>
                    <a:pt x="31" y="0"/>
                  </a:lnTo>
                  <a:lnTo>
                    <a:pt x="19" y="6"/>
                  </a:lnTo>
                  <a:lnTo>
                    <a:pt x="6" y="13"/>
                  </a:lnTo>
                  <a:lnTo>
                    <a:pt x="0" y="25"/>
                  </a:lnTo>
                  <a:lnTo>
                    <a:pt x="6" y="44"/>
                  </a:lnTo>
                  <a:lnTo>
                    <a:pt x="12" y="50"/>
                  </a:lnTo>
                  <a:lnTo>
                    <a:pt x="12" y="57"/>
                  </a:lnTo>
                  <a:lnTo>
                    <a:pt x="19" y="57"/>
                  </a:ln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450" name="フリーフォーム 449"/>
            <p:cNvSpPr>
              <a:spLocks/>
            </p:cNvSpPr>
            <p:nvPr/>
          </p:nvSpPr>
          <p:spPr bwMode="auto">
            <a:xfrm>
              <a:off x="3426" y="1241"/>
              <a:ext cx="57" cy="63"/>
            </a:xfrm>
            <a:custGeom>
              <a:avLst/>
              <a:gdLst/>
              <a:ahLst/>
              <a:cxnLst>
                <a:cxn ang="0">
                  <a:pos x="38" y="63"/>
                </a:cxn>
                <a:cxn ang="0">
                  <a:pos x="50" y="50"/>
                </a:cxn>
                <a:cxn ang="0">
                  <a:pos x="57" y="31"/>
                </a:cxn>
                <a:cxn ang="0">
                  <a:pos x="50" y="19"/>
                </a:cxn>
                <a:cxn ang="0">
                  <a:pos x="44" y="6"/>
                </a:cxn>
                <a:cxn ang="0">
                  <a:pos x="32" y="0"/>
                </a:cxn>
                <a:cxn ang="0">
                  <a:pos x="13" y="12"/>
                </a:cxn>
                <a:cxn ang="0">
                  <a:pos x="6" y="25"/>
                </a:cxn>
                <a:cxn ang="0">
                  <a:pos x="0" y="44"/>
                </a:cxn>
                <a:cxn ang="0">
                  <a:pos x="6" y="50"/>
                </a:cxn>
                <a:cxn ang="0">
                  <a:pos x="13" y="63"/>
                </a:cxn>
                <a:cxn ang="0">
                  <a:pos x="25" y="63"/>
                </a:cxn>
                <a:cxn ang="0">
                  <a:pos x="32" y="63"/>
                </a:cxn>
                <a:cxn ang="0">
                  <a:pos x="38" y="63"/>
                </a:cxn>
              </a:cxnLst>
              <a:rect l="0" t="0" r="0" b="0"/>
              <a:pathLst>
                <a:path w="57" h="63">
                  <a:moveTo>
                    <a:pt x="38" y="63"/>
                  </a:moveTo>
                  <a:lnTo>
                    <a:pt x="50" y="50"/>
                  </a:lnTo>
                  <a:lnTo>
                    <a:pt x="57" y="31"/>
                  </a:lnTo>
                  <a:lnTo>
                    <a:pt x="50" y="19"/>
                  </a:lnTo>
                  <a:lnTo>
                    <a:pt x="44" y="6"/>
                  </a:lnTo>
                  <a:lnTo>
                    <a:pt x="32" y="0"/>
                  </a:lnTo>
                  <a:lnTo>
                    <a:pt x="13" y="12"/>
                  </a:lnTo>
                  <a:lnTo>
                    <a:pt x="6" y="25"/>
                  </a:lnTo>
                  <a:lnTo>
                    <a:pt x="0" y="44"/>
                  </a:lnTo>
                  <a:lnTo>
                    <a:pt x="6" y="50"/>
                  </a:lnTo>
                  <a:lnTo>
                    <a:pt x="13" y="63"/>
                  </a:lnTo>
                  <a:lnTo>
                    <a:pt x="25" y="63"/>
                  </a:lnTo>
                  <a:lnTo>
                    <a:pt x="32" y="63"/>
                  </a:lnTo>
                  <a:lnTo>
                    <a:pt x="38" y="63"/>
                  </a:ln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451" name="フリーフォーム 450"/>
            <p:cNvSpPr>
              <a:spLocks/>
            </p:cNvSpPr>
            <p:nvPr/>
          </p:nvSpPr>
          <p:spPr bwMode="auto">
            <a:xfrm>
              <a:off x="3458" y="1020"/>
              <a:ext cx="31" cy="38"/>
            </a:xfrm>
            <a:custGeom>
              <a:avLst/>
              <a:gdLst/>
              <a:ahLst/>
              <a:cxnLst>
                <a:cxn ang="0">
                  <a:pos x="18" y="38"/>
                </a:cxn>
                <a:cxn ang="0">
                  <a:pos x="31" y="19"/>
                </a:cxn>
                <a:cxn ang="0">
                  <a:pos x="25" y="12"/>
                </a:cxn>
                <a:cxn ang="0">
                  <a:pos x="18" y="0"/>
                </a:cxn>
                <a:cxn ang="0">
                  <a:pos x="12" y="0"/>
                </a:cxn>
                <a:cxn ang="0">
                  <a:pos x="6" y="0"/>
                </a:cxn>
                <a:cxn ang="0">
                  <a:pos x="0" y="12"/>
                </a:cxn>
                <a:cxn ang="0">
                  <a:pos x="6" y="31"/>
                </a:cxn>
                <a:cxn ang="0">
                  <a:pos x="12" y="38"/>
                </a:cxn>
                <a:cxn ang="0">
                  <a:pos x="12" y="38"/>
                </a:cxn>
                <a:cxn ang="0">
                  <a:pos x="18" y="38"/>
                </a:cxn>
              </a:cxnLst>
              <a:rect l="0" t="0" r="0" b="0"/>
              <a:pathLst>
                <a:path w="31" h="38">
                  <a:moveTo>
                    <a:pt x="18" y="38"/>
                  </a:moveTo>
                  <a:lnTo>
                    <a:pt x="31" y="19"/>
                  </a:lnTo>
                  <a:lnTo>
                    <a:pt x="25" y="12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12"/>
                  </a:lnTo>
                  <a:lnTo>
                    <a:pt x="6" y="31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8" y="38"/>
                  </a:ln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452" name="フリーフォーム 451"/>
            <p:cNvSpPr>
              <a:spLocks/>
            </p:cNvSpPr>
            <p:nvPr/>
          </p:nvSpPr>
          <p:spPr bwMode="auto">
            <a:xfrm>
              <a:off x="3666" y="944"/>
              <a:ext cx="44" cy="57"/>
            </a:xfrm>
            <a:custGeom>
              <a:avLst/>
              <a:gdLst/>
              <a:ahLst/>
              <a:cxnLst>
                <a:cxn ang="0">
                  <a:pos x="31" y="57"/>
                </a:cxn>
                <a:cxn ang="0">
                  <a:pos x="44" y="51"/>
                </a:cxn>
                <a:cxn ang="0">
                  <a:pos x="44" y="32"/>
                </a:cxn>
                <a:cxn ang="0">
                  <a:pos x="44" y="19"/>
                </a:cxn>
                <a:cxn ang="0">
                  <a:pos x="25" y="6"/>
                </a:cxn>
                <a:cxn ang="0">
                  <a:pos x="12" y="0"/>
                </a:cxn>
                <a:cxn ang="0">
                  <a:pos x="0" y="6"/>
                </a:cxn>
                <a:cxn ang="0">
                  <a:pos x="0" y="19"/>
                </a:cxn>
                <a:cxn ang="0">
                  <a:pos x="0" y="32"/>
                </a:cxn>
                <a:cxn ang="0">
                  <a:pos x="12" y="51"/>
                </a:cxn>
                <a:cxn ang="0">
                  <a:pos x="19" y="57"/>
                </a:cxn>
                <a:cxn ang="0">
                  <a:pos x="25" y="57"/>
                </a:cxn>
                <a:cxn ang="0">
                  <a:pos x="31" y="57"/>
                </a:cxn>
              </a:cxnLst>
              <a:rect l="0" t="0" r="0" b="0"/>
              <a:pathLst>
                <a:path w="44" h="57">
                  <a:moveTo>
                    <a:pt x="31" y="57"/>
                  </a:moveTo>
                  <a:lnTo>
                    <a:pt x="44" y="51"/>
                  </a:lnTo>
                  <a:lnTo>
                    <a:pt x="44" y="32"/>
                  </a:lnTo>
                  <a:lnTo>
                    <a:pt x="44" y="19"/>
                  </a:lnTo>
                  <a:lnTo>
                    <a:pt x="25" y="6"/>
                  </a:lnTo>
                  <a:lnTo>
                    <a:pt x="12" y="0"/>
                  </a:lnTo>
                  <a:lnTo>
                    <a:pt x="0" y="6"/>
                  </a:lnTo>
                  <a:lnTo>
                    <a:pt x="0" y="19"/>
                  </a:lnTo>
                  <a:lnTo>
                    <a:pt x="0" y="32"/>
                  </a:lnTo>
                  <a:lnTo>
                    <a:pt x="12" y="51"/>
                  </a:lnTo>
                  <a:lnTo>
                    <a:pt x="19" y="57"/>
                  </a:lnTo>
                  <a:lnTo>
                    <a:pt x="25" y="57"/>
                  </a:lnTo>
                  <a:lnTo>
                    <a:pt x="31" y="57"/>
                  </a:ln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453" name="フリーフォーム 452"/>
            <p:cNvSpPr>
              <a:spLocks/>
            </p:cNvSpPr>
            <p:nvPr/>
          </p:nvSpPr>
          <p:spPr bwMode="auto">
            <a:xfrm>
              <a:off x="3805" y="812"/>
              <a:ext cx="44" cy="50"/>
            </a:xfrm>
            <a:custGeom>
              <a:avLst/>
              <a:gdLst/>
              <a:ahLst/>
              <a:cxnLst>
                <a:cxn ang="0">
                  <a:pos x="31" y="50"/>
                </a:cxn>
                <a:cxn ang="0">
                  <a:pos x="44" y="37"/>
                </a:cxn>
                <a:cxn ang="0">
                  <a:pos x="44" y="25"/>
                </a:cxn>
                <a:cxn ang="0">
                  <a:pos x="44" y="12"/>
                </a:cxn>
                <a:cxn ang="0">
                  <a:pos x="38" y="0"/>
                </a:cxn>
                <a:cxn ang="0">
                  <a:pos x="25" y="0"/>
                </a:cxn>
                <a:cxn ang="0">
                  <a:pos x="19" y="0"/>
                </a:cxn>
                <a:cxn ang="0">
                  <a:pos x="0" y="19"/>
                </a:cxn>
                <a:cxn ang="0">
                  <a:pos x="0" y="31"/>
                </a:cxn>
                <a:cxn ang="0">
                  <a:pos x="12" y="44"/>
                </a:cxn>
                <a:cxn ang="0">
                  <a:pos x="19" y="50"/>
                </a:cxn>
                <a:cxn ang="0">
                  <a:pos x="25" y="50"/>
                </a:cxn>
                <a:cxn ang="0">
                  <a:pos x="31" y="50"/>
                </a:cxn>
              </a:cxnLst>
              <a:rect l="0" t="0" r="0" b="0"/>
              <a:pathLst>
                <a:path w="44" h="50">
                  <a:moveTo>
                    <a:pt x="31" y="50"/>
                  </a:moveTo>
                  <a:lnTo>
                    <a:pt x="44" y="37"/>
                  </a:lnTo>
                  <a:lnTo>
                    <a:pt x="44" y="25"/>
                  </a:lnTo>
                  <a:lnTo>
                    <a:pt x="44" y="12"/>
                  </a:lnTo>
                  <a:lnTo>
                    <a:pt x="38" y="0"/>
                  </a:lnTo>
                  <a:lnTo>
                    <a:pt x="25" y="0"/>
                  </a:lnTo>
                  <a:lnTo>
                    <a:pt x="19" y="0"/>
                  </a:lnTo>
                  <a:lnTo>
                    <a:pt x="0" y="19"/>
                  </a:lnTo>
                  <a:lnTo>
                    <a:pt x="0" y="31"/>
                  </a:lnTo>
                  <a:lnTo>
                    <a:pt x="12" y="44"/>
                  </a:lnTo>
                  <a:lnTo>
                    <a:pt x="19" y="50"/>
                  </a:lnTo>
                  <a:lnTo>
                    <a:pt x="25" y="50"/>
                  </a:lnTo>
                  <a:lnTo>
                    <a:pt x="31" y="50"/>
                  </a:ln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454" name="フリーフォーム 453"/>
            <p:cNvSpPr>
              <a:spLocks/>
            </p:cNvSpPr>
            <p:nvPr/>
          </p:nvSpPr>
          <p:spPr bwMode="auto">
            <a:xfrm>
              <a:off x="3754" y="932"/>
              <a:ext cx="25" cy="25"/>
            </a:xfrm>
            <a:custGeom>
              <a:avLst/>
              <a:gdLst/>
              <a:ahLst/>
              <a:cxnLst>
                <a:cxn ang="0">
                  <a:pos x="7" y="25"/>
                </a:cxn>
                <a:cxn ang="0">
                  <a:pos x="19" y="25"/>
                </a:cxn>
                <a:cxn ang="0">
                  <a:pos x="25" y="12"/>
                </a:cxn>
                <a:cxn ang="0">
                  <a:pos x="19" y="6"/>
                </a:cxn>
                <a:cxn ang="0">
                  <a:pos x="13" y="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0" y="25"/>
                </a:cxn>
                <a:cxn ang="0">
                  <a:pos x="0" y="25"/>
                </a:cxn>
                <a:cxn ang="0">
                  <a:pos x="7" y="25"/>
                </a:cxn>
              </a:cxnLst>
              <a:rect l="0" t="0" r="0" b="0"/>
              <a:pathLst>
                <a:path w="25" h="25">
                  <a:moveTo>
                    <a:pt x="7" y="25"/>
                  </a:moveTo>
                  <a:lnTo>
                    <a:pt x="19" y="25"/>
                  </a:lnTo>
                  <a:lnTo>
                    <a:pt x="25" y="12"/>
                  </a:lnTo>
                  <a:lnTo>
                    <a:pt x="19" y="6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7" y="25"/>
                  </a:ln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455" name="フリーフォーム 454"/>
            <p:cNvSpPr>
              <a:spLocks/>
            </p:cNvSpPr>
            <p:nvPr/>
          </p:nvSpPr>
          <p:spPr bwMode="auto">
            <a:xfrm>
              <a:off x="4038" y="963"/>
              <a:ext cx="120" cy="133"/>
            </a:xfrm>
            <a:custGeom>
              <a:avLst/>
              <a:gdLst/>
              <a:ahLst/>
              <a:cxnLst>
                <a:cxn ang="0">
                  <a:pos x="63" y="133"/>
                </a:cxn>
                <a:cxn ang="0">
                  <a:pos x="89" y="126"/>
                </a:cxn>
                <a:cxn ang="0">
                  <a:pos x="101" y="114"/>
                </a:cxn>
                <a:cxn ang="0">
                  <a:pos x="114" y="88"/>
                </a:cxn>
                <a:cxn ang="0">
                  <a:pos x="120" y="69"/>
                </a:cxn>
                <a:cxn ang="0">
                  <a:pos x="120" y="44"/>
                </a:cxn>
                <a:cxn ang="0">
                  <a:pos x="107" y="19"/>
                </a:cxn>
                <a:cxn ang="0">
                  <a:pos x="95" y="6"/>
                </a:cxn>
                <a:cxn ang="0">
                  <a:pos x="82" y="0"/>
                </a:cxn>
                <a:cxn ang="0">
                  <a:pos x="70" y="6"/>
                </a:cxn>
                <a:cxn ang="0">
                  <a:pos x="38" y="19"/>
                </a:cxn>
                <a:cxn ang="0">
                  <a:pos x="19" y="38"/>
                </a:cxn>
                <a:cxn ang="0">
                  <a:pos x="7" y="57"/>
                </a:cxn>
                <a:cxn ang="0">
                  <a:pos x="0" y="82"/>
                </a:cxn>
                <a:cxn ang="0">
                  <a:pos x="7" y="101"/>
                </a:cxn>
                <a:cxn ang="0">
                  <a:pos x="19" y="120"/>
                </a:cxn>
                <a:cxn ang="0">
                  <a:pos x="38" y="133"/>
                </a:cxn>
                <a:cxn ang="0">
                  <a:pos x="57" y="133"/>
                </a:cxn>
                <a:cxn ang="0">
                  <a:pos x="63" y="133"/>
                </a:cxn>
              </a:cxnLst>
              <a:rect l="0" t="0" r="0" b="0"/>
              <a:pathLst>
                <a:path w="120" h="133">
                  <a:moveTo>
                    <a:pt x="63" y="133"/>
                  </a:moveTo>
                  <a:lnTo>
                    <a:pt x="89" y="126"/>
                  </a:lnTo>
                  <a:lnTo>
                    <a:pt x="101" y="114"/>
                  </a:lnTo>
                  <a:lnTo>
                    <a:pt x="114" y="88"/>
                  </a:lnTo>
                  <a:lnTo>
                    <a:pt x="120" y="69"/>
                  </a:lnTo>
                  <a:lnTo>
                    <a:pt x="120" y="44"/>
                  </a:lnTo>
                  <a:lnTo>
                    <a:pt x="107" y="19"/>
                  </a:lnTo>
                  <a:lnTo>
                    <a:pt x="95" y="6"/>
                  </a:lnTo>
                  <a:lnTo>
                    <a:pt x="82" y="0"/>
                  </a:lnTo>
                  <a:lnTo>
                    <a:pt x="70" y="6"/>
                  </a:lnTo>
                  <a:lnTo>
                    <a:pt x="38" y="19"/>
                  </a:lnTo>
                  <a:lnTo>
                    <a:pt x="19" y="38"/>
                  </a:lnTo>
                  <a:lnTo>
                    <a:pt x="7" y="57"/>
                  </a:lnTo>
                  <a:lnTo>
                    <a:pt x="0" y="82"/>
                  </a:lnTo>
                  <a:lnTo>
                    <a:pt x="7" y="101"/>
                  </a:lnTo>
                  <a:lnTo>
                    <a:pt x="19" y="120"/>
                  </a:lnTo>
                  <a:lnTo>
                    <a:pt x="38" y="133"/>
                  </a:lnTo>
                  <a:lnTo>
                    <a:pt x="57" y="133"/>
                  </a:lnTo>
                  <a:lnTo>
                    <a:pt x="63" y="133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  <a:alpha val="29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456" name="フリーフォーム 455"/>
            <p:cNvSpPr>
              <a:spLocks/>
            </p:cNvSpPr>
            <p:nvPr/>
          </p:nvSpPr>
          <p:spPr bwMode="auto">
            <a:xfrm>
              <a:off x="4190" y="919"/>
              <a:ext cx="101" cy="120"/>
            </a:xfrm>
            <a:custGeom>
              <a:avLst/>
              <a:gdLst/>
              <a:ahLst/>
              <a:cxnLst>
                <a:cxn ang="0">
                  <a:pos x="56" y="120"/>
                </a:cxn>
                <a:cxn ang="0">
                  <a:pos x="69" y="113"/>
                </a:cxn>
                <a:cxn ang="0">
                  <a:pos x="88" y="101"/>
                </a:cxn>
                <a:cxn ang="0">
                  <a:pos x="101" y="76"/>
                </a:cxn>
                <a:cxn ang="0">
                  <a:pos x="94" y="44"/>
                </a:cxn>
                <a:cxn ang="0">
                  <a:pos x="82" y="13"/>
                </a:cxn>
                <a:cxn ang="0">
                  <a:pos x="63" y="0"/>
                </a:cxn>
                <a:cxn ang="0">
                  <a:pos x="50" y="0"/>
                </a:cxn>
                <a:cxn ang="0">
                  <a:pos x="38" y="0"/>
                </a:cxn>
                <a:cxn ang="0">
                  <a:pos x="25" y="6"/>
                </a:cxn>
                <a:cxn ang="0">
                  <a:pos x="6" y="25"/>
                </a:cxn>
                <a:cxn ang="0">
                  <a:pos x="0" y="50"/>
                </a:cxn>
                <a:cxn ang="0">
                  <a:pos x="0" y="76"/>
                </a:cxn>
                <a:cxn ang="0">
                  <a:pos x="12" y="101"/>
                </a:cxn>
                <a:cxn ang="0">
                  <a:pos x="25" y="113"/>
                </a:cxn>
                <a:cxn ang="0">
                  <a:pos x="44" y="120"/>
                </a:cxn>
                <a:cxn ang="0">
                  <a:pos x="50" y="120"/>
                </a:cxn>
                <a:cxn ang="0">
                  <a:pos x="56" y="120"/>
                </a:cxn>
              </a:cxnLst>
              <a:rect l="0" t="0" r="0" b="0"/>
              <a:pathLst>
                <a:path w="101" h="120">
                  <a:moveTo>
                    <a:pt x="56" y="120"/>
                  </a:moveTo>
                  <a:lnTo>
                    <a:pt x="69" y="113"/>
                  </a:lnTo>
                  <a:lnTo>
                    <a:pt x="88" y="101"/>
                  </a:lnTo>
                  <a:lnTo>
                    <a:pt x="101" y="76"/>
                  </a:lnTo>
                  <a:lnTo>
                    <a:pt x="94" y="44"/>
                  </a:lnTo>
                  <a:lnTo>
                    <a:pt x="82" y="13"/>
                  </a:lnTo>
                  <a:lnTo>
                    <a:pt x="63" y="0"/>
                  </a:lnTo>
                  <a:lnTo>
                    <a:pt x="50" y="0"/>
                  </a:lnTo>
                  <a:lnTo>
                    <a:pt x="38" y="0"/>
                  </a:lnTo>
                  <a:lnTo>
                    <a:pt x="25" y="6"/>
                  </a:lnTo>
                  <a:lnTo>
                    <a:pt x="6" y="25"/>
                  </a:lnTo>
                  <a:lnTo>
                    <a:pt x="0" y="50"/>
                  </a:lnTo>
                  <a:lnTo>
                    <a:pt x="0" y="76"/>
                  </a:lnTo>
                  <a:lnTo>
                    <a:pt x="12" y="101"/>
                  </a:lnTo>
                  <a:lnTo>
                    <a:pt x="25" y="113"/>
                  </a:lnTo>
                  <a:lnTo>
                    <a:pt x="44" y="120"/>
                  </a:lnTo>
                  <a:lnTo>
                    <a:pt x="50" y="120"/>
                  </a:lnTo>
                  <a:lnTo>
                    <a:pt x="56" y="120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  <a:alpha val="27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457" name="フリーフォーム 456"/>
            <p:cNvSpPr>
              <a:spLocks/>
            </p:cNvSpPr>
            <p:nvPr/>
          </p:nvSpPr>
          <p:spPr bwMode="auto">
            <a:xfrm>
              <a:off x="3931" y="1342"/>
              <a:ext cx="107" cy="63"/>
            </a:xfrm>
            <a:custGeom>
              <a:avLst/>
              <a:gdLst/>
              <a:ahLst/>
              <a:cxnLst>
                <a:cxn ang="0">
                  <a:pos x="107" y="37"/>
                </a:cxn>
                <a:cxn ang="0">
                  <a:pos x="107" y="31"/>
                </a:cxn>
                <a:cxn ang="0">
                  <a:pos x="101" y="25"/>
                </a:cxn>
                <a:cxn ang="0">
                  <a:pos x="69" y="12"/>
                </a:cxn>
                <a:cxn ang="0">
                  <a:pos x="50" y="0"/>
                </a:cxn>
                <a:cxn ang="0">
                  <a:pos x="31" y="0"/>
                </a:cxn>
                <a:cxn ang="0">
                  <a:pos x="19" y="0"/>
                </a:cxn>
                <a:cxn ang="0">
                  <a:pos x="0" y="19"/>
                </a:cxn>
                <a:cxn ang="0">
                  <a:pos x="0" y="37"/>
                </a:cxn>
                <a:cxn ang="0">
                  <a:pos x="19" y="56"/>
                </a:cxn>
                <a:cxn ang="0">
                  <a:pos x="38" y="63"/>
                </a:cxn>
                <a:cxn ang="0">
                  <a:pos x="57" y="63"/>
                </a:cxn>
                <a:cxn ang="0">
                  <a:pos x="95" y="50"/>
                </a:cxn>
                <a:cxn ang="0">
                  <a:pos x="101" y="37"/>
                </a:cxn>
                <a:cxn ang="0">
                  <a:pos x="107" y="37"/>
                </a:cxn>
              </a:cxnLst>
              <a:rect l="0" t="0" r="0" b="0"/>
              <a:pathLst>
                <a:path w="107" h="63">
                  <a:moveTo>
                    <a:pt x="107" y="37"/>
                  </a:moveTo>
                  <a:lnTo>
                    <a:pt x="107" y="31"/>
                  </a:lnTo>
                  <a:lnTo>
                    <a:pt x="101" y="25"/>
                  </a:lnTo>
                  <a:lnTo>
                    <a:pt x="69" y="12"/>
                  </a:lnTo>
                  <a:lnTo>
                    <a:pt x="50" y="0"/>
                  </a:lnTo>
                  <a:lnTo>
                    <a:pt x="31" y="0"/>
                  </a:lnTo>
                  <a:lnTo>
                    <a:pt x="19" y="0"/>
                  </a:lnTo>
                  <a:lnTo>
                    <a:pt x="0" y="19"/>
                  </a:lnTo>
                  <a:lnTo>
                    <a:pt x="0" y="37"/>
                  </a:lnTo>
                  <a:lnTo>
                    <a:pt x="19" y="56"/>
                  </a:lnTo>
                  <a:lnTo>
                    <a:pt x="38" y="63"/>
                  </a:lnTo>
                  <a:lnTo>
                    <a:pt x="57" y="63"/>
                  </a:lnTo>
                  <a:lnTo>
                    <a:pt x="95" y="50"/>
                  </a:lnTo>
                  <a:lnTo>
                    <a:pt x="101" y="37"/>
                  </a:lnTo>
                  <a:lnTo>
                    <a:pt x="107" y="37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  <a:alpha val="32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458" name="フリーフォーム 457"/>
            <p:cNvSpPr>
              <a:spLocks/>
            </p:cNvSpPr>
            <p:nvPr/>
          </p:nvSpPr>
          <p:spPr bwMode="auto">
            <a:xfrm>
              <a:off x="4000" y="1278"/>
              <a:ext cx="95" cy="70"/>
            </a:xfrm>
            <a:custGeom>
              <a:avLst/>
              <a:gdLst/>
              <a:ahLst/>
              <a:cxnLst>
                <a:cxn ang="0">
                  <a:pos x="63" y="51"/>
                </a:cxn>
                <a:cxn ang="0">
                  <a:pos x="89" y="38"/>
                </a:cxn>
                <a:cxn ang="0">
                  <a:pos x="95" y="26"/>
                </a:cxn>
                <a:cxn ang="0">
                  <a:pos x="95" y="13"/>
                </a:cxn>
                <a:cxn ang="0">
                  <a:pos x="89" y="0"/>
                </a:cxn>
                <a:cxn ang="0">
                  <a:pos x="70" y="0"/>
                </a:cxn>
                <a:cxn ang="0">
                  <a:pos x="38" y="0"/>
                </a:cxn>
                <a:cxn ang="0">
                  <a:pos x="26" y="0"/>
                </a:cxn>
                <a:cxn ang="0">
                  <a:pos x="13" y="13"/>
                </a:cxn>
                <a:cxn ang="0">
                  <a:pos x="0" y="26"/>
                </a:cxn>
                <a:cxn ang="0">
                  <a:pos x="0" y="38"/>
                </a:cxn>
                <a:cxn ang="0">
                  <a:pos x="0" y="51"/>
                </a:cxn>
                <a:cxn ang="0">
                  <a:pos x="13" y="64"/>
                </a:cxn>
                <a:cxn ang="0">
                  <a:pos x="38" y="70"/>
                </a:cxn>
                <a:cxn ang="0">
                  <a:pos x="45" y="70"/>
                </a:cxn>
                <a:cxn ang="0">
                  <a:pos x="57" y="64"/>
                </a:cxn>
                <a:cxn ang="0">
                  <a:pos x="57" y="51"/>
                </a:cxn>
                <a:cxn ang="0">
                  <a:pos x="63" y="51"/>
                </a:cxn>
              </a:cxnLst>
              <a:rect l="0" t="0" r="0" b="0"/>
              <a:pathLst>
                <a:path w="95" h="70">
                  <a:moveTo>
                    <a:pt x="63" y="51"/>
                  </a:moveTo>
                  <a:lnTo>
                    <a:pt x="89" y="38"/>
                  </a:lnTo>
                  <a:lnTo>
                    <a:pt x="95" y="26"/>
                  </a:lnTo>
                  <a:lnTo>
                    <a:pt x="95" y="13"/>
                  </a:lnTo>
                  <a:lnTo>
                    <a:pt x="89" y="0"/>
                  </a:lnTo>
                  <a:lnTo>
                    <a:pt x="70" y="0"/>
                  </a:lnTo>
                  <a:lnTo>
                    <a:pt x="38" y="0"/>
                  </a:lnTo>
                  <a:lnTo>
                    <a:pt x="26" y="0"/>
                  </a:lnTo>
                  <a:lnTo>
                    <a:pt x="13" y="13"/>
                  </a:lnTo>
                  <a:lnTo>
                    <a:pt x="0" y="26"/>
                  </a:lnTo>
                  <a:lnTo>
                    <a:pt x="0" y="38"/>
                  </a:lnTo>
                  <a:lnTo>
                    <a:pt x="0" y="51"/>
                  </a:lnTo>
                  <a:lnTo>
                    <a:pt x="13" y="64"/>
                  </a:lnTo>
                  <a:lnTo>
                    <a:pt x="38" y="70"/>
                  </a:lnTo>
                  <a:lnTo>
                    <a:pt x="45" y="70"/>
                  </a:lnTo>
                  <a:lnTo>
                    <a:pt x="57" y="64"/>
                  </a:lnTo>
                  <a:lnTo>
                    <a:pt x="57" y="51"/>
                  </a:lnTo>
                  <a:lnTo>
                    <a:pt x="63" y="51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  <a:alpha val="16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459" name="フリーフォーム 458"/>
            <p:cNvSpPr>
              <a:spLocks/>
            </p:cNvSpPr>
            <p:nvPr/>
          </p:nvSpPr>
          <p:spPr bwMode="auto">
            <a:xfrm>
              <a:off x="3969" y="1203"/>
              <a:ext cx="50" cy="44"/>
            </a:xfrm>
            <a:custGeom>
              <a:avLst/>
              <a:gdLst/>
              <a:ahLst/>
              <a:cxnLst>
                <a:cxn ang="0">
                  <a:pos x="44" y="44"/>
                </a:cxn>
                <a:cxn ang="0">
                  <a:pos x="44" y="31"/>
                </a:cxn>
                <a:cxn ang="0">
                  <a:pos x="50" y="19"/>
                </a:cxn>
                <a:cxn ang="0">
                  <a:pos x="44" y="6"/>
                </a:cxn>
                <a:cxn ang="0">
                  <a:pos x="31" y="0"/>
                </a:cxn>
                <a:cxn ang="0">
                  <a:pos x="19" y="0"/>
                </a:cxn>
                <a:cxn ang="0">
                  <a:pos x="6" y="6"/>
                </a:cxn>
                <a:cxn ang="0">
                  <a:pos x="6" y="12"/>
                </a:cxn>
                <a:cxn ang="0">
                  <a:pos x="0" y="25"/>
                </a:cxn>
                <a:cxn ang="0">
                  <a:pos x="6" y="38"/>
                </a:cxn>
                <a:cxn ang="0">
                  <a:pos x="19" y="44"/>
                </a:cxn>
                <a:cxn ang="0">
                  <a:pos x="31" y="44"/>
                </a:cxn>
                <a:cxn ang="0">
                  <a:pos x="38" y="44"/>
                </a:cxn>
                <a:cxn ang="0">
                  <a:pos x="44" y="44"/>
                </a:cxn>
              </a:cxnLst>
              <a:rect l="0" t="0" r="0" b="0"/>
              <a:pathLst>
                <a:path w="50" h="44">
                  <a:moveTo>
                    <a:pt x="44" y="44"/>
                  </a:moveTo>
                  <a:lnTo>
                    <a:pt x="44" y="31"/>
                  </a:lnTo>
                  <a:lnTo>
                    <a:pt x="50" y="19"/>
                  </a:lnTo>
                  <a:lnTo>
                    <a:pt x="44" y="6"/>
                  </a:lnTo>
                  <a:lnTo>
                    <a:pt x="31" y="0"/>
                  </a:lnTo>
                  <a:lnTo>
                    <a:pt x="19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0" y="25"/>
                  </a:lnTo>
                  <a:lnTo>
                    <a:pt x="6" y="38"/>
                  </a:lnTo>
                  <a:lnTo>
                    <a:pt x="19" y="44"/>
                  </a:lnTo>
                  <a:lnTo>
                    <a:pt x="31" y="44"/>
                  </a:lnTo>
                  <a:lnTo>
                    <a:pt x="38" y="44"/>
                  </a:lnTo>
                  <a:lnTo>
                    <a:pt x="44" y="44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  <a:alpha val="31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460" name="フリーフォーム 459"/>
            <p:cNvSpPr>
              <a:spLocks/>
            </p:cNvSpPr>
            <p:nvPr/>
          </p:nvSpPr>
          <p:spPr bwMode="auto">
            <a:xfrm>
              <a:off x="4284" y="1234"/>
              <a:ext cx="114" cy="82"/>
            </a:xfrm>
            <a:custGeom>
              <a:avLst/>
              <a:gdLst/>
              <a:ahLst/>
              <a:cxnLst>
                <a:cxn ang="0">
                  <a:pos x="7" y="76"/>
                </a:cxn>
                <a:cxn ang="0">
                  <a:pos x="32" y="82"/>
                </a:cxn>
                <a:cxn ang="0">
                  <a:pos x="51" y="76"/>
                </a:cxn>
                <a:cxn ang="0">
                  <a:pos x="63" y="70"/>
                </a:cxn>
                <a:cxn ang="0">
                  <a:pos x="82" y="44"/>
                </a:cxn>
                <a:cxn ang="0">
                  <a:pos x="95" y="32"/>
                </a:cxn>
                <a:cxn ang="0">
                  <a:pos x="114" y="13"/>
                </a:cxn>
                <a:cxn ang="0">
                  <a:pos x="114" y="7"/>
                </a:cxn>
                <a:cxn ang="0">
                  <a:pos x="108" y="0"/>
                </a:cxn>
                <a:cxn ang="0">
                  <a:pos x="101" y="0"/>
                </a:cxn>
                <a:cxn ang="0">
                  <a:pos x="89" y="0"/>
                </a:cxn>
                <a:cxn ang="0">
                  <a:pos x="70" y="7"/>
                </a:cxn>
                <a:cxn ang="0">
                  <a:pos x="45" y="13"/>
                </a:cxn>
                <a:cxn ang="0">
                  <a:pos x="32" y="19"/>
                </a:cxn>
                <a:cxn ang="0">
                  <a:pos x="19" y="32"/>
                </a:cxn>
                <a:cxn ang="0">
                  <a:pos x="0" y="57"/>
                </a:cxn>
                <a:cxn ang="0">
                  <a:pos x="0" y="63"/>
                </a:cxn>
                <a:cxn ang="0">
                  <a:pos x="0" y="76"/>
                </a:cxn>
                <a:cxn ang="0">
                  <a:pos x="7" y="76"/>
                </a:cxn>
              </a:cxnLst>
              <a:rect l="0" t="0" r="0" b="0"/>
              <a:pathLst>
                <a:path w="114" h="82">
                  <a:moveTo>
                    <a:pt x="7" y="76"/>
                  </a:moveTo>
                  <a:lnTo>
                    <a:pt x="32" y="82"/>
                  </a:lnTo>
                  <a:lnTo>
                    <a:pt x="51" y="76"/>
                  </a:lnTo>
                  <a:lnTo>
                    <a:pt x="63" y="70"/>
                  </a:lnTo>
                  <a:lnTo>
                    <a:pt x="82" y="44"/>
                  </a:lnTo>
                  <a:lnTo>
                    <a:pt x="95" y="32"/>
                  </a:lnTo>
                  <a:lnTo>
                    <a:pt x="114" y="13"/>
                  </a:lnTo>
                  <a:lnTo>
                    <a:pt x="114" y="7"/>
                  </a:lnTo>
                  <a:lnTo>
                    <a:pt x="108" y="0"/>
                  </a:lnTo>
                  <a:lnTo>
                    <a:pt x="101" y="0"/>
                  </a:lnTo>
                  <a:lnTo>
                    <a:pt x="89" y="0"/>
                  </a:lnTo>
                  <a:lnTo>
                    <a:pt x="70" y="7"/>
                  </a:lnTo>
                  <a:lnTo>
                    <a:pt x="45" y="13"/>
                  </a:lnTo>
                  <a:lnTo>
                    <a:pt x="32" y="19"/>
                  </a:lnTo>
                  <a:lnTo>
                    <a:pt x="19" y="32"/>
                  </a:lnTo>
                  <a:lnTo>
                    <a:pt x="0" y="57"/>
                  </a:lnTo>
                  <a:lnTo>
                    <a:pt x="0" y="63"/>
                  </a:lnTo>
                  <a:lnTo>
                    <a:pt x="0" y="76"/>
                  </a:lnTo>
                  <a:lnTo>
                    <a:pt x="7" y="76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  <a:alpha val="23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461" name="フリーフォーム 460"/>
            <p:cNvSpPr>
              <a:spLocks/>
            </p:cNvSpPr>
            <p:nvPr/>
          </p:nvSpPr>
          <p:spPr bwMode="auto">
            <a:xfrm>
              <a:off x="4177" y="1159"/>
              <a:ext cx="63" cy="37"/>
            </a:xfrm>
            <a:custGeom>
              <a:avLst/>
              <a:gdLst/>
              <a:ahLst/>
              <a:cxnLst>
                <a:cxn ang="0">
                  <a:pos x="13" y="37"/>
                </a:cxn>
                <a:cxn ang="0">
                  <a:pos x="38" y="37"/>
                </a:cxn>
                <a:cxn ang="0">
                  <a:pos x="51" y="31"/>
                </a:cxn>
                <a:cxn ang="0">
                  <a:pos x="57" y="25"/>
                </a:cxn>
                <a:cxn ang="0">
                  <a:pos x="63" y="19"/>
                </a:cxn>
                <a:cxn ang="0">
                  <a:pos x="63" y="6"/>
                </a:cxn>
                <a:cxn ang="0">
                  <a:pos x="51" y="0"/>
                </a:cxn>
                <a:cxn ang="0">
                  <a:pos x="32" y="0"/>
                </a:cxn>
                <a:cxn ang="0">
                  <a:pos x="13" y="12"/>
                </a:cxn>
                <a:cxn ang="0">
                  <a:pos x="0" y="19"/>
                </a:cxn>
                <a:cxn ang="0">
                  <a:pos x="0" y="31"/>
                </a:cxn>
                <a:cxn ang="0">
                  <a:pos x="6" y="37"/>
                </a:cxn>
                <a:cxn ang="0">
                  <a:pos x="6" y="37"/>
                </a:cxn>
                <a:cxn ang="0">
                  <a:pos x="13" y="37"/>
                </a:cxn>
              </a:cxnLst>
              <a:rect l="0" t="0" r="0" b="0"/>
              <a:pathLst>
                <a:path w="63" h="37">
                  <a:moveTo>
                    <a:pt x="13" y="37"/>
                  </a:moveTo>
                  <a:lnTo>
                    <a:pt x="38" y="37"/>
                  </a:lnTo>
                  <a:lnTo>
                    <a:pt x="51" y="31"/>
                  </a:lnTo>
                  <a:lnTo>
                    <a:pt x="57" y="25"/>
                  </a:lnTo>
                  <a:lnTo>
                    <a:pt x="63" y="19"/>
                  </a:lnTo>
                  <a:lnTo>
                    <a:pt x="63" y="6"/>
                  </a:lnTo>
                  <a:lnTo>
                    <a:pt x="51" y="0"/>
                  </a:lnTo>
                  <a:lnTo>
                    <a:pt x="32" y="0"/>
                  </a:lnTo>
                  <a:lnTo>
                    <a:pt x="13" y="12"/>
                  </a:lnTo>
                  <a:lnTo>
                    <a:pt x="0" y="19"/>
                  </a:lnTo>
                  <a:lnTo>
                    <a:pt x="0" y="31"/>
                  </a:lnTo>
                  <a:lnTo>
                    <a:pt x="6" y="37"/>
                  </a:lnTo>
                  <a:lnTo>
                    <a:pt x="6" y="37"/>
                  </a:lnTo>
                  <a:lnTo>
                    <a:pt x="13" y="37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  <a:alpha val="2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462" name="フリーフォーム 461"/>
            <p:cNvSpPr>
              <a:spLocks/>
            </p:cNvSpPr>
            <p:nvPr/>
          </p:nvSpPr>
          <p:spPr bwMode="auto">
            <a:xfrm>
              <a:off x="4480" y="685"/>
              <a:ext cx="133" cy="183"/>
            </a:xfrm>
            <a:custGeom>
              <a:avLst/>
              <a:gdLst/>
              <a:ahLst/>
              <a:cxnLst>
                <a:cxn ang="0">
                  <a:pos x="57" y="183"/>
                </a:cxn>
                <a:cxn ang="0">
                  <a:pos x="76" y="183"/>
                </a:cxn>
                <a:cxn ang="0">
                  <a:pos x="95" y="171"/>
                </a:cxn>
                <a:cxn ang="0">
                  <a:pos x="107" y="158"/>
                </a:cxn>
                <a:cxn ang="0">
                  <a:pos x="120" y="146"/>
                </a:cxn>
                <a:cxn ang="0">
                  <a:pos x="126" y="120"/>
                </a:cxn>
                <a:cxn ang="0">
                  <a:pos x="133" y="108"/>
                </a:cxn>
                <a:cxn ang="0">
                  <a:pos x="126" y="95"/>
                </a:cxn>
                <a:cxn ang="0">
                  <a:pos x="107" y="89"/>
                </a:cxn>
                <a:cxn ang="0">
                  <a:pos x="101" y="89"/>
                </a:cxn>
                <a:cxn ang="0">
                  <a:pos x="101" y="82"/>
                </a:cxn>
                <a:cxn ang="0">
                  <a:pos x="101" y="57"/>
                </a:cxn>
                <a:cxn ang="0">
                  <a:pos x="101" y="38"/>
                </a:cxn>
                <a:cxn ang="0">
                  <a:pos x="88" y="7"/>
                </a:cxn>
                <a:cxn ang="0">
                  <a:pos x="82" y="0"/>
                </a:cxn>
                <a:cxn ang="0">
                  <a:pos x="69" y="0"/>
                </a:cxn>
                <a:cxn ang="0">
                  <a:pos x="44" y="13"/>
                </a:cxn>
                <a:cxn ang="0">
                  <a:pos x="13" y="57"/>
                </a:cxn>
                <a:cxn ang="0">
                  <a:pos x="0" y="76"/>
                </a:cxn>
                <a:cxn ang="0">
                  <a:pos x="0" y="89"/>
                </a:cxn>
                <a:cxn ang="0">
                  <a:pos x="6" y="95"/>
                </a:cxn>
                <a:cxn ang="0">
                  <a:pos x="32" y="101"/>
                </a:cxn>
                <a:cxn ang="0">
                  <a:pos x="38" y="101"/>
                </a:cxn>
                <a:cxn ang="0">
                  <a:pos x="38" y="108"/>
                </a:cxn>
                <a:cxn ang="0">
                  <a:pos x="32" y="120"/>
                </a:cxn>
                <a:cxn ang="0">
                  <a:pos x="25" y="146"/>
                </a:cxn>
                <a:cxn ang="0">
                  <a:pos x="38" y="164"/>
                </a:cxn>
                <a:cxn ang="0">
                  <a:pos x="50" y="183"/>
                </a:cxn>
                <a:cxn ang="0">
                  <a:pos x="57" y="183"/>
                </a:cxn>
              </a:cxnLst>
              <a:rect l="0" t="0" r="0" b="0"/>
              <a:pathLst>
                <a:path w="133" h="183">
                  <a:moveTo>
                    <a:pt x="57" y="183"/>
                  </a:moveTo>
                  <a:lnTo>
                    <a:pt x="76" y="183"/>
                  </a:lnTo>
                  <a:lnTo>
                    <a:pt x="95" y="171"/>
                  </a:lnTo>
                  <a:lnTo>
                    <a:pt x="107" y="158"/>
                  </a:lnTo>
                  <a:lnTo>
                    <a:pt x="120" y="146"/>
                  </a:lnTo>
                  <a:lnTo>
                    <a:pt x="126" y="120"/>
                  </a:lnTo>
                  <a:lnTo>
                    <a:pt x="133" y="108"/>
                  </a:lnTo>
                  <a:lnTo>
                    <a:pt x="126" y="95"/>
                  </a:lnTo>
                  <a:lnTo>
                    <a:pt x="107" y="89"/>
                  </a:lnTo>
                  <a:lnTo>
                    <a:pt x="101" y="89"/>
                  </a:lnTo>
                  <a:lnTo>
                    <a:pt x="101" y="82"/>
                  </a:lnTo>
                  <a:lnTo>
                    <a:pt x="101" y="57"/>
                  </a:lnTo>
                  <a:lnTo>
                    <a:pt x="101" y="38"/>
                  </a:lnTo>
                  <a:lnTo>
                    <a:pt x="88" y="7"/>
                  </a:lnTo>
                  <a:lnTo>
                    <a:pt x="82" y="0"/>
                  </a:lnTo>
                  <a:lnTo>
                    <a:pt x="69" y="0"/>
                  </a:lnTo>
                  <a:lnTo>
                    <a:pt x="44" y="13"/>
                  </a:lnTo>
                  <a:lnTo>
                    <a:pt x="13" y="57"/>
                  </a:lnTo>
                  <a:lnTo>
                    <a:pt x="0" y="76"/>
                  </a:lnTo>
                  <a:lnTo>
                    <a:pt x="0" y="89"/>
                  </a:lnTo>
                  <a:lnTo>
                    <a:pt x="6" y="95"/>
                  </a:lnTo>
                  <a:lnTo>
                    <a:pt x="32" y="101"/>
                  </a:lnTo>
                  <a:lnTo>
                    <a:pt x="38" y="101"/>
                  </a:lnTo>
                  <a:lnTo>
                    <a:pt x="38" y="108"/>
                  </a:lnTo>
                  <a:lnTo>
                    <a:pt x="32" y="120"/>
                  </a:lnTo>
                  <a:lnTo>
                    <a:pt x="25" y="146"/>
                  </a:lnTo>
                  <a:lnTo>
                    <a:pt x="38" y="164"/>
                  </a:lnTo>
                  <a:lnTo>
                    <a:pt x="50" y="183"/>
                  </a:lnTo>
                  <a:lnTo>
                    <a:pt x="57" y="183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  <a:alpha val="23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463" name="フリーフォーム 462"/>
            <p:cNvSpPr>
              <a:spLocks/>
            </p:cNvSpPr>
            <p:nvPr/>
          </p:nvSpPr>
          <p:spPr bwMode="auto">
            <a:xfrm>
              <a:off x="4366" y="812"/>
              <a:ext cx="51" cy="69"/>
            </a:xfrm>
            <a:custGeom>
              <a:avLst/>
              <a:gdLst/>
              <a:ahLst/>
              <a:cxnLst>
                <a:cxn ang="0">
                  <a:pos x="19" y="69"/>
                </a:cxn>
                <a:cxn ang="0">
                  <a:pos x="32" y="63"/>
                </a:cxn>
                <a:cxn ang="0">
                  <a:pos x="45" y="44"/>
                </a:cxn>
                <a:cxn ang="0">
                  <a:pos x="51" y="31"/>
                </a:cxn>
                <a:cxn ang="0">
                  <a:pos x="51" y="12"/>
                </a:cxn>
                <a:cxn ang="0">
                  <a:pos x="45" y="0"/>
                </a:cxn>
                <a:cxn ang="0">
                  <a:pos x="32" y="0"/>
                </a:cxn>
                <a:cxn ang="0">
                  <a:pos x="7" y="19"/>
                </a:cxn>
                <a:cxn ang="0">
                  <a:pos x="0" y="37"/>
                </a:cxn>
                <a:cxn ang="0">
                  <a:pos x="0" y="50"/>
                </a:cxn>
                <a:cxn ang="0">
                  <a:pos x="7" y="63"/>
                </a:cxn>
                <a:cxn ang="0">
                  <a:pos x="13" y="69"/>
                </a:cxn>
                <a:cxn ang="0">
                  <a:pos x="19" y="69"/>
                </a:cxn>
              </a:cxnLst>
              <a:rect l="0" t="0" r="0" b="0"/>
              <a:pathLst>
                <a:path w="51" h="69">
                  <a:moveTo>
                    <a:pt x="19" y="69"/>
                  </a:moveTo>
                  <a:lnTo>
                    <a:pt x="32" y="63"/>
                  </a:lnTo>
                  <a:lnTo>
                    <a:pt x="45" y="44"/>
                  </a:lnTo>
                  <a:lnTo>
                    <a:pt x="51" y="31"/>
                  </a:lnTo>
                  <a:lnTo>
                    <a:pt x="51" y="12"/>
                  </a:lnTo>
                  <a:lnTo>
                    <a:pt x="45" y="0"/>
                  </a:lnTo>
                  <a:lnTo>
                    <a:pt x="32" y="0"/>
                  </a:lnTo>
                  <a:lnTo>
                    <a:pt x="7" y="19"/>
                  </a:lnTo>
                  <a:lnTo>
                    <a:pt x="0" y="37"/>
                  </a:lnTo>
                  <a:lnTo>
                    <a:pt x="0" y="50"/>
                  </a:lnTo>
                  <a:lnTo>
                    <a:pt x="7" y="63"/>
                  </a:lnTo>
                  <a:lnTo>
                    <a:pt x="13" y="69"/>
                  </a:lnTo>
                  <a:lnTo>
                    <a:pt x="19" y="69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  <a:alpha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464" name="フリーフォーム 463"/>
            <p:cNvSpPr>
              <a:spLocks/>
            </p:cNvSpPr>
            <p:nvPr/>
          </p:nvSpPr>
          <p:spPr bwMode="auto">
            <a:xfrm>
              <a:off x="4385" y="957"/>
              <a:ext cx="26" cy="19"/>
            </a:xfrm>
            <a:custGeom>
              <a:avLst/>
              <a:gdLst/>
              <a:ahLst/>
              <a:cxnLst>
                <a:cxn ang="0">
                  <a:pos x="7" y="19"/>
                </a:cxn>
                <a:cxn ang="0">
                  <a:pos x="19" y="12"/>
                </a:cxn>
                <a:cxn ang="0">
                  <a:pos x="26" y="6"/>
                </a:cxn>
                <a:cxn ang="0">
                  <a:pos x="26" y="0"/>
                </a:cxn>
                <a:cxn ang="0">
                  <a:pos x="19" y="0"/>
                </a:cxn>
                <a:cxn ang="0">
                  <a:pos x="7" y="6"/>
                </a:cxn>
                <a:cxn ang="0">
                  <a:pos x="0" y="12"/>
                </a:cxn>
                <a:cxn ang="0">
                  <a:pos x="0" y="19"/>
                </a:cxn>
                <a:cxn ang="0">
                  <a:pos x="0" y="19"/>
                </a:cxn>
                <a:cxn ang="0">
                  <a:pos x="7" y="19"/>
                </a:cxn>
              </a:cxnLst>
              <a:rect l="0" t="0" r="0" b="0"/>
              <a:pathLst>
                <a:path w="26" h="19">
                  <a:moveTo>
                    <a:pt x="7" y="19"/>
                  </a:moveTo>
                  <a:lnTo>
                    <a:pt x="19" y="12"/>
                  </a:lnTo>
                  <a:lnTo>
                    <a:pt x="26" y="6"/>
                  </a:lnTo>
                  <a:lnTo>
                    <a:pt x="26" y="0"/>
                  </a:lnTo>
                  <a:lnTo>
                    <a:pt x="19" y="0"/>
                  </a:lnTo>
                  <a:lnTo>
                    <a:pt x="7" y="6"/>
                  </a:lnTo>
                  <a:lnTo>
                    <a:pt x="0" y="12"/>
                  </a:lnTo>
                  <a:lnTo>
                    <a:pt x="0" y="19"/>
                  </a:lnTo>
                  <a:lnTo>
                    <a:pt x="0" y="19"/>
                  </a:lnTo>
                  <a:lnTo>
                    <a:pt x="7" y="19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  <a:alpha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465" name="フリーフォーム 464"/>
            <p:cNvSpPr>
              <a:spLocks/>
            </p:cNvSpPr>
            <p:nvPr/>
          </p:nvSpPr>
          <p:spPr bwMode="auto">
            <a:xfrm>
              <a:off x="4688" y="1083"/>
              <a:ext cx="51" cy="76"/>
            </a:xfrm>
            <a:custGeom>
              <a:avLst/>
              <a:gdLst/>
              <a:ahLst/>
              <a:cxnLst>
                <a:cxn ang="0">
                  <a:pos x="25" y="76"/>
                </a:cxn>
                <a:cxn ang="0">
                  <a:pos x="44" y="44"/>
                </a:cxn>
                <a:cxn ang="0">
                  <a:pos x="51" y="25"/>
                </a:cxn>
                <a:cxn ang="0">
                  <a:pos x="38" y="6"/>
                </a:cxn>
                <a:cxn ang="0">
                  <a:pos x="32" y="0"/>
                </a:cxn>
                <a:cxn ang="0">
                  <a:pos x="19" y="0"/>
                </a:cxn>
                <a:cxn ang="0">
                  <a:pos x="7" y="13"/>
                </a:cxn>
                <a:cxn ang="0">
                  <a:pos x="0" y="31"/>
                </a:cxn>
                <a:cxn ang="0">
                  <a:pos x="7" y="50"/>
                </a:cxn>
                <a:cxn ang="0">
                  <a:pos x="13" y="63"/>
                </a:cxn>
                <a:cxn ang="0">
                  <a:pos x="19" y="76"/>
                </a:cxn>
                <a:cxn ang="0">
                  <a:pos x="19" y="76"/>
                </a:cxn>
                <a:cxn ang="0">
                  <a:pos x="25" y="76"/>
                </a:cxn>
              </a:cxnLst>
              <a:rect l="0" t="0" r="0" b="0"/>
              <a:pathLst>
                <a:path w="51" h="76">
                  <a:moveTo>
                    <a:pt x="25" y="76"/>
                  </a:moveTo>
                  <a:lnTo>
                    <a:pt x="44" y="44"/>
                  </a:lnTo>
                  <a:lnTo>
                    <a:pt x="51" y="25"/>
                  </a:lnTo>
                  <a:lnTo>
                    <a:pt x="38" y="6"/>
                  </a:lnTo>
                  <a:lnTo>
                    <a:pt x="32" y="0"/>
                  </a:lnTo>
                  <a:lnTo>
                    <a:pt x="19" y="0"/>
                  </a:lnTo>
                  <a:lnTo>
                    <a:pt x="7" y="13"/>
                  </a:lnTo>
                  <a:lnTo>
                    <a:pt x="0" y="31"/>
                  </a:lnTo>
                  <a:lnTo>
                    <a:pt x="7" y="50"/>
                  </a:lnTo>
                  <a:lnTo>
                    <a:pt x="13" y="63"/>
                  </a:lnTo>
                  <a:lnTo>
                    <a:pt x="19" y="76"/>
                  </a:lnTo>
                  <a:lnTo>
                    <a:pt x="19" y="76"/>
                  </a:lnTo>
                  <a:lnTo>
                    <a:pt x="25" y="76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  <a:alpha val="32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466" name="フリーフォーム 465"/>
            <p:cNvSpPr>
              <a:spLocks/>
            </p:cNvSpPr>
            <p:nvPr/>
          </p:nvSpPr>
          <p:spPr bwMode="auto">
            <a:xfrm>
              <a:off x="4600" y="1178"/>
              <a:ext cx="44" cy="56"/>
            </a:xfrm>
            <a:custGeom>
              <a:avLst/>
              <a:gdLst/>
              <a:ahLst/>
              <a:cxnLst>
                <a:cxn ang="0">
                  <a:pos x="13" y="56"/>
                </a:cxn>
                <a:cxn ang="0">
                  <a:pos x="31" y="50"/>
                </a:cxn>
                <a:cxn ang="0">
                  <a:pos x="44" y="31"/>
                </a:cxn>
                <a:cxn ang="0">
                  <a:pos x="44" y="18"/>
                </a:cxn>
                <a:cxn ang="0">
                  <a:pos x="38" y="6"/>
                </a:cxn>
                <a:cxn ang="0">
                  <a:pos x="31" y="0"/>
                </a:cxn>
                <a:cxn ang="0">
                  <a:pos x="25" y="6"/>
                </a:cxn>
                <a:cxn ang="0">
                  <a:pos x="6" y="37"/>
                </a:cxn>
                <a:cxn ang="0">
                  <a:pos x="0" y="56"/>
                </a:cxn>
                <a:cxn ang="0">
                  <a:pos x="6" y="56"/>
                </a:cxn>
                <a:cxn ang="0">
                  <a:pos x="6" y="56"/>
                </a:cxn>
                <a:cxn ang="0">
                  <a:pos x="13" y="56"/>
                </a:cxn>
              </a:cxnLst>
              <a:rect l="0" t="0" r="0" b="0"/>
              <a:pathLst>
                <a:path w="44" h="56">
                  <a:moveTo>
                    <a:pt x="13" y="56"/>
                  </a:moveTo>
                  <a:lnTo>
                    <a:pt x="31" y="50"/>
                  </a:lnTo>
                  <a:lnTo>
                    <a:pt x="44" y="31"/>
                  </a:lnTo>
                  <a:lnTo>
                    <a:pt x="44" y="18"/>
                  </a:lnTo>
                  <a:lnTo>
                    <a:pt x="38" y="6"/>
                  </a:lnTo>
                  <a:lnTo>
                    <a:pt x="31" y="0"/>
                  </a:lnTo>
                  <a:lnTo>
                    <a:pt x="25" y="6"/>
                  </a:lnTo>
                  <a:lnTo>
                    <a:pt x="6" y="37"/>
                  </a:lnTo>
                  <a:lnTo>
                    <a:pt x="0" y="56"/>
                  </a:lnTo>
                  <a:lnTo>
                    <a:pt x="6" y="56"/>
                  </a:lnTo>
                  <a:lnTo>
                    <a:pt x="6" y="56"/>
                  </a:lnTo>
                  <a:lnTo>
                    <a:pt x="13" y="56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  <a:alpha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467" name="フリーフォーム 466"/>
            <p:cNvSpPr>
              <a:spLocks/>
            </p:cNvSpPr>
            <p:nvPr/>
          </p:nvSpPr>
          <p:spPr bwMode="auto">
            <a:xfrm>
              <a:off x="4897" y="736"/>
              <a:ext cx="119" cy="145"/>
            </a:xfrm>
            <a:custGeom>
              <a:avLst/>
              <a:gdLst/>
              <a:ahLst/>
              <a:cxnLst>
                <a:cxn ang="0">
                  <a:pos x="82" y="139"/>
                </a:cxn>
                <a:cxn ang="0">
                  <a:pos x="101" y="132"/>
                </a:cxn>
                <a:cxn ang="0">
                  <a:pos x="107" y="113"/>
                </a:cxn>
                <a:cxn ang="0">
                  <a:pos x="119" y="88"/>
                </a:cxn>
                <a:cxn ang="0">
                  <a:pos x="119" y="69"/>
                </a:cxn>
                <a:cxn ang="0">
                  <a:pos x="107" y="19"/>
                </a:cxn>
                <a:cxn ang="0">
                  <a:pos x="94" y="6"/>
                </a:cxn>
                <a:cxn ang="0">
                  <a:pos x="82" y="0"/>
                </a:cxn>
                <a:cxn ang="0">
                  <a:pos x="63" y="0"/>
                </a:cxn>
                <a:cxn ang="0">
                  <a:pos x="44" y="6"/>
                </a:cxn>
                <a:cxn ang="0">
                  <a:pos x="25" y="19"/>
                </a:cxn>
                <a:cxn ang="0">
                  <a:pos x="6" y="44"/>
                </a:cxn>
                <a:cxn ang="0">
                  <a:pos x="0" y="69"/>
                </a:cxn>
                <a:cxn ang="0">
                  <a:pos x="0" y="101"/>
                </a:cxn>
                <a:cxn ang="0">
                  <a:pos x="12" y="120"/>
                </a:cxn>
                <a:cxn ang="0">
                  <a:pos x="31" y="139"/>
                </a:cxn>
                <a:cxn ang="0">
                  <a:pos x="69" y="145"/>
                </a:cxn>
                <a:cxn ang="0">
                  <a:pos x="75" y="139"/>
                </a:cxn>
                <a:cxn ang="0">
                  <a:pos x="82" y="139"/>
                </a:cxn>
              </a:cxnLst>
              <a:rect l="0" t="0" r="0" b="0"/>
              <a:pathLst>
                <a:path w="119" h="145">
                  <a:moveTo>
                    <a:pt x="82" y="139"/>
                  </a:moveTo>
                  <a:lnTo>
                    <a:pt x="101" y="132"/>
                  </a:lnTo>
                  <a:lnTo>
                    <a:pt x="107" y="113"/>
                  </a:lnTo>
                  <a:lnTo>
                    <a:pt x="119" y="88"/>
                  </a:lnTo>
                  <a:lnTo>
                    <a:pt x="119" y="69"/>
                  </a:lnTo>
                  <a:lnTo>
                    <a:pt x="107" y="19"/>
                  </a:lnTo>
                  <a:lnTo>
                    <a:pt x="94" y="6"/>
                  </a:lnTo>
                  <a:lnTo>
                    <a:pt x="82" y="0"/>
                  </a:lnTo>
                  <a:lnTo>
                    <a:pt x="63" y="0"/>
                  </a:lnTo>
                  <a:lnTo>
                    <a:pt x="44" y="6"/>
                  </a:lnTo>
                  <a:lnTo>
                    <a:pt x="25" y="19"/>
                  </a:lnTo>
                  <a:lnTo>
                    <a:pt x="6" y="44"/>
                  </a:lnTo>
                  <a:lnTo>
                    <a:pt x="0" y="69"/>
                  </a:lnTo>
                  <a:lnTo>
                    <a:pt x="0" y="101"/>
                  </a:lnTo>
                  <a:lnTo>
                    <a:pt x="12" y="120"/>
                  </a:lnTo>
                  <a:lnTo>
                    <a:pt x="31" y="139"/>
                  </a:lnTo>
                  <a:lnTo>
                    <a:pt x="69" y="145"/>
                  </a:lnTo>
                  <a:lnTo>
                    <a:pt x="75" y="139"/>
                  </a:lnTo>
                  <a:lnTo>
                    <a:pt x="82" y="139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  <a:alpha val="36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468" name="フリーフォーム 467"/>
            <p:cNvSpPr>
              <a:spLocks/>
            </p:cNvSpPr>
            <p:nvPr/>
          </p:nvSpPr>
          <p:spPr bwMode="auto">
            <a:xfrm>
              <a:off x="4726" y="559"/>
              <a:ext cx="171" cy="171"/>
            </a:xfrm>
            <a:custGeom>
              <a:avLst/>
              <a:gdLst/>
              <a:ahLst/>
              <a:cxnLst>
                <a:cxn ang="0">
                  <a:pos x="57" y="171"/>
                </a:cxn>
                <a:cxn ang="0">
                  <a:pos x="76" y="164"/>
                </a:cxn>
                <a:cxn ang="0">
                  <a:pos x="101" y="145"/>
                </a:cxn>
                <a:cxn ang="0">
                  <a:pos x="120" y="126"/>
                </a:cxn>
                <a:cxn ang="0">
                  <a:pos x="133" y="108"/>
                </a:cxn>
                <a:cxn ang="0">
                  <a:pos x="139" y="70"/>
                </a:cxn>
                <a:cxn ang="0">
                  <a:pos x="158" y="44"/>
                </a:cxn>
                <a:cxn ang="0">
                  <a:pos x="171" y="19"/>
                </a:cxn>
                <a:cxn ang="0">
                  <a:pos x="171" y="7"/>
                </a:cxn>
                <a:cxn ang="0">
                  <a:pos x="164" y="0"/>
                </a:cxn>
                <a:cxn ang="0">
                  <a:pos x="158" y="0"/>
                </a:cxn>
                <a:cxn ang="0">
                  <a:pos x="145" y="0"/>
                </a:cxn>
                <a:cxn ang="0">
                  <a:pos x="133" y="13"/>
                </a:cxn>
                <a:cxn ang="0">
                  <a:pos x="120" y="19"/>
                </a:cxn>
                <a:cxn ang="0">
                  <a:pos x="101" y="19"/>
                </a:cxn>
                <a:cxn ang="0">
                  <a:pos x="82" y="26"/>
                </a:cxn>
                <a:cxn ang="0">
                  <a:pos x="57" y="38"/>
                </a:cxn>
                <a:cxn ang="0">
                  <a:pos x="25" y="89"/>
                </a:cxn>
                <a:cxn ang="0">
                  <a:pos x="6" y="114"/>
                </a:cxn>
                <a:cxn ang="0">
                  <a:pos x="0" y="133"/>
                </a:cxn>
                <a:cxn ang="0">
                  <a:pos x="6" y="152"/>
                </a:cxn>
                <a:cxn ang="0">
                  <a:pos x="19" y="164"/>
                </a:cxn>
                <a:cxn ang="0">
                  <a:pos x="32" y="171"/>
                </a:cxn>
                <a:cxn ang="0">
                  <a:pos x="51" y="171"/>
                </a:cxn>
                <a:cxn ang="0">
                  <a:pos x="57" y="171"/>
                </a:cxn>
              </a:cxnLst>
              <a:rect l="0" t="0" r="0" b="0"/>
              <a:pathLst>
                <a:path w="171" h="171">
                  <a:moveTo>
                    <a:pt x="57" y="171"/>
                  </a:moveTo>
                  <a:lnTo>
                    <a:pt x="76" y="164"/>
                  </a:lnTo>
                  <a:lnTo>
                    <a:pt x="101" y="145"/>
                  </a:lnTo>
                  <a:lnTo>
                    <a:pt x="120" y="126"/>
                  </a:lnTo>
                  <a:lnTo>
                    <a:pt x="133" y="108"/>
                  </a:lnTo>
                  <a:lnTo>
                    <a:pt x="139" y="70"/>
                  </a:lnTo>
                  <a:lnTo>
                    <a:pt x="158" y="44"/>
                  </a:lnTo>
                  <a:lnTo>
                    <a:pt x="171" y="19"/>
                  </a:lnTo>
                  <a:lnTo>
                    <a:pt x="171" y="7"/>
                  </a:lnTo>
                  <a:lnTo>
                    <a:pt x="164" y="0"/>
                  </a:lnTo>
                  <a:lnTo>
                    <a:pt x="158" y="0"/>
                  </a:lnTo>
                  <a:lnTo>
                    <a:pt x="145" y="0"/>
                  </a:lnTo>
                  <a:lnTo>
                    <a:pt x="133" y="13"/>
                  </a:lnTo>
                  <a:lnTo>
                    <a:pt x="120" y="19"/>
                  </a:lnTo>
                  <a:lnTo>
                    <a:pt x="101" y="19"/>
                  </a:lnTo>
                  <a:lnTo>
                    <a:pt x="82" y="26"/>
                  </a:lnTo>
                  <a:lnTo>
                    <a:pt x="57" y="38"/>
                  </a:lnTo>
                  <a:lnTo>
                    <a:pt x="25" y="89"/>
                  </a:lnTo>
                  <a:lnTo>
                    <a:pt x="6" y="114"/>
                  </a:lnTo>
                  <a:lnTo>
                    <a:pt x="0" y="133"/>
                  </a:lnTo>
                  <a:lnTo>
                    <a:pt x="6" y="152"/>
                  </a:lnTo>
                  <a:lnTo>
                    <a:pt x="19" y="164"/>
                  </a:lnTo>
                  <a:lnTo>
                    <a:pt x="32" y="171"/>
                  </a:lnTo>
                  <a:lnTo>
                    <a:pt x="51" y="171"/>
                  </a:lnTo>
                  <a:lnTo>
                    <a:pt x="57" y="171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  <a:alpha val="2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469" name="フリーフォーム 468"/>
            <p:cNvSpPr>
              <a:spLocks/>
            </p:cNvSpPr>
            <p:nvPr/>
          </p:nvSpPr>
          <p:spPr bwMode="auto">
            <a:xfrm>
              <a:off x="4669" y="635"/>
              <a:ext cx="38" cy="44"/>
            </a:xfrm>
            <a:custGeom>
              <a:avLst/>
              <a:gdLst/>
              <a:ahLst/>
              <a:cxnLst>
                <a:cxn ang="0">
                  <a:pos x="19" y="44"/>
                </a:cxn>
                <a:cxn ang="0">
                  <a:pos x="38" y="25"/>
                </a:cxn>
                <a:cxn ang="0">
                  <a:pos x="38" y="13"/>
                </a:cxn>
                <a:cxn ang="0">
                  <a:pos x="32" y="0"/>
                </a:cxn>
                <a:cxn ang="0">
                  <a:pos x="19" y="0"/>
                </a:cxn>
                <a:cxn ang="0">
                  <a:pos x="7" y="6"/>
                </a:cxn>
                <a:cxn ang="0">
                  <a:pos x="0" y="13"/>
                </a:cxn>
                <a:cxn ang="0">
                  <a:pos x="0" y="25"/>
                </a:cxn>
                <a:cxn ang="0">
                  <a:pos x="7" y="44"/>
                </a:cxn>
                <a:cxn ang="0">
                  <a:pos x="13" y="44"/>
                </a:cxn>
                <a:cxn ang="0">
                  <a:pos x="19" y="44"/>
                </a:cxn>
              </a:cxnLst>
              <a:rect l="0" t="0" r="0" b="0"/>
              <a:pathLst>
                <a:path w="38" h="44">
                  <a:moveTo>
                    <a:pt x="19" y="44"/>
                  </a:moveTo>
                  <a:lnTo>
                    <a:pt x="38" y="25"/>
                  </a:lnTo>
                  <a:lnTo>
                    <a:pt x="38" y="13"/>
                  </a:lnTo>
                  <a:lnTo>
                    <a:pt x="32" y="0"/>
                  </a:lnTo>
                  <a:lnTo>
                    <a:pt x="19" y="0"/>
                  </a:lnTo>
                  <a:lnTo>
                    <a:pt x="7" y="6"/>
                  </a:lnTo>
                  <a:lnTo>
                    <a:pt x="0" y="13"/>
                  </a:lnTo>
                  <a:lnTo>
                    <a:pt x="0" y="25"/>
                  </a:lnTo>
                  <a:lnTo>
                    <a:pt x="7" y="44"/>
                  </a:lnTo>
                  <a:lnTo>
                    <a:pt x="13" y="44"/>
                  </a:lnTo>
                  <a:lnTo>
                    <a:pt x="19" y="44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  <a:alpha val="24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470" name="フリーフォーム 469"/>
            <p:cNvSpPr>
              <a:spLocks/>
            </p:cNvSpPr>
            <p:nvPr/>
          </p:nvSpPr>
          <p:spPr bwMode="auto">
            <a:xfrm>
              <a:off x="4998" y="364"/>
              <a:ext cx="94" cy="69"/>
            </a:xfrm>
            <a:custGeom>
              <a:avLst/>
              <a:gdLst/>
              <a:ahLst/>
              <a:cxnLst>
                <a:cxn ang="0">
                  <a:pos x="94" y="31"/>
                </a:cxn>
                <a:cxn ang="0">
                  <a:pos x="82" y="19"/>
                </a:cxn>
                <a:cxn ang="0">
                  <a:pos x="69" y="6"/>
                </a:cxn>
                <a:cxn ang="0">
                  <a:pos x="31" y="0"/>
                </a:cxn>
                <a:cxn ang="0">
                  <a:pos x="18" y="6"/>
                </a:cxn>
                <a:cxn ang="0">
                  <a:pos x="6" y="12"/>
                </a:cxn>
                <a:cxn ang="0">
                  <a:pos x="0" y="25"/>
                </a:cxn>
                <a:cxn ang="0">
                  <a:pos x="0" y="38"/>
                </a:cxn>
                <a:cxn ang="0">
                  <a:pos x="12" y="56"/>
                </a:cxn>
                <a:cxn ang="0">
                  <a:pos x="18" y="63"/>
                </a:cxn>
                <a:cxn ang="0">
                  <a:pos x="31" y="69"/>
                </a:cxn>
                <a:cxn ang="0">
                  <a:pos x="75" y="56"/>
                </a:cxn>
                <a:cxn ang="0">
                  <a:pos x="88" y="44"/>
                </a:cxn>
                <a:cxn ang="0">
                  <a:pos x="88" y="31"/>
                </a:cxn>
                <a:cxn ang="0">
                  <a:pos x="94" y="31"/>
                </a:cxn>
              </a:cxnLst>
              <a:rect l="0" t="0" r="0" b="0"/>
              <a:pathLst>
                <a:path w="94" h="69">
                  <a:moveTo>
                    <a:pt x="94" y="31"/>
                  </a:moveTo>
                  <a:lnTo>
                    <a:pt x="82" y="19"/>
                  </a:lnTo>
                  <a:lnTo>
                    <a:pt x="69" y="6"/>
                  </a:lnTo>
                  <a:lnTo>
                    <a:pt x="31" y="0"/>
                  </a:lnTo>
                  <a:lnTo>
                    <a:pt x="18" y="6"/>
                  </a:lnTo>
                  <a:lnTo>
                    <a:pt x="6" y="12"/>
                  </a:lnTo>
                  <a:lnTo>
                    <a:pt x="0" y="25"/>
                  </a:lnTo>
                  <a:lnTo>
                    <a:pt x="0" y="38"/>
                  </a:lnTo>
                  <a:lnTo>
                    <a:pt x="12" y="56"/>
                  </a:lnTo>
                  <a:lnTo>
                    <a:pt x="18" y="63"/>
                  </a:lnTo>
                  <a:lnTo>
                    <a:pt x="31" y="69"/>
                  </a:lnTo>
                  <a:lnTo>
                    <a:pt x="75" y="56"/>
                  </a:lnTo>
                  <a:lnTo>
                    <a:pt x="88" y="44"/>
                  </a:lnTo>
                  <a:lnTo>
                    <a:pt x="88" y="31"/>
                  </a:lnTo>
                  <a:lnTo>
                    <a:pt x="94" y="31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  <a:alpha val="11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471" name="フリーフォーム 470"/>
            <p:cNvSpPr>
              <a:spLocks/>
            </p:cNvSpPr>
            <p:nvPr/>
          </p:nvSpPr>
          <p:spPr bwMode="auto">
            <a:xfrm>
              <a:off x="5206" y="616"/>
              <a:ext cx="113" cy="101"/>
            </a:xfrm>
            <a:custGeom>
              <a:avLst/>
              <a:gdLst/>
              <a:ahLst/>
              <a:cxnLst>
                <a:cxn ang="0">
                  <a:pos x="31" y="101"/>
                </a:cxn>
                <a:cxn ang="0">
                  <a:pos x="50" y="95"/>
                </a:cxn>
                <a:cxn ang="0">
                  <a:pos x="63" y="82"/>
                </a:cxn>
                <a:cxn ang="0">
                  <a:pos x="76" y="51"/>
                </a:cxn>
                <a:cxn ang="0">
                  <a:pos x="101" y="32"/>
                </a:cxn>
                <a:cxn ang="0">
                  <a:pos x="113" y="19"/>
                </a:cxn>
                <a:cxn ang="0">
                  <a:pos x="113" y="13"/>
                </a:cxn>
                <a:cxn ang="0">
                  <a:pos x="113" y="6"/>
                </a:cxn>
                <a:cxn ang="0">
                  <a:pos x="107" y="0"/>
                </a:cxn>
                <a:cxn ang="0">
                  <a:pos x="94" y="6"/>
                </a:cxn>
                <a:cxn ang="0">
                  <a:pos x="82" y="19"/>
                </a:cxn>
                <a:cxn ang="0">
                  <a:pos x="69" y="32"/>
                </a:cxn>
                <a:cxn ang="0">
                  <a:pos x="44" y="38"/>
                </a:cxn>
                <a:cxn ang="0">
                  <a:pos x="31" y="44"/>
                </a:cxn>
                <a:cxn ang="0">
                  <a:pos x="19" y="57"/>
                </a:cxn>
                <a:cxn ang="0">
                  <a:pos x="6" y="76"/>
                </a:cxn>
                <a:cxn ang="0">
                  <a:pos x="0" y="88"/>
                </a:cxn>
                <a:cxn ang="0">
                  <a:pos x="6" y="101"/>
                </a:cxn>
                <a:cxn ang="0">
                  <a:pos x="25" y="101"/>
                </a:cxn>
                <a:cxn ang="0">
                  <a:pos x="31" y="101"/>
                </a:cxn>
              </a:cxnLst>
              <a:rect l="0" t="0" r="0" b="0"/>
              <a:pathLst>
                <a:path w="113" h="101">
                  <a:moveTo>
                    <a:pt x="31" y="101"/>
                  </a:moveTo>
                  <a:lnTo>
                    <a:pt x="50" y="95"/>
                  </a:lnTo>
                  <a:lnTo>
                    <a:pt x="63" y="82"/>
                  </a:lnTo>
                  <a:lnTo>
                    <a:pt x="76" y="51"/>
                  </a:lnTo>
                  <a:lnTo>
                    <a:pt x="101" y="32"/>
                  </a:lnTo>
                  <a:lnTo>
                    <a:pt x="113" y="19"/>
                  </a:lnTo>
                  <a:lnTo>
                    <a:pt x="113" y="13"/>
                  </a:lnTo>
                  <a:lnTo>
                    <a:pt x="113" y="6"/>
                  </a:lnTo>
                  <a:lnTo>
                    <a:pt x="107" y="0"/>
                  </a:lnTo>
                  <a:lnTo>
                    <a:pt x="94" y="6"/>
                  </a:lnTo>
                  <a:lnTo>
                    <a:pt x="82" y="19"/>
                  </a:lnTo>
                  <a:lnTo>
                    <a:pt x="69" y="32"/>
                  </a:lnTo>
                  <a:lnTo>
                    <a:pt x="44" y="38"/>
                  </a:lnTo>
                  <a:lnTo>
                    <a:pt x="31" y="44"/>
                  </a:lnTo>
                  <a:lnTo>
                    <a:pt x="19" y="57"/>
                  </a:lnTo>
                  <a:lnTo>
                    <a:pt x="6" y="76"/>
                  </a:lnTo>
                  <a:lnTo>
                    <a:pt x="0" y="88"/>
                  </a:lnTo>
                  <a:lnTo>
                    <a:pt x="6" y="101"/>
                  </a:lnTo>
                  <a:lnTo>
                    <a:pt x="25" y="101"/>
                  </a:lnTo>
                  <a:lnTo>
                    <a:pt x="31" y="101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  <a:alpha val="3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472" name="フリーフォーム 471"/>
            <p:cNvSpPr>
              <a:spLocks/>
            </p:cNvSpPr>
            <p:nvPr/>
          </p:nvSpPr>
          <p:spPr bwMode="auto">
            <a:xfrm>
              <a:off x="5357" y="654"/>
              <a:ext cx="95" cy="69"/>
            </a:xfrm>
            <a:custGeom>
              <a:avLst/>
              <a:gdLst/>
              <a:ahLst/>
              <a:cxnLst>
                <a:cxn ang="0">
                  <a:pos x="13" y="69"/>
                </a:cxn>
                <a:cxn ang="0">
                  <a:pos x="32" y="69"/>
                </a:cxn>
                <a:cxn ang="0">
                  <a:pos x="51" y="63"/>
                </a:cxn>
                <a:cxn ang="0">
                  <a:pos x="63" y="57"/>
                </a:cxn>
                <a:cxn ang="0">
                  <a:pos x="76" y="44"/>
                </a:cxn>
                <a:cxn ang="0">
                  <a:pos x="89" y="25"/>
                </a:cxn>
                <a:cxn ang="0">
                  <a:pos x="95" y="19"/>
                </a:cxn>
                <a:cxn ang="0">
                  <a:pos x="89" y="6"/>
                </a:cxn>
                <a:cxn ang="0">
                  <a:pos x="89" y="0"/>
                </a:cxn>
                <a:cxn ang="0">
                  <a:pos x="82" y="6"/>
                </a:cxn>
                <a:cxn ang="0">
                  <a:pos x="63" y="13"/>
                </a:cxn>
                <a:cxn ang="0">
                  <a:pos x="38" y="19"/>
                </a:cxn>
                <a:cxn ang="0">
                  <a:pos x="13" y="38"/>
                </a:cxn>
                <a:cxn ang="0">
                  <a:pos x="7" y="50"/>
                </a:cxn>
                <a:cxn ang="0">
                  <a:pos x="0" y="57"/>
                </a:cxn>
                <a:cxn ang="0">
                  <a:pos x="7" y="63"/>
                </a:cxn>
                <a:cxn ang="0">
                  <a:pos x="7" y="69"/>
                </a:cxn>
                <a:cxn ang="0">
                  <a:pos x="13" y="69"/>
                </a:cxn>
              </a:cxnLst>
              <a:rect l="0" t="0" r="0" b="0"/>
              <a:pathLst>
                <a:path w="95" h="69">
                  <a:moveTo>
                    <a:pt x="13" y="69"/>
                  </a:moveTo>
                  <a:lnTo>
                    <a:pt x="32" y="69"/>
                  </a:lnTo>
                  <a:lnTo>
                    <a:pt x="51" y="63"/>
                  </a:lnTo>
                  <a:lnTo>
                    <a:pt x="63" y="57"/>
                  </a:lnTo>
                  <a:lnTo>
                    <a:pt x="76" y="44"/>
                  </a:lnTo>
                  <a:lnTo>
                    <a:pt x="89" y="25"/>
                  </a:lnTo>
                  <a:lnTo>
                    <a:pt x="95" y="19"/>
                  </a:lnTo>
                  <a:lnTo>
                    <a:pt x="89" y="6"/>
                  </a:lnTo>
                  <a:lnTo>
                    <a:pt x="89" y="0"/>
                  </a:lnTo>
                  <a:lnTo>
                    <a:pt x="82" y="6"/>
                  </a:lnTo>
                  <a:lnTo>
                    <a:pt x="63" y="13"/>
                  </a:lnTo>
                  <a:lnTo>
                    <a:pt x="38" y="19"/>
                  </a:lnTo>
                  <a:lnTo>
                    <a:pt x="13" y="38"/>
                  </a:lnTo>
                  <a:lnTo>
                    <a:pt x="7" y="50"/>
                  </a:lnTo>
                  <a:lnTo>
                    <a:pt x="0" y="57"/>
                  </a:lnTo>
                  <a:lnTo>
                    <a:pt x="7" y="63"/>
                  </a:lnTo>
                  <a:lnTo>
                    <a:pt x="7" y="69"/>
                  </a:lnTo>
                  <a:lnTo>
                    <a:pt x="13" y="69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  <a:alpha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473" name="フリーフォーム 472"/>
            <p:cNvSpPr>
              <a:spLocks/>
            </p:cNvSpPr>
            <p:nvPr/>
          </p:nvSpPr>
          <p:spPr bwMode="auto">
            <a:xfrm>
              <a:off x="5124" y="1083"/>
              <a:ext cx="19" cy="31"/>
            </a:xfrm>
            <a:custGeom>
              <a:avLst/>
              <a:gdLst/>
              <a:ahLst/>
              <a:cxnLst>
                <a:cxn ang="0">
                  <a:pos x="12" y="31"/>
                </a:cxn>
                <a:cxn ang="0">
                  <a:pos x="19" y="25"/>
                </a:cxn>
                <a:cxn ang="0">
                  <a:pos x="19" y="13"/>
                </a:cxn>
                <a:cxn ang="0">
                  <a:pos x="12" y="0"/>
                </a:cxn>
                <a:cxn ang="0">
                  <a:pos x="6" y="6"/>
                </a:cxn>
                <a:cxn ang="0">
                  <a:pos x="0" y="13"/>
                </a:cxn>
                <a:cxn ang="0">
                  <a:pos x="0" y="25"/>
                </a:cxn>
                <a:cxn ang="0">
                  <a:pos x="6" y="31"/>
                </a:cxn>
                <a:cxn ang="0">
                  <a:pos x="6" y="31"/>
                </a:cxn>
                <a:cxn ang="0">
                  <a:pos x="12" y="31"/>
                </a:cxn>
              </a:cxnLst>
              <a:rect l="0" t="0" r="0" b="0"/>
              <a:pathLst>
                <a:path w="19" h="31">
                  <a:moveTo>
                    <a:pt x="12" y="31"/>
                  </a:moveTo>
                  <a:lnTo>
                    <a:pt x="19" y="25"/>
                  </a:lnTo>
                  <a:lnTo>
                    <a:pt x="19" y="13"/>
                  </a:lnTo>
                  <a:lnTo>
                    <a:pt x="12" y="0"/>
                  </a:lnTo>
                  <a:lnTo>
                    <a:pt x="6" y="6"/>
                  </a:lnTo>
                  <a:lnTo>
                    <a:pt x="0" y="13"/>
                  </a:lnTo>
                  <a:lnTo>
                    <a:pt x="0" y="25"/>
                  </a:lnTo>
                  <a:lnTo>
                    <a:pt x="6" y="31"/>
                  </a:lnTo>
                  <a:lnTo>
                    <a:pt x="6" y="31"/>
                  </a:lnTo>
                  <a:lnTo>
                    <a:pt x="12" y="31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  <a:alpha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474" name="フリーフォーム 473"/>
            <p:cNvSpPr>
              <a:spLocks/>
            </p:cNvSpPr>
            <p:nvPr/>
          </p:nvSpPr>
          <p:spPr bwMode="auto">
            <a:xfrm>
              <a:off x="5124" y="1367"/>
              <a:ext cx="25" cy="25"/>
            </a:xfrm>
            <a:custGeom>
              <a:avLst/>
              <a:gdLst/>
              <a:ahLst/>
              <a:cxnLst>
                <a:cxn ang="0">
                  <a:pos x="6" y="25"/>
                </a:cxn>
                <a:cxn ang="0">
                  <a:pos x="25" y="12"/>
                </a:cxn>
                <a:cxn ang="0">
                  <a:pos x="25" y="6"/>
                </a:cxn>
                <a:cxn ang="0">
                  <a:pos x="19" y="0"/>
                </a:cxn>
                <a:cxn ang="0">
                  <a:pos x="6" y="0"/>
                </a:cxn>
                <a:cxn ang="0">
                  <a:pos x="0" y="6"/>
                </a:cxn>
                <a:cxn ang="0">
                  <a:pos x="0" y="19"/>
                </a:cxn>
                <a:cxn ang="0">
                  <a:pos x="0" y="25"/>
                </a:cxn>
                <a:cxn ang="0">
                  <a:pos x="6" y="25"/>
                </a:cxn>
              </a:cxnLst>
              <a:rect l="0" t="0" r="0" b="0"/>
              <a:pathLst>
                <a:path w="25" h="25">
                  <a:moveTo>
                    <a:pt x="6" y="25"/>
                  </a:moveTo>
                  <a:lnTo>
                    <a:pt x="25" y="12"/>
                  </a:lnTo>
                  <a:lnTo>
                    <a:pt x="25" y="6"/>
                  </a:lnTo>
                  <a:lnTo>
                    <a:pt x="19" y="0"/>
                  </a:lnTo>
                  <a:lnTo>
                    <a:pt x="6" y="0"/>
                  </a:lnTo>
                  <a:lnTo>
                    <a:pt x="0" y="6"/>
                  </a:lnTo>
                  <a:lnTo>
                    <a:pt x="0" y="19"/>
                  </a:lnTo>
                  <a:lnTo>
                    <a:pt x="0" y="25"/>
                  </a:lnTo>
                  <a:lnTo>
                    <a:pt x="6" y="25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  <a:alpha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475" name="フリーフォーム 474"/>
            <p:cNvSpPr>
              <a:spLocks/>
            </p:cNvSpPr>
            <p:nvPr/>
          </p:nvSpPr>
          <p:spPr bwMode="auto">
            <a:xfrm>
              <a:off x="5282" y="1045"/>
              <a:ext cx="12" cy="19"/>
            </a:xfrm>
            <a:custGeom>
              <a:avLst/>
              <a:gdLst/>
              <a:ahLst/>
              <a:cxnLst>
                <a:cxn ang="0">
                  <a:pos x="6" y="19"/>
                </a:cxn>
                <a:cxn ang="0">
                  <a:pos x="12" y="13"/>
                </a:cxn>
                <a:cxn ang="0">
                  <a:pos x="12" y="6"/>
                </a:cxn>
                <a:cxn ang="0">
                  <a:pos x="6" y="0"/>
                </a:cxn>
                <a:cxn ang="0">
                  <a:pos x="0" y="0"/>
                </a:cxn>
                <a:cxn ang="0">
                  <a:pos x="0" y="6"/>
                </a:cxn>
                <a:cxn ang="0">
                  <a:pos x="0" y="13"/>
                </a:cxn>
                <a:cxn ang="0">
                  <a:pos x="0" y="19"/>
                </a:cxn>
                <a:cxn ang="0">
                  <a:pos x="6" y="19"/>
                </a:cxn>
              </a:cxnLst>
              <a:rect l="0" t="0" r="0" b="0"/>
              <a:pathLst>
                <a:path w="12" h="19">
                  <a:moveTo>
                    <a:pt x="6" y="19"/>
                  </a:moveTo>
                  <a:lnTo>
                    <a:pt x="12" y="13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3"/>
                  </a:lnTo>
                  <a:lnTo>
                    <a:pt x="0" y="19"/>
                  </a:lnTo>
                  <a:lnTo>
                    <a:pt x="6" y="19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  <a:alpha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476" name="フリーフォーム 475"/>
            <p:cNvSpPr>
              <a:spLocks/>
            </p:cNvSpPr>
            <p:nvPr/>
          </p:nvSpPr>
          <p:spPr bwMode="auto">
            <a:xfrm>
              <a:off x="3047" y="1405"/>
              <a:ext cx="19" cy="25"/>
            </a:xfrm>
            <a:custGeom>
              <a:avLst/>
              <a:gdLst/>
              <a:ahLst/>
              <a:cxnLst>
                <a:cxn ang="0">
                  <a:pos x="13" y="25"/>
                </a:cxn>
                <a:cxn ang="0">
                  <a:pos x="19" y="19"/>
                </a:cxn>
                <a:cxn ang="0">
                  <a:pos x="19" y="6"/>
                </a:cxn>
                <a:cxn ang="0">
                  <a:pos x="19" y="0"/>
                </a:cxn>
                <a:cxn ang="0">
                  <a:pos x="7" y="0"/>
                </a:cxn>
                <a:cxn ang="0">
                  <a:pos x="0" y="6"/>
                </a:cxn>
                <a:cxn ang="0">
                  <a:pos x="0" y="19"/>
                </a:cxn>
                <a:cxn ang="0">
                  <a:pos x="7" y="25"/>
                </a:cxn>
                <a:cxn ang="0">
                  <a:pos x="7" y="25"/>
                </a:cxn>
                <a:cxn ang="0">
                  <a:pos x="13" y="25"/>
                </a:cxn>
              </a:cxnLst>
              <a:rect l="0" t="0" r="0" b="0"/>
              <a:pathLst>
                <a:path w="19" h="25">
                  <a:moveTo>
                    <a:pt x="13" y="25"/>
                  </a:moveTo>
                  <a:lnTo>
                    <a:pt x="19" y="19"/>
                  </a:lnTo>
                  <a:lnTo>
                    <a:pt x="19" y="6"/>
                  </a:lnTo>
                  <a:lnTo>
                    <a:pt x="19" y="0"/>
                  </a:lnTo>
                  <a:lnTo>
                    <a:pt x="7" y="0"/>
                  </a:lnTo>
                  <a:lnTo>
                    <a:pt x="0" y="6"/>
                  </a:lnTo>
                  <a:lnTo>
                    <a:pt x="0" y="19"/>
                  </a:lnTo>
                  <a:lnTo>
                    <a:pt x="7" y="25"/>
                  </a:lnTo>
                  <a:lnTo>
                    <a:pt x="7" y="25"/>
                  </a:lnTo>
                  <a:lnTo>
                    <a:pt x="13" y="25"/>
                  </a:lnTo>
                  <a:close/>
                </a:path>
              </a:pathLst>
            </a:custGeom>
            <a:solidFill>
              <a:schemeClr val="accent2">
                <a:lumMod val="20000"/>
                <a:lumOff val="80000"/>
                <a:alpha val="36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477" name="フリーフォーム 476"/>
            <p:cNvSpPr>
              <a:spLocks/>
            </p:cNvSpPr>
            <p:nvPr/>
          </p:nvSpPr>
          <p:spPr bwMode="auto">
            <a:xfrm>
              <a:off x="2927" y="1550"/>
              <a:ext cx="19" cy="19"/>
            </a:xfrm>
            <a:custGeom>
              <a:avLst/>
              <a:gdLst/>
              <a:ahLst/>
              <a:cxnLst>
                <a:cxn ang="0">
                  <a:pos x="13" y="19"/>
                </a:cxn>
                <a:cxn ang="0">
                  <a:pos x="19" y="12"/>
                </a:cxn>
                <a:cxn ang="0">
                  <a:pos x="19" y="6"/>
                </a:cxn>
                <a:cxn ang="0">
                  <a:pos x="13" y="0"/>
                </a:cxn>
                <a:cxn ang="0">
                  <a:pos x="7" y="6"/>
                </a:cxn>
                <a:cxn ang="0">
                  <a:pos x="0" y="12"/>
                </a:cxn>
                <a:cxn ang="0">
                  <a:pos x="7" y="19"/>
                </a:cxn>
                <a:cxn ang="0">
                  <a:pos x="7" y="19"/>
                </a:cxn>
                <a:cxn ang="0">
                  <a:pos x="13" y="19"/>
                </a:cxn>
              </a:cxnLst>
              <a:rect l="0" t="0" r="0" b="0"/>
              <a:pathLst>
                <a:path w="19" h="19">
                  <a:moveTo>
                    <a:pt x="13" y="19"/>
                  </a:moveTo>
                  <a:lnTo>
                    <a:pt x="19" y="12"/>
                  </a:lnTo>
                  <a:lnTo>
                    <a:pt x="19" y="6"/>
                  </a:lnTo>
                  <a:lnTo>
                    <a:pt x="13" y="0"/>
                  </a:lnTo>
                  <a:lnTo>
                    <a:pt x="7" y="6"/>
                  </a:lnTo>
                  <a:lnTo>
                    <a:pt x="0" y="12"/>
                  </a:lnTo>
                  <a:lnTo>
                    <a:pt x="7" y="19"/>
                  </a:lnTo>
                  <a:lnTo>
                    <a:pt x="7" y="19"/>
                  </a:lnTo>
                  <a:lnTo>
                    <a:pt x="13" y="19"/>
                  </a:lnTo>
                  <a:close/>
                </a:path>
              </a:pathLst>
            </a:custGeom>
            <a:solidFill>
              <a:schemeClr val="accent2">
                <a:lumMod val="20000"/>
                <a:lumOff val="80000"/>
                <a:alpha val="3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478" name="フリーフォーム 477"/>
            <p:cNvSpPr>
              <a:spLocks/>
            </p:cNvSpPr>
            <p:nvPr/>
          </p:nvSpPr>
          <p:spPr bwMode="auto">
            <a:xfrm>
              <a:off x="1129" y="1613"/>
              <a:ext cx="19" cy="19"/>
            </a:xfrm>
            <a:custGeom>
              <a:avLst/>
              <a:gdLst/>
              <a:ahLst/>
              <a:cxnLst>
                <a:cxn ang="0">
                  <a:pos x="6" y="19"/>
                </a:cxn>
                <a:cxn ang="0">
                  <a:pos x="12" y="19"/>
                </a:cxn>
                <a:cxn ang="0">
                  <a:pos x="19" y="6"/>
                </a:cxn>
                <a:cxn ang="0">
                  <a:pos x="12" y="0"/>
                </a:cxn>
                <a:cxn ang="0">
                  <a:pos x="6" y="0"/>
                </a:cxn>
                <a:cxn ang="0">
                  <a:pos x="0" y="0"/>
                </a:cxn>
                <a:cxn ang="0">
                  <a:pos x="0" y="6"/>
                </a:cxn>
                <a:cxn ang="0">
                  <a:pos x="0" y="19"/>
                </a:cxn>
                <a:cxn ang="0">
                  <a:pos x="0" y="19"/>
                </a:cxn>
                <a:cxn ang="0">
                  <a:pos x="6" y="19"/>
                </a:cxn>
              </a:cxnLst>
              <a:rect l="0" t="0" r="0" b="0"/>
              <a:pathLst>
                <a:path w="19" h="19">
                  <a:moveTo>
                    <a:pt x="6" y="19"/>
                  </a:moveTo>
                  <a:lnTo>
                    <a:pt x="12" y="19"/>
                  </a:lnTo>
                  <a:lnTo>
                    <a:pt x="19" y="6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9"/>
                  </a:lnTo>
                  <a:lnTo>
                    <a:pt x="0" y="19"/>
                  </a:lnTo>
                  <a:lnTo>
                    <a:pt x="6" y="19"/>
                  </a:lnTo>
                  <a:close/>
                </a:path>
              </a:pathLst>
            </a:custGeom>
            <a:solidFill>
              <a:schemeClr val="accent2">
                <a:lumMod val="20000"/>
                <a:lumOff val="80000"/>
                <a:alpha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479" name="フリーフォーム 478"/>
            <p:cNvSpPr>
              <a:spLocks/>
            </p:cNvSpPr>
            <p:nvPr/>
          </p:nvSpPr>
          <p:spPr bwMode="auto">
            <a:xfrm>
              <a:off x="1867" y="1525"/>
              <a:ext cx="32" cy="44"/>
            </a:xfrm>
            <a:custGeom>
              <a:avLst/>
              <a:gdLst/>
              <a:ahLst/>
              <a:cxnLst>
                <a:cxn ang="0">
                  <a:pos x="25" y="18"/>
                </a:cxn>
                <a:cxn ang="0">
                  <a:pos x="25" y="6"/>
                </a:cxn>
                <a:cxn ang="0">
                  <a:pos x="13" y="0"/>
                </a:cxn>
                <a:cxn ang="0">
                  <a:pos x="0" y="6"/>
                </a:cxn>
                <a:cxn ang="0">
                  <a:pos x="0" y="12"/>
                </a:cxn>
                <a:cxn ang="0">
                  <a:pos x="6" y="18"/>
                </a:cxn>
                <a:cxn ang="0">
                  <a:pos x="13" y="31"/>
                </a:cxn>
                <a:cxn ang="0">
                  <a:pos x="13" y="37"/>
                </a:cxn>
                <a:cxn ang="0">
                  <a:pos x="19" y="44"/>
                </a:cxn>
                <a:cxn ang="0">
                  <a:pos x="25" y="44"/>
                </a:cxn>
                <a:cxn ang="0">
                  <a:pos x="32" y="44"/>
                </a:cxn>
                <a:cxn ang="0">
                  <a:pos x="32" y="31"/>
                </a:cxn>
                <a:cxn ang="0">
                  <a:pos x="25" y="25"/>
                </a:cxn>
                <a:cxn ang="0">
                  <a:pos x="19" y="25"/>
                </a:cxn>
                <a:cxn ang="0">
                  <a:pos x="19" y="18"/>
                </a:cxn>
                <a:cxn ang="0">
                  <a:pos x="25" y="18"/>
                </a:cxn>
              </a:cxnLst>
              <a:rect l="0" t="0" r="0" b="0"/>
              <a:pathLst>
                <a:path w="32" h="44">
                  <a:moveTo>
                    <a:pt x="25" y="18"/>
                  </a:moveTo>
                  <a:lnTo>
                    <a:pt x="25" y="6"/>
                  </a:lnTo>
                  <a:lnTo>
                    <a:pt x="13" y="0"/>
                  </a:lnTo>
                  <a:lnTo>
                    <a:pt x="0" y="6"/>
                  </a:lnTo>
                  <a:lnTo>
                    <a:pt x="0" y="12"/>
                  </a:lnTo>
                  <a:lnTo>
                    <a:pt x="6" y="18"/>
                  </a:lnTo>
                  <a:lnTo>
                    <a:pt x="13" y="31"/>
                  </a:lnTo>
                  <a:lnTo>
                    <a:pt x="13" y="37"/>
                  </a:lnTo>
                  <a:lnTo>
                    <a:pt x="19" y="44"/>
                  </a:lnTo>
                  <a:lnTo>
                    <a:pt x="25" y="44"/>
                  </a:lnTo>
                  <a:lnTo>
                    <a:pt x="32" y="44"/>
                  </a:lnTo>
                  <a:lnTo>
                    <a:pt x="32" y="31"/>
                  </a:lnTo>
                  <a:lnTo>
                    <a:pt x="25" y="25"/>
                  </a:lnTo>
                  <a:lnTo>
                    <a:pt x="19" y="25"/>
                  </a:lnTo>
                  <a:lnTo>
                    <a:pt x="19" y="18"/>
                  </a:lnTo>
                  <a:lnTo>
                    <a:pt x="25" y="18"/>
                  </a:lnTo>
                  <a:close/>
                </a:path>
              </a:pathLst>
            </a:custGeom>
            <a:solidFill>
              <a:schemeClr val="accent2">
                <a:lumMod val="20000"/>
                <a:lumOff val="80000"/>
                <a:alpha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480" name="フリーフォーム 479"/>
            <p:cNvSpPr>
              <a:spLocks/>
            </p:cNvSpPr>
            <p:nvPr/>
          </p:nvSpPr>
          <p:spPr bwMode="auto">
            <a:xfrm>
              <a:off x="2423" y="856"/>
              <a:ext cx="25" cy="19"/>
            </a:xfrm>
            <a:custGeom>
              <a:avLst/>
              <a:gdLst/>
              <a:ahLst/>
              <a:cxnLst>
                <a:cxn ang="0">
                  <a:pos x="19" y="19"/>
                </a:cxn>
                <a:cxn ang="0">
                  <a:pos x="25" y="12"/>
                </a:cxn>
                <a:cxn ang="0">
                  <a:pos x="19" y="6"/>
                </a:cxn>
                <a:cxn ang="0">
                  <a:pos x="12" y="0"/>
                </a:cxn>
                <a:cxn ang="0">
                  <a:pos x="6" y="0"/>
                </a:cxn>
                <a:cxn ang="0">
                  <a:pos x="0" y="6"/>
                </a:cxn>
                <a:cxn ang="0">
                  <a:pos x="0" y="12"/>
                </a:cxn>
                <a:cxn ang="0">
                  <a:pos x="6" y="19"/>
                </a:cxn>
                <a:cxn ang="0">
                  <a:pos x="12" y="19"/>
                </a:cxn>
                <a:cxn ang="0">
                  <a:pos x="19" y="19"/>
                </a:cxn>
              </a:cxnLst>
              <a:rect l="0" t="0" r="0" b="0"/>
              <a:pathLst>
                <a:path w="25" h="19">
                  <a:moveTo>
                    <a:pt x="19" y="19"/>
                  </a:moveTo>
                  <a:lnTo>
                    <a:pt x="25" y="12"/>
                  </a:lnTo>
                  <a:lnTo>
                    <a:pt x="19" y="6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6"/>
                  </a:lnTo>
                  <a:lnTo>
                    <a:pt x="0" y="12"/>
                  </a:lnTo>
                  <a:lnTo>
                    <a:pt x="6" y="19"/>
                  </a:lnTo>
                  <a:lnTo>
                    <a:pt x="12" y="19"/>
                  </a:lnTo>
                  <a:lnTo>
                    <a:pt x="19" y="19"/>
                  </a:lnTo>
                  <a:close/>
                </a:path>
              </a:pathLst>
            </a:custGeom>
            <a:solidFill>
              <a:schemeClr val="accent2">
                <a:lumMod val="20000"/>
                <a:lumOff val="80000"/>
                <a:alpha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42910" y="500042"/>
            <a:ext cx="2643206" cy="93505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0" lang="ja-JP" altLang="en-US"/>
              <a:t>マスター タイトルの書式設定</a:t>
            </a:r>
            <a:endParaRPr kumimoji="0" 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786182" y="500045"/>
            <a:ext cx="4786346" cy="550072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eaLnBrk="1" latinLnBrk="0" hangingPunct="1"/>
            <a:r>
              <a:rPr lang="ja-JP" altLang="en-US"/>
              <a:t>マスター テキストの書式設定</a:t>
            </a:r>
          </a:p>
          <a:p>
            <a:pPr lvl="1" eaLnBrk="1" latinLnBrk="0" hangingPunct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 eaLnBrk="1" latinLnBrk="0" hangingPunct="1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 eaLnBrk="1" latinLnBrk="0" hangingPunct="1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 eaLnBrk="1" latinLnBrk="0" hangingPunct="1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kumimoji="0" 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42913" y="1435103"/>
            <a:ext cx="2643205" cy="456566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eaLnBrk="1" latinLnBrk="0" hangingPunct="1"/>
            <a:r>
              <a:rPr lang="ja-JP" altLang="en-US"/>
              <a:t>マスター テキストの書式設定</a:t>
            </a:r>
          </a:p>
          <a:p>
            <a:pPr lvl="1" eaLnBrk="1" latinLnBrk="0" hangingPunct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 eaLnBrk="1" latinLnBrk="0" hangingPunct="1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 eaLnBrk="1" latinLnBrk="0" hangingPunct="1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 eaLnBrk="1" latinLnBrk="0" hangingPunct="1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kumimoji="0" 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2">
                    <a:lumMod val="10000"/>
                  </a:schemeClr>
                </a:solidFill>
              </a:defRPr>
            </a:lvl1pPr>
          </a:lstStyle>
          <a:p>
            <a:pPr>
              <a:defRPr/>
            </a:pPr>
            <a:endParaRPr lang="en-US" altLang="ja-JP">
              <a:solidFill>
                <a:srgbClr val="FFFFD2">
                  <a:lumMod val="10000"/>
                </a:srgb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2">
                    <a:lumMod val="10000"/>
                  </a:schemeClr>
                </a:solidFill>
              </a:defRPr>
            </a:lvl1pPr>
          </a:lstStyle>
          <a:p>
            <a:pPr>
              <a:defRPr/>
            </a:pPr>
            <a:fld id="{BAE81FF8-193C-6D48-968A-63C787A90E71}" type="slidenum">
              <a:rPr lang="en-US" altLang="ja-JP">
                <a:solidFill>
                  <a:srgbClr val="FFFFD2">
                    <a:lumMod val="10000"/>
                  </a:srgbClr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FFFFD2">
                  <a:lumMod val="10000"/>
                </a:srgbClr>
              </a:solidFill>
            </a:endParaRPr>
          </a:p>
        </p:txBody>
      </p:sp>
      <p:sp>
        <p:nvSpPr>
          <p:cNvPr id="7" name="フッター プレースホルダー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algn="ctr">
              <a:defRPr sz="1200">
                <a:solidFill>
                  <a:schemeClr val="tx2">
                    <a:lumMod val="10000"/>
                  </a:schemeClr>
                </a:solidFill>
              </a:defRPr>
            </a:lvl1pPr>
          </a:lstStyle>
          <a:p>
            <a:pPr>
              <a:defRPr/>
            </a:pPr>
            <a:endParaRPr lang="en-US" altLang="ja-JP">
              <a:solidFill>
                <a:srgbClr val="FFFFD2">
                  <a:lumMod val="1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16369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図形グループ 11"/>
          <p:cNvGrpSpPr/>
          <p:nvPr/>
        </p:nvGrpSpPr>
        <p:grpSpPr>
          <a:xfrm>
            <a:off x="1052486" y="285750"/>
            <a:ext cx="6929488" cy="5962650"/>
            <a:chOff x="428625" y="285750"/>
            <a:chExt cx="8305800" cy="5962650"/>
          </a:xfrm>
          <a:solidFill>
            <a:srgbClr val="FFFFFF">
              <a:alpha val="77000"/>
            </a:srgbClr>
          </a:solidFill>
          <a:effectLst>
            <a:outerShdw blurRad="50800" dist="38100" dir="5400000" algn="ctr" rotWithShape="0">
              <a:srgbClr val="000000">
                <a:alpha val="30000"/>
              </a:srgbClr>
            </a:outerShdw>
          </a:effectLst>
        </p:grpSpPr>
        <p:sp>
          <p:nvSpPr>
            <p:cNvPr id="8" name="フリーフォーム 7"/>
            <p:cNvSpPr>
              <a:spLocks/>
            </p:cNvSpPr>
            <p:nvPr userDrawn="1"/>
          </p:nvSpPr>
          <p:spPr bwMode="auto">
            <a:xfrm>
              <a:off x="428625" y="285750"/>
              <a:ext cx="8305800" cy="5962650"/>
            </a:xfrm>
            <a:custGeom>
              <a:avLst/>
              <a:gdLst>
                <a:gd name="T0" fmla="*/ 30521582 w 5208"/>
                <a:gd name="T1" fmla="*/ 2147483647 h 3517"/>
                <a:gd name="T2" fmla="*/ 58499434 w 5208"/>
                <a:gd name="T3" fmla="*/ 2147483647 h 3517"/>
                <a:gd name="T4" fmla="*/ 15260791 w 5208"/>
                <a:gd name="T5" fmla="*/ 2147483647 h 3517"/>
                <a:gd name="T6" fmla="*/ 30521582 w 5208"/>
                <a:gd name="T7" fmla="*/ 2147483647 h 3517"/>
                <a:gd name="T8" fmla="*/ 15260791 w 5208"/>
                <a:gd name="T9" fmla="*/ 2147483647 h 3517"/>
                <a:gd name="T10" fmla="*/ 30521582 w 5208"/>
                <a:gd name="T11" fmla="*/ 2147483647 h 3517"/>
                <a:gd name="T12" fmla="*/ 15260791 w 5208"/>
                <a:gd name="T13" fmla="*/ 2147483647 h 3517"/>
                <a:gd name="T14" fmla="*/ 30521582 w 5208"/>
                <a:gd name="T15" fmla="*/ 2147483647 h 3517"/>
                <a:gd name="T16" fmla="*/ 58499434 w 5208"/>
                <a:gd name="T17" fmla="*/ 2147483647 h 3517"/>
                <a:gd name="T18" fmla="*/ 15260791 w 5208"/>
                <a:gd name="T19" fmla="*/ 2147483647 h 3517"/>
                <a:gd name="T20" fmla="*/ 30521582 w 5208"/>
                <a:gd name="T21" fmla="*/ 2147483647 h 3517"/>
                <a:gd name="T22" fmla="*/ 30521582 w 5208"/>
                <a:gd name="T23" fmla="*/ 2147483647 h 3517"/>
                <a:gd name="T24" fmla="*/ 58499434 w 5208"/>
                <a:gd name="T25" fmla="*/ 2147483647 h 3517"/>
                <a:gd name="T26" fmla="*/ 58499434 w 5208"/>
                <a:gd name="T27" fmla="*/ 1879799585 h 3517"/>
                <a:gd name="T28" fmla="*/ 58499434 w 5208"/>
                <a:gd name="T29" fmla="*/ 1184215859 h 3517"/>
                <a:gd name="T30" fmla="*/ 30521582 w 5208"/>
                <a:gd name="T31" fmla="*/ 186830830 h 3517"/>
                <a:gd name="T32" fmla="*/ 763031582 w 5208"/>
                <a:gd name="T33" fmla="*/ 17245401 h 3517"/>
                <a:gd name="T34" fmla="*/ 1528605301 w 5208"/>
                <a:gd name="T35" fmla="*/ 66109632 h 3517"/>
                <a:gd name="T36" fmla="*/ 1737167320 w 5208"/>
                <a:gd name="T37" fmla="*/ 66109632 h 3517"/>
                <a:gd name="T38" fmla="*/ 1994053849 w 5208"/>
                <a:gd name="T39" fmla="*/ 34492498 h 3517"/>
                <a:gd name="T40" fmla="*/ 2147483647 w 5208"/>
                <a:gd name="T41" fmla="*/ 0 h 3517"/>
                <a:gd name="T42" fmla="*/ 2147483647 w 5208"/>
                <a:gd name="T43" fmla="*/ 17245401 h 3517"/>
                <a:gd name="T44" fmla="*/ 2147483647 w 5208"/>
                <a:gd name="T45" fmla="*/ 17245401 h 3517"/>
                <a:gd name="T46" fmla="*/ 2147483647 w 5208"/>
                <a:gd name="T47" fmla="*/ 17245401 h 3517"/>
                <a:gd name="T48" fmla="*/ 2147483647 w 5208"/>
                <a:gd name="T49" fmla="*/ 17245401 h 3517"/>
                <a:gd name="T50" fmla="*/ 2147483647 w 5208"/>
                <a:gd name="T51" fmla="*/ 17245401 h 3517"/>
                <a:gd name="T52" fmla="*/ 2147483647 w 5208"/>
                <a:gd name="T53" fmla="*/ 17245401 h 3517"/>
                <a:gd name="T54" fmla="*/ 2147483647 w 5208"/>
                <a:gd name="T55" fmla="*/ 17245401 h 3517"/>
                <a:gd name="T56" fmla="*/ 2147483647 w 5208"/>
                <a:gd name="T57" fmla="*/ 17245401 h 3517"/>
                <a:gd name="T58" fmla="*/ 2147483647 w 5208"/>
                <a:gd name="T59" fmla="*/ 17245401 h 3517"/>
                <a:gd name="T60" fmla="*/ 2147483647 w 5208"/>
                <a:gd name="T61" fmla="*/ 17245401 h 3517"/>
                <a:gd name="T62" fmla="*/ 2147483647 w 5208"/>
                <a:gd name="T63" fmla="*/ 1235953757 h 3517"/>
                <a:gd name="T64" fmla="*/ 2147483647 w 5208"/>
                <a:gd name="T65" fmla="*/ 1710215852 h 3517"/>
                <a:gd name="T66" fmla="*/ 2147483647 w 5208"/>
                <a:gd name="T67" fmla="*/ 2147483647 h 3517"/>
                <a:gd name="T68" fmla="*/ 2147483647 w 5208"/>
                <a:gd name="T69" fmla="*/ 2147483647 h 3517"/>
                <a:gd name="T70" fmla="*/ 2147483647 w 5208"/>
                <a:gd name="T71" fmla="*/ 2147483647 h 3517"/>
                <a:gd name="T72" fmla="*/ 2147483647 w 5208"/>
                <a:gd name="T73" fmla="*/ 2147483647 h 3517"/>
                <a:gd name="T74" fmla="*/ 2147483647 w 5208"/>
                <a:gd name="T75" fmla="*/ 2147483647 h 3517"/>
                <a:gd name="T76" fmla="*/ 2147483647 w 5208"/>
                <a:gd name="T77" fmla="*/ 2147483647 h 3517"/>
                <a:gd name="T78" fmla="*/ 2147483647 w 5208"/>
                <a:gd name="T79" fmla="*/ 2147483647 h 3517"/>
                <a:gd name="T80" fmla="*/ 2147483647 w 5208"/>
                <a:gd name="T81" fmla="*/ 2147483647 h 3517"/>
                <a:gd name="T82" fmla="*/ 2147483647 w 5208"/>
                <a:gd name="T83" fmla="*/ 2147483647 h 3517"/>
                <a:gd name="T84" fmla="*/ 2147483647 w 5208"/>
                <a:gd name="T85" fmla="*/ 2147483647 h 3517"/>
                <a:gd name="T86" fmla="*/ 2147483647 w 5208"/>
                <a:gd name="T87" fmla="*/ 2147483647 h 3517"/>
                <a:gd name="T88" fmla="*/ 2147483647 w 5208"/>
                <a:gd name="T89" fmla="*/ 2147483647 h 3517"/>
                <a:gd name="T90" fmla="*/ 2147483647 w 5208"/>
                <a:gd name="T91" fmla="*/ 2147483647 h 3517"/>
                <a:gd name="T92" fmla="*/ 2147483647 w 5208"/>
                <a:gd name="T93" fmla="*/ 2147483647 h 3517"/>
                <a:gd name="T94" fmla="*/ 2147483647 w 5208"/>
                <a:gd name="T95" fmla="*/ 2147483647 h 3517"/>
                <a:gd name="T96" fmla="*/ 2147483647 w 5208"/>
                <a:gd name="T97" fmla="*/ 2147483647 h 3517"/>
                <a:gd name="T98" fmla="*/ 2147483647 w 5208"/>
                <a:gd name="T99" fmla="*/ 2147483647 h 3517"/>
                <a:gd name="T100" fmla="*/ 2147483647 w 5208"/>
                <a:gd name="T101" fmla="*/ 2147483647 h 3517"/>
                <a:gd name="T102" fmla="*/ 2147483647 w 5208"/>
                <a:gd name="T103" fmla="*/ 2147483647 h 3517"/>
                <a:gd name="T104" fmla="*/ 2147483647 w 5208"/>
                <a:gd name="T105" fmla="*/ 2147483647 h 3517"/>
                <a:gd name="T106" fmla="*/ 2147483647 w 5208"/>
                <a:gd name="T107" fmla="*/ 2147483647 h 3517"/>
                <a:gd name="T108" fmla="*/ 2147483647 w 5208"/>
                <a:gd name="T109" fmla="*/ 2147483647 h 3517"/>
                <a:gd name="T110" fmla="*/ 2147483647 w 5208"/>
                <a:gd name="T111" fmla="*/ 2147483647 h 3517"/>
                <a:gd name="T112" fmla="*/ 2147483647 w 5208"/>
                <a:gd name="T113" fmla="*/ 2147483647 h 3517"/>
                <a:gd name="T114" fmla="*/ 2147483647 w 5208"/>
                <a:gd name="T115" fmla="*/ 2147483647 h 3517"/>
                <a:gd name="T116" fmla="*/ 1124199918 w 5208"/>
                <a:gd name="T117" fmla="*/ 2147483647 h 3517"/>
                <a:gd name="T118" fmla="*/ 89021016 w 5208"/>
                <a:gd name="T119" fmla="*/ 2147483647 h 3517"/>
                <a:gd name="T120" fmla="*/ 30521582 w 5208"/>
                <a:gd name="T121" fmla="*/ 2147483647 h 3517"/>
                <a:gd name="T122" fmla="*/ 0 1 256"/>
                <a:gd name="T123" fmla="*/ 0 1 256"/>
                <a:gd name="T124" fmla="*/ 0 1 256"/>
                <a:gd name="T125" fmla="*/ 0 1 256"/>
                <a:gd name="T126" fmla="*/ 0 1 256"/>
                <a:gd name="T127" fmla="*/ 0 1 256"/>
                <a:gd name="T128" fmla="*/ 0 1 256"/>
                <a:gd name="T129" fmla="*/ 0 1 256"/>
                <a:gd name="T130" fmla="*/ 0 1 256"/>
                <a:gd name="T131" fmla="*/ 0 1 256"/>
                <a:gd name="T132" fmla="*/ 0 1 256"/>
                <a:gd name="T133" fmla="*/ 0 1 256"/>
                <a:gd name="T134" fmla="*/ 0 1 256"/>
                <a:gd name="T135" fmla="*/ 0 1 256"/>
                <a:gd name="T136" fmla="*/ 0 1 256"/>
                <a:gd name="T137" fmla="*/ 0 1 256"/>
                <a:gd name="T138" fmla="*/ 0 1 256"/>
                <a:gd name="T139" fmla="*/ 0 1 256"/>
                <a:gd name="T140" fmla="*/ 0 1 256"/>
                <a:gd name="T141" fmla="*/ 0 1 256"/>
                <a:gd name="T142" fmla="*/ 0 1 256"/>
                <a:gd name="T143" fmla="*/ 0 1 256"/>
                <a:gd name="T144" fmla="*/ 0 1 256"/>
                <a:gd name="T145" fmla="*/ 0 1 256"/>
                <a:gd name="T146" fmla="*/ 0 1 256"/>
                <a:gd name="T147" fmla="*/ 0 1 256"/>
                <a:gd name="T148" fmla="*/ 0 1 256"/>
                <a:gd name="T149" fmla="*/ 0 1 256"/>
                <a:gd name="T150" fmla="*/ 0 1 256"/>
                <a:gd name="T151" fmla="*/ 0 1 256"/>
                <a:gd name="T152" fmla="*/ 0 1 256"/>
                <a:gd name="T153" fmla="*/ 0 1 256"/>
                <a:gd name="T154" fmla="*/ 0 1 256"/>
                <a:gd name="T155" fmla="*/ 0 1 256"/>
                <a:gd name="T156" fmla="*/ 0 1 256"/>
                <a:gd name="T157" fmla="*/ 0 1 256"/>
                <a:gd name="T158" fmla="*/ 0 1 256"/>
                <a:gd name="T159" fmla="*/ 0 1 256"/>
                <a:gd name="T160" fmla="*/ 0 1 256"/>
                <a:gd name="T161" fmla="*/ 0 1 256"/>
                <a:gd name="T162" fmla="*/ 0 1 256"/>
                <a:gd name="T163" fmla="*/ 0 1 256"/>
                <a:gd name="T164" fmla="*/ 0 1 256"/>
                <a:gd name="T165" fmla="*/ 0 1 256"/>
                <a:gd name="T166" fmla="*/ 0 1 256"/>
                <a:gd name="T167" fmla="*/ 0 1 256"/>
                <a:gd name="T168" fmla="*/ 0 1 256"/>
                <a:gd name="T169" fmla="*/ 0 1 256"/>
                <a:gd name="T170" fmla="*/ 0 1 256"/>
                <a:gd name="T171" fmla="*/ 0 1 256"/>
                <a:gd name="T172" fmla="*/ 0 1 256"/>
                <a:gd name="T173" fmla="*/ 0 1 256"/>
                <a:gd name="T174" fmla="*/ 0 1 256"/>
                <a:gd name="T175" fmla="*/ 0 1 256"/>
                <a:gd name="T176" fmla="*/ 0 1 256"/>
                <a:gd name="T177" fmla="*/ 0 1 256"/>
                <a:gd name="T178" fmla="*/ 0 1 256"/>
                <a:gd name="T179" fmla="*/ 0 1 256"/>
                <a:gd name="T180" fmla="*/ 0 1 256"/>
                <a:gd name="T181" fmla="*/ 0 1 256"/>
                <a:gd name="T182" fmla="*/ 0 1 256"/>
                <a:gd name="T183" fmla="*/ 0 w 5208"/>
                <a:gd name="T184" fmla="*/ 0 h 3517"/>
                <a:gd name="T185" fmla="*/ 0 w 5208"/>
                <a:gd name="T186" fmla="*/ 0 h 3517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5208" h="3517">
                  <a:moveTo>
                    <a:pt x="6" y="3511"/>
                  </a:moveTo>
                  <a:lnTo>
                    <a:pt x="12" y="3240"/>
                  </a:lnTo>
                  <a:lnTo>
                    <a:pt x="23" y="3052"/>
                  </a:lnTo>
                  <a:lnTo>
                    <a:pt x="23" y="2934"/>
                  </a:lnTo>
                  <a:lnTo>
                    <a:pt x="6" y="2816"/>
                  </a:lnTo>
                  <a:lnTo>
                    <a:pt x="6" y="2739"/>
                  </a:lnTo>
                  <a:lnTo>
                    <a:pt x="12" y="2722"/>
                  </a:lnTo>
                  <a:lnTo>
                    <a:pt x="12" y="2704"/>
                  </a:lnTo>
                  <a:lnTo>
                    <a:pt x="6" y="2569"/>
                  </a:lnTo>
                  <a:lnTo>
                    <a:pt x="6" y="2398"/>
                  </a:lnTo>
                  <a:lnTo>
                    <a:pt x="0" y="2227"/>
                  </a:lnTo>
                  <a:lnTo>
                    <a:pt x="12" y="2074"/>
                  </a:lnTo>
                  <a:lnTo>
                    <a:pt x="6" y="2009"/>
                  </a:lnTo>
                  <a:lnTo>
                    <a:pt x="6" y="1938"/>
                  </a:lnTo>
                  <a:lnTo>
                    <a:pt x="12" y="1791"/>
                  </a:lnTo>
                  <a:lnTo>
                    <a:pt x="12" y="1644"/>
                  </a:lnTo>
                  <a:lnTo>
                    <a:pt x="23" y="1490"/>
                  </a:lnTo>
                  <a:lnTo>
                    <a:pt x="23" y="1426"/>
                  </a:lnTo>
                  <a:lnTo>
                    <a:pt x="12" y="1361"/>
                  </a:lnTo>
                  <a:lnTo>
                    <a:pt x="6" y="1296"/>
                  </a:lnTo>
                  <a:lnTo>
                    <a:pt x="12" y="1225"/>
                  </a:lnTo>
                  <a:lnTo>
                    <a:pt x="12" y="1096"/>
                  </a:lnTo>
                  <a:lnTo>
                    <a:pt x="23" y="972"/>
                  </a:lnTo>
                  <a:lnTo>
                    <a:pt x="12" y="907"/>
                  </a:lnTo>
                  <a:lnTo>
                    <a:pt x="23" y="854"/>
                  </a:lnTo>
                  <a:lnTo>
                    <a:pt x="23" y="772"/>
                  </a:lnTo>
                  <a:lnTo>
                    <a:pt x="12" y="689"/>
                  </a:lnTo>
                  <a:lnTo>
                    <a:pt x="23" y="654"/>
                  </a:lnTo>
                  <a:lnTo>
                    <a:pt x="23" y="601"/>
                  </a:lnTo>
                  <a:lnTo>
                    <a:pt x="23" y="412"/>
                  </a:lnTo>
                  <a:lnTo>
                    <a:pt x="12" y="247"/>
                  </a:lnTo>
                  <a:lnTo>
                    <a:pt x="12" y="65"/>
                  </a:lnTo>
                  <a:lnTo>
                    <a:pt x="12" y="6"/>
                  </a:lnTo>
                  <a:lnTo>
                    <a:pt x="300" y="6"/>
                  </a:lnTo>
                  <a:lnTo>
                    <a:pt x="483" y="12"/>
                  </a:lnTo>
                  <a:lnTo>
                    <a:pt x="601" y="23"/>
                  </a:lnTo>
                  <a:lnTo>
                    <a:pt x="648" y="23"/>
                  </a:lnTo>
                  <a:lnTo>
                    <a:pt x="683" y="23"/>
                  </a:lnTo>
                  <a:lnTo>
                    <a:pt x="725" y="12"/>
                  </a:lnTo>
                  <a:lnTo>
                    <a:pt x="784" y="12"/>
                  </a:lnTo>
                  <a:lnTo>
                    <a:pt x="1025" y="6"/>
                  </a:lnTo>
                  <a:lnTo>
                    <a:pt x="1255" y="0"/>
                  </a:lnTo>
                  <a:lnTo>
                    <a:pt x="1379" y="6"/>
                  </a:lnTo>
                  <a:lnTo>
                    <a:pt x="1538" y="6"/>
                  </a:lnTo>
                  <a:lnTo>
                    <a:pt x="1891" y="6"/>
                  </a:lnTo>
                  <a:lnTo>
                    <a:pt x="1962" y="6"/>
                  </a:lnTo>
                  <a:lnTo>
                    <a:pt x="2027" y="0"/>
                  </a:lnTo>
                  <a:lnTo>
                    <a:pt x="2162" y="6"/>
                  </a:lnTo>
                  <a:lnTo>
                    <a:pt x="2663" y="6"/>
                  </a:lnTo>
                  <a:lnTo>
                    <a:pt x="3311" y="6"/>
                  </a:lnTo>
                  <a:lnTo>
                    <a:pt x="3541" y="6"/>
                  </a:lnTo>
                  <a:lnTo>
                    <a:pt x="3800" y="6"/>
                  </a:lnTo>
                  <a:lnTo>
                    <a:pt x="3865" y="6"/>
                  </a:lnTo>
                  <a:lnTo>
                    <a:pt x="3912" y="6"/>
                  </a:lnTo>
                  <a:lnTo>
                    <a:pt x="3965" y="0"/>
                  </a:lnTo>
                  <a:lnTo>
                    <a:pt x="4148" y="6"/>
                  </a:lnTo>
                  <a:lnTo>
                    <a:pt x="4313" y="12"/>
                  </a:lnTo>
                  <a:lnTo>
                    <a:pt x="4454" y="6"/>
                  </a:lnTo>
                  <a:lnTo>
                    <a:pt x="4613" y="6"/>
                  </a:lnTo>
                  <a:lnTo>
                    <a:pt x="4790" y="6"/>
                  </a:lnTo>
                  <a:lnTo>
                    <a:pt x="5185" y="6"/>
                  </a:lnTo>
                  <a:lnTo>
                    <a:pt x="5208" y="6"/>
                  </a:lnTo>
                  <a:lnTo>
                    <a:pt x="5202" y="253"/>
                  </a:lnTo>
                  <a:lnTo>
                    <a:pt x="5202" y="430"/>
                  </a:lnTo>
                  <a:lnTo>
                    <a:pt x="5197" y="536"/>
                  </a:lnTo>
                  <a:lnTo>
                    <a:pt x="5185" y="595"/>
                  </a:lnTo>
                  <a:lnTo>
                    <a:pt x="5197" y="689"/>
                  </a:lnTo>
                  <a:lnTo>
                    <a:pt x="5197" y="795"/>
                  </a:lnTo>
                  <a:lnTo>
                    <a:pt x="5197" y="848"/>
                  </a:lnTo>
                  <a:lnTo>
                    <a:pt x="5197" y="884"/>
                  </a:lnTo>
                  <a:lnTo>
                    <a:pt x="5197" y="931"/>
                  </a:lnTo>
                  <a:lnTo>
                    <a:pt x="5202" y="1013"/>
                  </a:lnTo>
                  <a:lnTo>
                    <a:pt x="5202" y="1190"/>
                  </a:lnTo>
                  <a:lnTo>
                    <a:pt x="5208" y="1278"/>
                  </a:lnTo>
                  <a:lnTo>
                    <a:pt x="5208" y="1325"/>
                  </a:lnTo>
                  <a:lnTo>
                    <a:pt x="5208" y="1355"/>
                  </a:lnTo>
                  <a:lnTo>
                    <a:pt x="5202" y="1414"/>
                  </a:lnTo>
                  <a:lnTo>
                    <a:pt x="5202" y="1473"/>
                  </a:lnTo>
                  <a:lnTo>
                    <a:pt x="5202" y="1744"/>
                  </a:lnTo>
                  <a:lnTo>
                    <a:pt x="5208" y="1956"/>
                  </a:lnTo>
                  <a:lnTo>
                    <a:pt x="5208" y="2044"/>
                  </a:lnTo>
                  <a:lnTo>
                    <a:pt x="5208" y="2150"/>
                  </a:lnTo>
                  <a:lnTo>
                    <a:pt x="5208" y="2439"/>
                  </a:lnTo>
                  <a:lnTo>
                    <a:pt x="5202" y="2710"/>
                  </a:lnTo>
                  <a:lnTo>
                    <a:pt x="5202" y="2881"/>
                  </a:lnTo>
                  <a:lnTo>
                    <a:pt x="5202" y="3046"/>
                  </a:lnTo>
                  <a:lnTo>
                    <a:pt x="5202" y="3122"/>
                  </a:lnTo>
                  <a:lnTo>
                    <a:pt x="5202" y="3170"/>
                  </a:lnTo>
                  <a:lnTo>
                    <a:pt x="5202" y="3187"/>
                  </a:lnTo>
                  <a:lnTo>
                    <a:pt x="5079" y="3352"/>
                  </a:lnTo>
                  <a:lnTo>
                    <a:pt x="4996" y="3452"/>
                  </a:lnTo>
                  <a:lnTo>
                    <a:pt x="4955" y="3505"/>
                  </a:lnTo>
                  <a:lnTo>
                    <a:pt x="4507" y="3511"/>
                  </a:lnTo>
                  <a:lnTo>
                    <a:pt x="4366" y="3511"/>
                  </a:lnTo>
                  <a:lnTo>
                    <a:pt x="4277" y="3505"/>
                  </a:lnTo>
                  <a:lnTo>
                    <a:pt x="4154" y="3511"/>
                  </a:lnTo>
                  <a:lnTo>
                    <a:pt x="4000" y="3511"/>
                  </a:lnTo>
                  <a:lnTo>
                    <a:pt x="3877" y="3505"/>
                  </a:lnTo>
                  <a:lnTo>
                    <a:pt x="3753" y="3511"/>
                  </a:lnTo>
                  <a:lnTo>
                    <a:pt x="3570" y="3517"/>
                  </a:lnTo>
                  <a:lnTo>
                    <a:pt x="3411" y="3511"/>
                  </a:lnTo>
                  <a:lnTo>
                    <a:pt x="3140" y="3505"/>
                  </a:lnTo>
                  <a:lnTo>
                    <a:pt x="2881" y="3505"/>
                  </a:lnTo>
                  <a:lnTo>
                    <a:pt x="2852" y="3511"/>
                  </a:lnTo>
                  <a:lnTo>
                    <a:pt x="2834" y="3511"/>
                  </a:lnTo>
                  <a:lnTo>
                    <a:pt x="2681" y="3511"/>
                  </a:lnTo>
                  <a:lnTo>
                    <a:pt x="2528" y="3511"/>
                  </a:lnTo>
                  <a:lnTo>
                    <a:pt x="2227" y="3511"/>
                  </a:lnTo>
                  <a:lnTo>
                    <a:pt x="2021" y="3511"/>
                  </a:lnTo>
                  <a:lnTo>
                    <a:pt x="1897" y="3517"/>
                  </a:lnTo>
                  <a:lnTo>
                    <a:pt x="1779" y="3511"/>
                  </a:lnTo>
                  <a:lnTo>
                    <a:pt x="1673" y="3505"/>
                  </a:lnTo>
                  <a:lnTo>
                    <a:pt x="1549" y="3494"/>
                  </a:lnTo>
                  <a:lnTo>
                    <a:pt x="1343" y="3511"/>
                  </a:lnTo>
                  <a:lnTo>
                    <a:pt x="1196" y="3511"/>
                  </a:lnTo>
                  <a:lnTo>
                    <a:pt x="931" y="3494"/>
                  </a:lnTo>
                  <a:lnTo>
                    <a:pt x="524" y="3494"/>
                  </a:lnTo>
                  <a:lnTo>
                    <a:pt x="442" y="3505"/>
                  </a:lnTo>
                  <a:lnTo>
                    <a:pt x="348" y="3511"/>
                  </a:lnTo>
                  <a:lnTo>
                    <a:pt x="35" y="3511"/>
                  </a:lnTo>
                  <a:lnTo>
                    <a:pt x="12" y="3511"/>
                  </a:lnTo>
                  <a:lnTo>
                    <a:pt x="6" y="3511"/>
                  </a:lnTo>
                  <a:close/>
                </a:path>
              </a:pathLst>
            </a:custGeom>
            <a:grpFill/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eaLnBrk="1" hangingPunct="1"/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9" name="フリーフォーム 8"/>
            <p:cNvSpPr>
              <a:spLocks/>
            </p:cNvSpPr>
            <p:nvPr userDrawn="1"/>
          </p:nvSpPr>
          <p:spPr bwMode="auto">
            <a:xfrm>
              <a:off x="428625" y="301625"/>
              <a:ext cx="1409700" cy="5303838"/>
            </a:xfrm>
            <a:custGeom>
              <a:avLst/>
              <a:gdLst>
                <a:gd name="T0" fmla="*/ 1978466110 w 884"/>
                <a:gd name="T1" fmla="*/ 0 h 3128"/>
                <a:gd name="T2" fmla="*/ 1932690727 w 884"/>
                <a:gd name="T3" fmla="*/ 117878116 h 3128"/>
                <a:gd name="T4" fmla="*/ 1721621640 w 884"/>
                <a:gd name="T5" fmla="*/ 1132772752 h 3128"/>
                <a:gd name="T6" fmla="*/ 1602098535 w 884"/>
                <a:gd name="T7" fmla="*/ 1541032553 h 3128"/>
                <a:gd name="T8" fmla="*/ 1452061166 w 884"/>
                <a:gd name="T9" fmla="*/ 2147483647 h 3128"/>
                <a:gd name="T10" fmla="*/ 1317281726 w 884"/>
                <a:gd name="T11" fmla="*/ 2147483647 h 3128"/>
                <a:gd name="T12" fmla="*/ 1167244357 w 884"/>
                <a:gd name="T13" fmla="*/ 2147483647 h 3128"/>
                <a:gd name="T14" fmla="*/ 989233055 w 884"/>
                <a:gd name="T15" fmla="*/ 2147483647 h 3128"/>
                <a:gd name="T16" fmla="*/ 719672581 w 884"/>
                <a:gd name="T17" fmla="*/ 2147483647 h 3128"/>
                <a:gd name="T18" fmla="*/ 330592192 w 884"/>
                <a:gd name="T19" fmla="*/ 2147483647 h 3128"/>
                <a:gd name="T20" fmla="*/ 300076333 w 884"/>
                <a:gd name="T21" fmla="*/ 2147483647 h 3128"/>
                <a:gd name="T22" fmla="*/ 223785091 w 884"/>
                <a:gd name="T23" fmla="*/ 2147483647 h 3128"/>
                <a:gd name="T24" fmla="*/ 193269232 w 884"/>
                <a:gd name="T25" fmla="*/ 2147483647 h 3128"/>
                <a:gd name="T26" fmla="*/ 134779440 w 884"/>
                <a:gd name="T27" fmla="*/ 2147483647 h 3128"/>
                <a:gd name="T28" fmla="*/ 30515859 w 884"/>
                <a:gd name="T29" fmla="*/ 2147483647 h 3128"/>
                <a:gd name="T30" fmla="*/ 30515859 w 884"/>
                <a:gd name="T31" fmla="*/ 2147483647 h 3128"/>
                <a:gd name="T32" fmla="*/ 89005651 w 884"/>
                <a:gd name="T33" fmla="*/ 2147483647 h 3128"/>
                <a:gd name="T34" fmla="*/ 89005651 w 884"/>
                <a:gd name="T35" fmla="*/ 2147483647 h 3128"/>
                <a:gd name="T36" fmla="*/ 15257929 w 884"/>
                <a:gd name="T37" fmla="*/ 2147483647 h 3128"/>
                <a:gd name="T38" fmla="*/ 15257929 w 884"/>
                <a:gd name="T39" fmla="*/ 2147483647 h 3128"/>
                <a:gd name="T40" fmla="*/ 30515859 w 884"/>
                <a:gd name="T41" fmla="*/ 2147483647 h 3128"/>
                <a:gd name="T42" fmla="*/ 15257929 w 884"/>
                <a:gd name="T43" fmla="*/ 2147483647 h 3128"/>
                <a:gd name="T44" fmla="*/ 58489793 w 884"/>
                <a:gd name="T45" fmla="*/ 2147483647 h 3128"/>
                <a:gd name="T46" fmla="*/ 89005651 w 884"/>
                <a:gd name="T47" fmla="*/ 2147483647 h 3128"/>
                <a:gd name="T48" fmla="*/ 104263581 w 884"/>
                <a:gd name="T49" fmla="*/ 2147483647 h 3128"/>
                <a:gd name="T50" fmla="*/ 165295298 w 884"/>
                <a:gd name="T51" fmla="*/ 2147483647 h 3128"/>
                <a:gd name="T52" fmla="*/ 193269232 w 884"/>
                <a:gd name="T53" fmla="*/ 2147483647 h 3128"/>
                <a:gd name="T54" fmla="*/ 208527162 w 884"/>
                <a:gd name="T55" fmla="*/ 2147483647 h 3128"/>
                <a:gd name="T56" fmla="*/ 269558879 w 884"/>
                <a:gd name="T57" fmla="*/ 2147483647 h 3128"/>
                <a:gd name="T58" fmla="*/ 343306601 w 884"/>
                <a:gd name="T59" fmla="*/ 2147483647 h 3128"/>
                <a:gd name="T60" fmla="*/ 404339913 w 884"/>
                <a:gd name="T61" fmla="*/ 2147483647 h 3128"/>
                <a:gd name="T62" fmla="*/ 539119353 w 884"/>
                <a:gd name="T63" fmla="*/ 2147483647 h 3128"/>
                <a:gd name="T64" fmla="*/ 689156722 w 884"/>
                <a:gd name="T65" fmla="*/ 2147483647 h 3128"/>
                <a:gd name="T66" fmla="*/ 869711545 w 884"/>
                <a:gd name="T67" fmla="*/ 2147483647 h 3128"/>
                <a:gd name="T68" fmla="*/ 973975125 w 884"/>
                <a:gd name="T69" fmla="*/ 2147483647 h 3128"/>
                <a:gd name="T70" fmla="*/ 1154528353 w 884"/>
                <a:gd name="T71" fmla="*/ 2147483647 h 3128"/>
                <a:gd name="T72" fmla="*/ 1182502287 w 884"/>
                <a:gd name="T73" fmla="*/ 2147483647 h 3128"/>
                <a:gd name="T74" fmla="*/ 1108754565 w 884"/>
                <a:gd name="T75" fmla="*/ 2147483647 h 3128"/>
                <a:gd name="T76" fmla="*/ 897683884 w 884"/>
                <a:gd name="T77" fmla="*/ 2147483647 h 3128"/>
                <a:gd name="T78" fmla="*/ 689156722 w 884"/>
                <a:gd name="T79" fmla="*/ 2147483647 h 3128"/>
                <a:gd name="T80" fmla="*/ 643382934 w 884"/>
                <a:gd name="T81" fmla="*/ 2147483647 h 3128"/>
                <a:gd name="T82" fmla="*/ 434855772 w 884"/>
                <a:gd name="T83" fmla="*/ 2147483647 h 3128"/>
                <a:gd name="T84" fmla="*/ 300076333 w 884"/>
                <a:gd name="T85" fmla="*/ 2147483647 h 3128"/>
                <a:gd name="T86" fmla="*/ 284818403 w 884"/>
                <a:gd name="T87" fmla="*/ 2147483647 h 3128"/>
                <a:gd name="T88" fmla="*/ 358564531 w 884"/>
                <a:gd name="T89" fmla="*/ 2147483647 h 3128"/>
                <a:gd name="T90" fmla="*/ 643382934 w 884"/>
                <a:gd name="T91" fmla="*/ 2147483647 h 3128"/>
                <a:gd name="T92" fmla="*/ 943457672 w 884"/>
                <a:gd name="T93" fmla="*/ 2147483647 h 3128"/>
                <a:gd name="T94" fmla="*/ 1154528353 w 884"/>
                <a:gd name="T95" fmla="*/ 2147483647 h 3128"/>
                <a:gd name="T96" fmla="*/ 1347797585 w 884"/>
                <a:gd name="T97" fmla="*/ 2147483647 h 3128"/>
                <a:gd name="T98" fmla="*/ 1586840606 w 884"/>
                <a:gd name="T99" fmla="*/ 2147483647 h 3128"/>
                <a:gd name="T100" fmla="*/ 1617358059 w 884"/>
                <a:gd name="T101" fmla="*/ 2147483647 h 3128"/>
                <a:gd name="T102" fmla="*/ 1647873918 w 884"/>
                <a:gd name="T103" fmla="*/ 2147483647 h 3128"/>
                <a:gd name="T104" fmla="*/ 1693647706 w 884"/>
                <a:gd name="T105" fmla="*/ 2147483647 h 3128"/>
                <a:gd name="T106" fmla="*/ 1693647706 w 884"/>
                <a:gd name="T107" fmla="*/ 2147483647 h 3128"/>
                <a:gd name="T108" fmla="*/ 1813169216 w 884"/>
                <a:gd name="T109" fmla="*/ 1658908974 h 3128"/>
                <a:gd name="T110" fmla="*/ 1886916938 w 884"/>
                <a:gd name="T111" fmla="*/ 1201775197 h 3128"/>
                <a:gd name="T112" fmla="*/ 2036954307 w 884"/>
                <a:gd name="T113" fmla="*/ 540511519 h 3128"/>
                <a:gd name="T114" fmla="*/ 2141217888 w 884"/>
                <a:gd name="T115" fmla="*/ 235754537 h 3128"/>
                <a:gd name="T116" fmla="*/ 2147483647 w 884"/>
                <a:gd name="T117" fmla="*/ 0 h 3128"/>
                <a:gd name="T118" fmla="*/ 2147483647 w 884"/>
                <a:gd name="T119" fmla="*/ 0 h 3128"/>
                <a:gd name="T120" fmla="*/ 0 1 256"/>
                <a:gd name="T121" fmla="*/ 0 1 256"/>
                <a:gd name="T122" fmla="*/ 0 1 256"/>
                <a:gd name="T123" fmla="*/ 0 1 256"/>
                <a:gd name="T124" fmla="*/ 0 1 256"/>
                <a:gd name="T125" fmla="*/ 0 1 256"/>
                <a:gd name="T126" fmla="*/ 0 1 256"/>
                <a:gd name="T127" fmla="*/ 0 1 256"/>
                <a:gd name="T128" fmla="*/ 0 1 256"/>
                <a:gd name="T129" fmla="*/ 0 1 256"/>
                <a:gd name="T130" fmla="*/ 0 1 256"/>
                <a:gd name="T131" fmla="*/ 0 1 256"/>
                <a:gd name="T132" fmla="*/ 0 1 256"/>
                <a:gd name="T133" fmla="*/ 0 1 256"/>
                <a:gd name="T134" fmla="*/ 0 1 256"/>
                <a:gd name="T135" fmla="*/ 0 1 256"/>
                <a:gd name="T136" fmla="*/ 0 1 256"/>
                <a:gd name="T137" fmla="*/ 0 1 256"/>
                <a:gd name="T138" fmla="*/ 0 1 256"/>
                <a:gd name="T139" fmla="*/ 0 1 256"/>
                <a:gd name="T140" fmla="*/ 0 1 256"/>
                <a:gd name="T141" fmla="*/ 0 1 256"/>
                <a:gd name="T142" fmla="*/ 0 1 256"/>
                <a:gd name="T143" fmla="*/ 0 1 256"/>
                <a:gd name="T144" fmla="*/ 0 1 256"/>
                <a:gd name="T145" fmla="*/ 0 1 256"/>
                <a:gd name="T146" fmla="*/ 0 1 256"/>
                <a:gd name="T147" fmla="*/ 0 1 256"/>
                <a:gd name="T148" fmla="*/ 0 1 256"/>
                <a:gd name="T149" fmla="*/ 0 1 256"/>
                <a:gd name="T150" fmla="*/ 0 1 256"/>
                <a:gd name="T151" fmla="*/ 0 1 256"/>
                <a:gd name="T152" fmla="*/ 0 1 256"/>
                <a:gd name="T153" fmla="*/ 0 1 256"/>
                <a:gd name="T154" fmla="*/ 0 1 256"/>
                <a:gd name="T155" fmla="*/ 0 1 256"/>
                <a:gd name="T156" fmla="*/ 0 1 256"/>
                <a:gd name="T157" fmla="*/ 0 1 256"/>
                <a:gd name="T158" fmla="*/ 0 1 256"/>
                <a:gd name="T159" fmla="*/ 0 1 256"/>
                <a:gd name="T160" fmla="*/ 0 1 256"/>
                <a:gd name="T161" fmla="*/ 0 1 256"/>
                <a:gd name="T162" fmla="*/ 0 1 256"/>
                <a:gd name="T163" fmla="*/ 0 1 256"/>
                <a:gd name="T164" fmla="*/ 0 1 256"/>
                <a:gd name="T165" fmla="*/ 0 1 256"/>
                <a:gd name="T166" fmla="*/ 0 1 256"/>
                <a:gd name="T167" fmla="*/ 0 1 256"/>
                <a:gd name="T168" fmla="*/ 0 1 256"/>
                <a:gd name="T169" fmla="*/ 0 1 256"/>
                <a:gd name="T170" fmla="*/ 0 1 256"/>
                <a:gd name="T171" fmla="*/ 0 1 256"/>
                <a:gd name="T172" fmla="*/ 0 1 256"/>
                <a:gd name="T173" fmla="*/ 0 1 256"/>
                <a:gd name="T174" fmla="*/ 0 1 256"/>
                <a:gd name="T175" fmla="*/ 0 1 256"/>
                <a:gd name="T176" fmla="*/ 0 1 256"/>
                <a:gd name="T177" fmla="*/ 0 1 256"/>
                <a:gd name="T178" fmla="*/ 0 1 256"/>
                <a:gd name="T179" fmla="*/ 0 1 256"/>
                <a:gd name="T180" fmla="*/ 0 w 884"/>
                <a:gd name="T181" fmla="*/ 0 h 3128"/>
                <a:gd name="T182" fmla="*/ 0 w 884"/>
                <a:gd name="T183" fmla="*/ 0 h 3128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884" h="3128">
                  <a:moveTo>
                    <a:pt x="872" y="0"/>
                  </a:moveTo>
                  <a:lnTo>
                    <a:pt x="778" y="0"/>
                  </a:lnTo>
                  <a:lnTo>
                    <a:pt x="772" y="17"/>
                  </a:lnTo>
                  <a:lnTo>
                    <a:pt x="760" y="41"/>
                  </a:lnTo>
                  <a:lnTo>
                    <a:pt x="730" y="171"/>
                  </a:lnTo>
                  <a:lnTo>
                    <a:pt x="677" y="394"/>
                  </a:lnTo>
                  <a:lnTo>
                    <a:pt x="648" y="465"/>
                  </a:lnTo>
                  <a:lnTo>
                    <a:pt x="630" y="536"/>
                  </a:lnTo>
                  <a:lnTo>
                    <a:pt x="595" y="730"/>
                  </a:lnTo>
                  <a:lnTo>
                    <a:pt x="571" y="783"/>
                  </a:lnTo>
                  <a:lnTo>
                    <a:pt x="560" y="830"/>
                  </a:lnTo>
                  <a:lnTo>
                    <a:pt x="518" y="895"/>
                  </a:lnTo>
                  <a:lnTo>
                    <a:pt x="477" y="972"/>
                  </a:lnTo>
                  <a:lnTo>
                    <a:pt x="459" y="1072"/>
                  </a:lnTo>
                  <a:lnTo>
                    <a:pt x="430" y="1172"/>
                  </a:lnTo>
                  <a:lnTo>
                    <a:pt x="389" y="1272"/>
                  </a:lnTo>
                  <a:lnTo>
                    <a:pt x="342" y="1372"/>
                  </a:lnTo>
                  <a:lnTo>
                    <a:pt x="283" y="1526"/>
                  </a:lnTo>
                  <a:lnTo>
                    <a:pt x="224" y="1673"/>
                  </a:lnTo>
                  <a:lnTo>
                    <a:pt x="130" y="1909"/>
                  </a:lnTo>
                  <a:lnTo>
                    <a:pt x="124" y="1903"/>
                  </a:lnTo>
                  <a:lnTo>
                    <a:pt x="118" y="1903"/>
                  </a:lnTo>
                  <a:lnTo>
                    <a:pt x="106" y="1903"/>
                  </a:lnTo>
                  <a:lnTo>
                    <a:pt x="88" y="1891"/>
                  </a:lnTo>
                  <a:lnTo>
                    <a:pt x="82" y="1885"/>
                  </a:lnTo>
                  <a:lnTo>
                    <a:pt x="76" y="1885"/>
                  </a:lnTo>
                  <a:lnTo>
                    <a:pt x="71" y="1885"/>
                  </a:lnTo>
                  <a:lnTo>
                    <a:pt x="53" y="1903"/>
                  </a:lnTo>
                  <a:lnTo>
                    <a:pt x="29" y="1920"/>
                  </a:lnTo>
                  <a:lnTo>
                    <a:pt x="12" y="1944"/>
                  </a:lnTo>
                  <a:lnTo>
                    <a:pt x="6" y="1956"/>
                  </a:lnTo>
                  <a:lnTo>
                    <a:pt x="12" y="2015"/>
                  </a:lnTo>
                  <a:lnTo>
                    <a:pt x="23" y="2050"/>
                  </a:lnTo>
                  <a:lnTo>
                    <a:pt x="35" y="2079"/>
                  </a:lnTo>
                  <a:lnTo>
                    <a:pt x="41" y="2103"/>
                  </a:lnTo>
                  <a:lnTo>
                    <a:pt x="35" y="2121"/>
                  </a:lnTo>
                  <a:lnTo>
                    <a:pt x="23" y="2121"/>
                  </a:lnTo>
                  <a:lnTo>
                    <a:pt x="6" y="2103"/>
                  </a:lnTo>
                  <a:lnTo>
                    <a:pt x="0" y="2209"/>
                  </a:lnTo>
                  <a:lnTo>
                    <a:pt x="6" y="2398"/>
                  </a:lnTo>
                  <a:lnTo>
                    <a:pt x="12" y="2692"/>
                  </a:lnTo>
                  <a:lnTo>
                    <a:pt x="12" y="2710"/>
                  </a:lnTo>
                  <a:lnTo>
                    <a:pt x="6" y="2727"/>
                  </a:lnTo>
                  <a:lnTo>
                    <a:pt x="6" y="2792"/>
                  </a:lnTo>
                  <a:lnTo>
                    <a:pt x="23" y="2922"/>
                  </a:lnTo>
                  <a:lnTo>
                    <a:pt x="23" y="3010"/>
                  </a:lnTo>
                  <a:lnTo>
                    <a:pt x="47" y="3128"/>
                  </a:lnTo>
                  <a:lnTo>
                    <a:pt x="35" y="2993"/>
                  </a:lnTo>
                  <a:lnTo>
                    <a:pt x="35" y="2916"/>
                  </a:lnTo>
                  <a:lnTo>
                    <a:pt x="41" y="2839"/>
                  </a:lnTo>
                  <a:lnTo>
                    <a:pt x="53" y="2780"/>
                  </a:lnTo>
                  <a:lnTo>
                    <a:pt x="65" y="2727"/>
                  </a:lnTo>
                  <a:lnTo>
                    <a:pt x="76" y="2692"/>
                  </a:lnTo>
                  <a:lnTo>
                    <a:pt x="76" y="2651"/>
                  </a:lnTo>
                  <a:lnTo>
                    <a:pt x="76" y="2621"/>
                  </a:lnTo>
                  <a:lnTo>
                    <a:pt x="82" y="2592"/>
                  </a:lnTo>
                  <a:lnTo>
                    <a:pt x="88" y="2551"/>
                  </a:lnTo>
                  <a:lnTo>
                    <a:pt x="106" y="2521"/>
                  </a:lnTo>
                  <a:lnTo>
                    <a:pt x="118" y="2509"/>
                  </a:lnTo>
                  <a:lnTo>
                    <a:pt x="135" y="2492"/>
                  </a:lnTo>
                  <a:lnTo>
                    <a:pt x="141" y="2474"/>
                  </a:lnTo>
                  <a:lnTo>
                    <a:pt x="159" y="2451"/>
                  </a:lnTo>
                  <a:lnTo>
                    <a:pt x="171" y="2433"/>
                  </a:lnTo>
                  <a:lnTo>
                    <a:pt x="212" y="2403"/>
                  </a:lnTo>
                  <a:lnTo>
                    <a:pt x="247" y="2380"/>
                  </a:lnTo>
                  <a:lnTo>
                    <a:pt x="271" y="2350"/>
                  </a:lnTo>
                  <a:lnTo>
                    <a:pt x="294" y="2350"/>
                  </a:lnTo>
                  <a:lnTo>
                    <a:pt x="342" y="2344"/>
                  </a:lnTo>
                  <a:lnTo>
                    <a:pt x="377" y="2333"/>
                  </a:lnTo>
                  <a:lnTo>
                    <a:pt x="383" y="2333"/>
                  </a:lnTo>
                  <a:lnTo>
                    <a:pt x="418" y="2333"/>
                  </a:lnTo>
                  <a:lnTo>
                    <a:pt x="454" y="2321"/>
                  </a:lnTo>
                  <a:lnTo>
                    <a:pt x="465" y="2315"/>
                  </a:lnTo>
                  <a:lnTo>
                    <a:pt x="465" y="2303"/>
                  </a:lnTo>
                  <a:lnTo>
                    <a:pt x="454" y="2291"/>
                  </a:lnTo>
                  <a:lnTo>
                    <a:pt x="436" y="2291"/>
                  </a:lnTo>
                  <a:lnTo>
                    <a:pt x="418" y="2291"/>
                  </a:lnTo>
                  <a:lnTo>
                    <a:pt x="353" y="2274"/>
                  </a:lnTo>
                  <a:lnTo>
                    <a:pt x="294" y="2280"/>
                  </a:lnTo>
                  <a:lnTo>
                    <a:pt x="271" y="2268"/>
                  </a:lnTo>
                  <a:lnTo>
                    <a:pt x="259" y="2250"/>
                  </a:lnTo>
                  <a:lnTo>
                    <a:pt x="253" y="2238"/>
                  </a:lnTo>
                  <a:lnTo>
                    <a:pt x="236" y="2238"/>
                  </a:lnTo>
                  <a:lnTo>
                    <a:pt x="171" y="2238"/>
                  </a:lnTo>
                  <a:lnTo>
                    <a:pt x="135" y="2238"/>
                  </a:lnTo>
                  <a:lnTo>
                    <a:pt x="118" y="2233"/>
                  </a:lnTo>
                  <a:lnTo>
                    <a:pt x="112" y="2221"/>
                  </a:lnTo>
                  <a:lnTo>
                    <a:pt x="112" y="2209"/>
                  </a:lnTo>
                  <a:lnTo>
                    <a:pt x="124" y="2150"/>
                  </a:lnTo>
                  <a:lnTo>
                    <a:pt x="141" y="2085"/>
                  </a:lnTo>
                  <a:lnTo>
                    <a:pt x="206" y="1926"/>
                  </a:lnTo>
                  <a:lnTo>
                    <a:pt x="253" y="1761"/>
                  </a:lnTo>
                  <a:lnTo>
                    <a:pt x="312" y="1561"/>
                  </a:lnTo>
                  <a:lnTo>
                    <a:pt x="371" y="1431"/>
                  </a:lnTo>
                  <a:lnTo>
                    <a:pt x="418" y="1319"/>
                  </a:lnTo>
                  <a:lnTo>
                    <a:pt x="454" y="1243"/>
                  </a:lnTo>
                  <a:lnTo>
                    <a:pt x="477" y="1172"/>
                  </a:lnTo>
                  <a:lnTo>
                    <a:pt x="530" y="1013"/>
                  </a:lnTo>
                  <a:lnTo>
                    <a:pt x="595" y="889"/>
                  </a:lnTo>
                  <a:lnTo>
                    <a:pt x="624" y="824"/>
                  </a:lnTo>
                  <a:lnTo>
                    <a:pt x="630" y="824"/>
                  </a:lnTo>
                  <a:lnTo>
                    <a:pt x="636" y="824"/>
                  </a:lnTo>
                  <a:lnTo>
                    <a:pt x="642" y="842"/>
                  </a:lnTo>
                  <a:lnTo>
                    <a:pt x="648" y="848"/>
                  </a:lnTo>
                  <a:lnTo>
                    <a:pt x="654" y="848"/>
                  </a:lnTo>
                  <a:lnTo>
                    <a:pt x="666" y="842"/>
                  </a:lnTo>
                  <a:lnTo>
                    <a:pt x="666" y="807"/>
                  </a:lnTo>
                  <a:lnTo>
                    <a:pt x="666" y="760"/>
                  </a:lnTo>
                  <a:lnTo>
                    <a:pt x="683" y="665"/>
                  </a:lnTo>
                  <a:lnTo>
                    <a:pt x="713" y="577"/>
                  </a:lnTo>
                  <a:lnTo>
                    <a:pt x="730" y="500"/>
                  </a:lnTo>
                  <a:lnTo>
                    <a:pt x="742" y="418"/>
                  </a:lnTo>
                  <a:lnTo>
                    <a:pt x="766" y="312"/>
                  </a:lnTo>
                  <a:lnTo>
                    <a:pt x="801" y="188"/>
                  </a:lnTo>
                  <a:lnTo>
                    <a:pt x="813" y="129"/>
                  </a:lnTo>
                  <a:lnTo>
                    <a:pt x="842" y="82"/>
                  </a:lnTo>
                  <a:lnTo>
                    <a:pt x="872" y="17"/>
                  </a:lnTo>
                  <a:lnTo>
                    <a:pt x="884" y="0"/>
                  </a:lnTo>
                  <a:lnTo>
                    <a:pt x="872" y="0"/>
                  </a:lnTo>
                  <a:close/>
                </a:path>
              </a:pathLst>
            </a:custGeom>
            <a:grpFill/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eaLnBrk="1" hangingPunct="1"/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10" name="フリーフォーム 9"/>
            <p:cNvSpPr>
              <a:spLocks/>
            </p:cNvSpPr>
            <p:nvPr userDrawn="1"/>
          </p:nvSpPr>
          <p:spPr bwMode="auto">
            <a:xfrm>
              <a:off x="955675" y="290513"/>
              <a:ext cx="3908425" cy="5762625"/>
            </a:xfrm>
            <a:custGeom>
              <a:avLst/>
              <a:gdLst>
                <a:gd name="T0" fmla="*/ 2147483647 w 2451"/>
                <a:gd name="T1" fmla="*/ 1422798725 h 3399"/>
                <a:gd name="T2" fmla="*/ 2147483647 w 2451"/>
                <a:gd name="T3" fmla="*/ 830684343 h 3399"/>
                <a:gd name="T4" fmla="*/ 2147483647 w 2451"/>
                <a:gd name="T5" fmla="*/ 405282585 h 3399"/>
                <a:gd name="T6" fmla="*/ 2147483647 w 2451"/>
                <a:gd name="T7" fmla="*/ 1641249513 h 3399"/>
                <a:gd name="T8" fmla="*/ 2147483647 w 2451"/>
                <a:gd name="T9" fmla="*/ 2147483647 h 3399"/>
                <a:gd name="T10" fmla="*/ 2147483647 w 2451"/>
                <a:gd name="T11" fmla="*/ 2147483647 h 3399"/>
                <a:gd name="T12" fmla="*/ 2147483647 w 2451"/>
                <a:gd name="T13" fmla="*/ 2147483647 h 3399"/>
                <a:gd name="T14" fmla="*/ 2147483647 w 2451"/>
                <a:gd name="T15" fmla="*/ 2147483647 h 3399"/>
                <a:gd name="T16" fmla="*/ 2147483647 w 2451"/>
                <a:gd name="T17" fmla="*/ 2147483647 h 3399"/>
                <a:gd name="T18" fmla="*/ 2147483647 w 2451"/>
                <a:gd name="T19" fmla="*/ 1083626113 h 3399"/>
                <a:gd name="T20" fmla="*/ 2147483647 w 2451"/>
                <a:gd name="T21" fmla="*/ 0 h 3399"/>
                <a:gd name="T22" fmla="*/ 2147483647 w 2451"/>
                <a:gd name="T23" fmla="*/ 457020751 h 3399"/>
                <a:gd name="T24" fmla="*/ 2147483647 w 2451"/>
                <a:gd name="T25" fmla="*/ 1201474252 h 3399"/>
                <a:gd name="T26" fmla="*/ 2147483647 w 2451"/>
                <a:gd name="T27" fmla="*/ 1931557642 h 3399"/>
                <a:gd name="T28" fmla="*/ 2147483647 w 2451"/>
                <a:gd name="T29" fmla="*/ 2147483647 h 3399"/>
                <a:gd name="T30" fmla="*/ 2147483647 w 2451"/>
                <a:gd name="T31" fmla="*/ 2147483647 h 3399"/>
                <a:gd name="T32" fmla="*/ 2147483647 w 2451"/>
                <a:gd name="T33" fmla="*/ 2147483647 h 3399"/>
                <a:gd name="T34" fmla="*/ 2147483647 w 2451"/>
                <a:gd name="T35" fmla="*/ 2147483647 h 3399"/>
                <a:gd name="T36" fmla="*/ 2147483647 w 2451"/>
                <a:gd name="T37" fmla="*/ 2147483647 h 3399"/>
                <a:gd name="T38" fmla="*/ 2147483647 w 2451"/>
                <a:gd name="T39" fmla="*/ 2147483647 h 3399"/>
                <a:gd name="T40" fmla="*/ 2147483647 w 2451"/>
                <a:gd name="T41" fmla="*/ 2147483647 h 3399"/>
                <a:gd name="T42" fmla="*/ 2147483647 w 2451"/>
                <a:gd name="T43" fmla="*/ 2147483647 h 3399"/>
                <a:gd name="T44" fmla="*/ 2147483647 w 2451"/>
                <a:gd name="T45" fmla="*/ 2147483647 h 3399"/>
                <a:gd name="T46" fmla="*/ 2147483647 w 2451"/>
                <a:gd name="T47" fmla="*/ 2147483647 h 3399"/>
                <a:gd name="T48" fmla="*/ 2147483647 w 2451"/>
                <a:gd name="T49" fmla="*/ 2147483647 h 3399"/>
                <a:gd name="T50" fmla="*/ 2147483647 w 2451"/>
                <a:gd name="T51" fmla="*/ 2147483647 h 3399"/>
                <a:gd name="T52" fmla="*/ 2147483647 w 2451"/>
                <a:gd name="T53" fmla="*/ 2147483647 h 3399"/>
                <a:gd name="T54" fmla="*/ 1601982241 w 2451"/>
                <a:gd name="T55" fmla="*/ 2147483647 h 3399"/>
                <a:gd name="T56" fmla="*/ 1108672351 w 2451"/>
                <a:gd name="T57" fmla="*/ 2147483647 h 3399"/>
                <a:gd name="T58" fmla="*/ 554336175 w 2451"/>
                <a:gd name="T59" fmla="*/ 2147483647 h 3399"/>
                <a:gd name="T60" fmla="*/ 104256559 w 2451"/>
                <a:gd name="T61" fmla="*/ 2147483647 h 3399"/>
                <a:gd name="T62" fmla="*/ 239026261 w 2451"/>
                <a:gd name="T63" fmla="*/ 2147483647 h 3399"/>
                <a:gd name="T64" fmla="*/ 373795963 w 2451"/>
                <a:gd name="T65" fmla="*/ 2147483647 h 3399"/>
                <a:gd name="T66" fmla="*/ 508565664 w 2451"/>
                <a:gd name="T67" fmla="*/ 2147483647 h 3399"/>
                <a:gd name="T68" fmla="*/ 1078159208 w 2451"/>
                <a:gd name="T69" fmla="*/ 2147483647 h 3399"/>
                <a:gd name="T70" fmla="*/ 1752007717 w 2451"/>
                <a:gd name="T71" fmla="*/ 2147483647 h 3399"/>
                <a:gd name="T72" fmla="*/ 2147483647 w 2451"/>
                <a:gd name="T73" fmla="*/ 2147483647 h 3399"/>
                <a:gd name="T74" fmla="*/ 2147483647 w 2451"/>
                <a:gd name="T75" fmla="*/ 2147483647 h 3399"/>
                <a:gd name="T76" fmla="*/ 2147483647 w 2451"/>
                <a:gd name="T77" fmla="*/ 2147483647 h 3399"/>
                <a:gd name="T78" fmla="*/ 2147483647 w 2451"/>
                <a:gd name="T79" fmla="*/ 2147483647 h 3399"/>
                <a:gd name="T80" fmla="*/ 2147483647 w 2451"/>
                <a:gd name="T81" fmla="*/ 2147483647 h 3399"/>
                <a:gd name="T82" fmla="*/ 2147483647 w 2451"/>
                <a:gd name="T83" fmla="*/ 2147483647 h 3399"/>
                <a:gd name="T84" fmla="*/ 2147483647 w 2451"/>
                <a:gd name="T85" fmla="*/ 2147483647 h 3399"/>
                <a:gd name="T86" fmla="*/ 2147483647 w 2451"/>
                <a:gd name="T87" fmla="*/ 2147483647 h 3399"/>
                <a:gd name="T88" fmla="*/ 2147483647 w 2451"/>
                <a:gd name="T89" fmla="*/ 2147483647 h 3399"/>
                <a:gd name="T90" fmla="*/ 2147483647 w 2451"/>
                <a:gd name="T91" fmla="*/ 2147483647 h 3399"/>
                <a:gd name="T92" fmla="*/ 2147483647 w 2451"/>
                <a:gd name="T93" fmla="*/ 2147483647 h 3399"/>
                <a:gd name="T94" fmla="*/ 2147483647 w 2451"/>
                <a:gd name="T95" fmla="*/ 2147483647 h 3399"/>
                <a:gd name="T96" fmla="*/ 2147483647 w 2451"/>
                <a:gd name="T97" fmla="*/ 2147483647 h 3399"/>
                <a:gd name="T98" fmla="*/ 2147483647 w 2451"/>
                <a:gd name="T99" fmla="*/ 2147483647 h 3399"/>
                <a:gd name="T100" fmla="*/ 2147483647 w 2451"/>
                <a:gd name="T101" fmla="*/ 2147483647 h 3399"/>
                <a:gd name="T102" fmla="*/ 2147483647 w 2451"/>
                <a:gd name="T103" fmla="*/ 2147483647 h 3399"/>
                <a:gd name="T104" fmla="*/ 2147483647 w 2451"/>
                <a:gd name="T105" fmla="*/ 2147483647 h 3399"/>
                <a:gd name="T106" fmla="*/ 2147483647 w 2451"/>
                <a:gd name="T107" fmla="*/ 2147483647 h 3399"/>
                <a:gd name="T108" fmla="*/ 2147483647 w 2451"/>
                <a:gd name="T109" fmla="*/ 2147483647 h 3399"/>
                <a:gd name="T110" fmla="*/ 2147483647 w 2451"/>
                <a:gd name="T111" fmla="*/ 2147483647 h 3399"/>
                <a:gd name="T112" fmla="*/ 2147483647 w 2451"/>
                <a:gd name="T113" fmla="*/ 2147483647 h 3399"/>
                <a:gd name="T114" fmla="*/ 2147483647 w 2451"/>
                <a:gd name="T115" fmla="*/ 2147483647 h 3399"/>
                <a:gd name="T116" fmla="*/ 2147483647 w 2451"/>
                <a:gd name="T117" fmla="*/ 2147483647 h 3399"/>
                <a:gd name="T118" fmla="*/ 2147483647 w 2451"/>
                <a:gd name="T119" fmla="*/ 2147483647 h 3399"/>
                <a:gd name="T120" fmla="*/ 2147483647 w 2451"/>
                <a:gd name="T121" fmla="*/ 1879819476 h 3399"/>
                <a:gd name="T122" fmla="*/ 2147483647 w 2451"/>
                <a:gd name="T123" fmla="*/ 1675740494 h 3399"/>
                <a:gd name="T124" fmla="*/ 0 1 256"/>
                <a:gd name="T125" fmla="*/ 0 1 256"/>
                <a:gd name="T126" fmla="*/ 0 1 256"/>
                <a:gd name="T127" fmla="*/ 0 1 256"/>
                <a:gd name="T128" fmla="*/ 0 1 256"/>
                <a:gd name="T129" fmla="*/ 0 1 256"/>
                <a:gd name="T130" fmla="*/ 0 1 256"/>
                <a:gd name="T131" fmla="*/ 0 1 256"/>
                <a:gd name="T132" fmla="*/ 0 1 256"/>
                <a:gd name="T133" fmla="*/ 0 1 256"/>
                <a:gd name="T134" fmla="*/ 0 1 256"/>
                <a:gd name="T135" fmla="*/ 0 1 256"/>
                <a:gd name="T136" fmla="*/ 0 1 256"/>
                <a:gd name="T137" fmla="*/ 0 1 256"/>
                <a:gd name="T138" fmla="*/ 0 1 256"/>
                <a:gd name="T139" fmla="*/ 0 1 256"/>
                <a:gd name="T140" fmla="*/ 0 1 256"/>
                <a:gd name="T141" fmla="*/ 0 1 256"/>
                <a:gd name="T142" fmla="*/ 0 1 256"/>
                <a:gd name="T143" fmla="*/ 0 1 256"/>
                <a:gd name="T144" fmla="*/ 0 1 256"/>
                <a:gd name="T145" fmla="*/ 0 1 256"/>
                <a:gd name="T146" fmla="*/ 0 1 256"/>
                <a:gd name="T147" fmla="*/ 0 1 256"/>
                <a:gd name="T148" fmla="*/ 0 1 256"/>
                <a:gd name="T149" fmla="*/ 0 1 256"/>
                <a:gd name="T150" fmla="*/ 0 1 256"/>
                <a:gd name="T151" fmla="*/ 0 1 256"/>
                <a:gd name="T152" fmla="*/ 0 1 256"/>
                <a:gd name="T153" fmla="*/ 0 1 256"/>
                <a:gd name="T154" fmla="*/ 0 1 256"/>
                <a:gd name="T155" fmla="*/ 0 1 256"/>
                <a:gd name="T156" fmla="*/ 0 1 256"/>
                <a:gd name="T157" fmla="*/ 0 1 256"/>
                <a:gd name="T158" fmla="*/ 0 1 256"/>
                <a:gd name="T159" fmla="*/ 0 1 256"/>
                <a:gd name="T160" fmla="*/ 0 1 256"/>
                <a:gd name="T161" fmla="*/ 0 1 256"/>
                <a:gd name="T162" fmla="*/ 0 1 256"/>
                <a:gd name="T163" fmla="*/ 0 1 256"/>
                <a:gd name="T164" fmla="*/ 0 1 256"/>
                <a:gd name="T165" fmla="*/ 0 1 256"/>
                <a:gd name="T166" fmla="*/ 0 1 256"/>
                <a:gd name="T167" fmla="*/ 0 1 256"/>
                <a:gd name="T168" fmla="*/ 0 1 256"/>
                <a:gd name="T169" fmla="*/ 0 1 256"/>
                <a:gd name="T170" fmla="*/ 0 1 256"/>
                <a:gd name="T171" fmla="*/ 0 1 256"/>
                <a:gd name="T172" fmla="*/ 0 1 256"/>
                <a:gd name="T173" fmla="*/ 0 1 256"/>
                <a:gd name="T174" fmla="*/ 0 1 256"/>
                <a:gd name="T175" fmla="*/ 0 1 256"/>
                <a:gd name="T176" fmla="*/ 0 1 256"/>
                <a:gd name="T177" fmla="*/ 0 1 256"/>
                <a:gd name="T178" fmla="*/ 0 1 256"/>
                <a:gd name="T179" fmla="*/ 0 1 256"/>
                <a:gd name="T180" fmla="*/ 0 1 256"/>
                <a:gd name="T181" fmla="*/ 0 1 256"/>
                <a:gd name="T182" fmla="*/ 0 1 256"/>
                <a:gd name="T183" fmla="*/ 0 1 256"/>
                <a:gd name="T184" fmla="*/ 0 1 256"/>
                <a:gd name="T185" fmla="*/ 0 1 256"/>
                <a:gd name="T186" fmla="*/ 0 w 2451"/>
                <a:gd name="T187" fmla="*/ 0 h 3399"/>
                <a:gd name="T188" fmla="*/ 0 w 2451"/>
                <a:gd name="T189" fmla="*/ 0 h 3399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2451" h="3399">
                  <a:moveTo>
                    <a:pt x="2156" y="571"/>
                  </a:moveTo>
                  <a:lnTo>
                    <a:pt x="2168" y="565"/>
                  </a:lnTo>
                  <a:lnTo>
                    <a:pt x="2174" y="554"/>
                  </a:lnTo>
                  <a:lnTo>
                    <a:pt x="2192" y="548"/>
                  </a:lnTo>
                  <a:lnTo>
                    <a:pt x="2203" y="542"/>
                  </a:lnTo>
                  <a:lnTo>
                    <a:pt x="2221" y="495"/>
                  </a:lnTo>
                  <a:lnTo>
                    <a:pt x="2245" y="436"/>
                  </a:lnTo>
                  <a:lnTo>
                    <a:pt x="2256" y="418"/>
                  </a:lnTo>
                  <a:lnTo>
                    <a:pt x="2268" y="389"/>
                  </a:lnTo>
                  <a:lnTo>
                    <a:pt x="2292" y="371"/>
                  </a:lnTo>
                  <a:lnTo>
                    <a:pt x="2298" y="330"/>
                  </a:lnTo>
                  <a:lnTo>
                    <a:pt x="2304" y="289"/>
                  </a:lnTo>
                  <a:lnTo>
                    <a:pt x="2333" y="218"/>
                  </a:lnTo>
                  <a:lnTo>
                    <a:pt x="2368" y="118"/>
                  </a:lnTo>
                  <a:lnTo>
                    <a:pt x="2416" y="6"/>
                  </a:lnTo>
                  <a:lnTo>
                    <a:pt x="2357" y="6"/>
                  </a:lnTo>
                  <a:lnTo>
                    <a:pt x="2351" y="29"/>
                  </a:lnTo>
                  <a:lnTo>
                    <a:pt x="2309" y="141"/>
                  </a:lnTo>
                  <a:lnTo>
                    <a:pt x="2245" y="377"/>
                  </a:lnTo>
                  <a:lnTo>
                    <a:pt x="2239" y="383"/>
                  </a:lnTo>
                  <a:lnTo>
                    <a:pt x="2221" y="389"/>
                  </a:lnTo>
                  <a:lnTo>
                    <a:pt x="2192" y="436"/>
                  </a:lnTo>
                  <a:lnTo>
                    <a:pt x="2156" y="495"/>
                  </a:lnTo>
                  <a:lnTo>
                    <a:pt x="2109" y="571"/>
                  </a:lnTo>
                  <a:lnTo>
                    <a:pt x="2068" y="654"/>
                  </a:lnTo>
                  <a:lnTo>
                    <a:pt x="2021" y="754"/>
                  </a:lnTo>
                  <a:lnTo>
                    <a:pt x="1980" y="825"/>
                  </a:lnTo>
                  <a:lnTo>
                    <a:pt x="1956" y="825"/>
                  </a:lnTo>
                  <a:lnTo>
                    <a:pt x="1932" y="825"/>
                  </a:lnTo>
                  <a:lnTo>
                    <a:pt x="1873" y="901"/>
                  </a:lnTo>
                  <a:lnTo>
                    <a:pt x="1767" y="1043"/>
                  </a:lnTo>
                  <a:lnTo>
                    <a:pt x="1726" y="1066"/>
                  </a:lnTo>
                  <a:lnTo>
                    <a:pt x="1703" y="1078"/>
                  </a:lnTo>
                  <a:lnTo>
                    <a:pt x="1685" y="1107"/>
                  </a:lnTo>
                  <a:lnTo>
                    <a:pt x="1644" y="1166"/>
                  </a:lnTo>
                  <a:lnTo>
                    <a:pt x="1591" y="1231"/>
                  </a:lnTo>
                  <a:lnTo>
                    <a:pt x="1538" y="1284"/>
                  </a:lnTo>
                  <a:lnTo>
                    <a:pt x="1467" y="1355"/>
                  </a:lnTo>
                  <a:lnTo>
                    <a:pt x="1432" y="1355"/>
                  </a:lnTo>
                  <a:lnTo>
                    <a:pt x="1384" y="1355"/>
                  </a:lnTo>
                  <a:lnTo>
                    <a:pt x="1343" y="1343"/>
                  </a:lnTo>
                  <a:lnTo>
                    <a:pt x="1278" y="1320"/>
                  </a:lnTo>
                  <a:lnTo>
                    <a:pt x="1255" y="1296"/>
                  </a:lnTo>
                  <a:lnTo>
                    <a:pt x="1231" y="1278"/>
                  </a:lnTo>
                  <a:lnTo>
                    <a:pt x="1208" y="1237"/>
                  </a:lnTo>
                  <a:lnTo>
                    <a:pt x="1190" y="1196"/>
                  </a:lnTo>
                  <a:lnTo>
                    <a:pt x="1172" y="1161"/>
                  </a:lnTo>
                  <a:lnTo>
                    <a:pt x="1143" y="1125"/>
                  </a:lnTo>
                  <a:lnTo>
                    <a:pt x="1119" y="1096"/>
                  </a:lnTo>
                  <a:lnTo>
                    <a:pt x="1113" y="1078"/>
                  </a:lnTo>
                  <a:lnTo>
                    <a:pt x="1102" y="1060"/>
                  </a:lnTo>
                  <a:lnTo>
                    <a:pt x="1090" y="996"/>
                  </a:lnTo>
                  <a:lnTo>
                    <a:pt x="1072" y="943"/>
                  </a:lnTo>
                  <a:lnTo>
                    <a:pt x="1054" y="842"/>
                  </a:lnTo>
                  <a:lnTo>
                    <a:pt x="1013" y="648"/>
                  </a:lnTo>
                  <a:lnTo>
                    <a:pt x="1031" y="542"/>
                  </a:lnTo>
                  <a:lnTo>
                    <a:pt x="1037" y="495"/>
                  </a:lnTo>
                  <a:lnTo>
                    <a:pt x="1049" y="436"/>
                  </a:lnTo>
                  <a:lnTo>
                    <a:pt x="1054" y="412"/>
                  </a:lnTo>
                  <a:lnTo>
                    <a:pt x="1054" y="377"/>
                  </a:lnTo>
                  <a:lnTo>
                    <a:pt x="1054" y="312"/>
                  </a:lnTo>
                  <a:lnTo>
                    <a:pt x="1049" y="253"/>
                  </a:lnTo>
                  <a:lnTo>
                    <a:pt x="1043" y="171"/>
                  </a:lnTo>
                  <a:lnTo>
                    <a:pt x="1031" y="76"/>
                  </a:lnTo>
                  <a:lnTo>
                    <a:pt x="1019" y="29"/>
                  </a:lnTo>
                  <a:lnTo>
                    <a:pt x="1013" y="0"/>
                  </a:lnTo>
                  <a:lnTo>
                    <a:pt x="1001" y="0"/>
                  </a:lnTo>
                  <a:lnTo>
                    <a:pt x="972" y="0"/>
                  </a:lnTo>
                  <a:lnTo>
                    <a:pt x="990" y="35"/>
                  </a:lnTo>
                  <a:lnTo>
                    <a:pt x="990" y="65"/>
                  </a:lnTo>
                  <a:lnTo>
                    <a:pt x="990" y="118"/>
                  </a:lnTo>
                  <a:lnTo>
                    <a:pt x="984" y="159"/>
                  </a:lnTo>
                  <a:lnTo>
                    <a:pt x="990" y="212"/>
                  </a:lnTo>
                  <a:lnTo>
                    <a:pt x="1001" y="289"/>
                  </a:lnTo>
                  <a:lnTo>
                    <a:pt x="1001" y="336"/>
                  </a:lnTo>
                  <a:lnTo>
                    <a:pt x="1001" y="383"/>
                  </a:lnTo>
                  <a:lnTo>
                    <a:pt x="996" y="395"/>
                  </a:lnTo>
                  <a:lnTo>
                    <a:pt x="990" y="418"/>
                  </a:lnTo>
                  <a:lnTo>
                    <a:pt x="966" y="454"/>
                  </a:lnTo>
                  <a:lnTo>
                    <a:pt x="966" y="524"/>
                  </a:lnTo>
                  <a:lnTo>
                    <a:pt x="966" y="607"/>
                  </a:lnTo>
                  <a:lnTo>
                    <a:pt x="966" y="636"/>
                  </a:lnTo>
                  <a:lnTo>
                    <a:pt x="960" y="654"/>
                  </a:lnTo>
                  <a:lnTo>
                    <a:pt x="966" y="672"/>
                  </a:lnTo>
                  <a:lnTo>
                    <a:pt x="972" y="730"/>
                  </a:lnTo>
                  <a:lnTo>
                    <a:pt x="996" y="801"/>
                  </a:lnTo>
                  <a:lnTo>
                    <a:pt x="1007" y="866"/>
                  </a:lnTo>
                  <a:lnTo>
                    <a:pt x="1019" y="931"/>
                  </a:lnTo>
                  <a:lnTo>
                    <a:pt x="1031" y="966"/>
                  </a:lnTo>
                  <a:lnTo>
                    <a:pt x="1043" y="990"/>
                  </a:lnTo>
                  <a:lnTo>
                    <a:pt x="1049" y="1031"/>
                  </a:lnTo>
                  <a:lnTo>
                    <a:pt x="1060" y="1084"/>
                  </a:lnTo>
                  <a:lnTo>
                    <a:pt x="1143" y="1255"/>
                  </a:lnTo>
                  <a:lnTo>
                    <a:pt x="1149" y="1290"/>
                  </a:lnTo>
                  <a:lnTo>
                    <a:pt x="1149" y="1320"/>
                  </a:lnTo>
                  <a:lnTo>
                    <a:pt x="1143" y="1396"/>
                  </a:lnTo>
                  <a:lnTo>
                    <a:pt x="1137" y="1408"/>
                  </a:lnTo>
                  <a:lnTo>
                    <a:pt x="1125" y="1408"/>
                  </a:lnTo>
                  <a:lnTo>
                    <a:pt x="1119" y="1408"/>
                  </a:lnTo>
                  <a:lnTo>
                    <a:pt x="1113" y="1414"/>
                  </a:lnTo>
                  <a:lnTo>
                    <a:pt x="1119" y="1420"/>
                  </a:lnTo>
                  <a:lnTo>
                    <a:pt x="1125" y="1426"/>
                  </a:lnTo>
                  <a:lnTo>
                    <a:pt x="1125" y="1443"/>
                  </a:lnTo>
                  <a:lnTo>
                    <a:pt x="1125" y="1455"/>
                  </a:lnTo>
                  <a:lnTo>
                    <a:pt x="1113" y="1467"/>
                  </a:lnTo>
                  <a:lnTo>
                    <a:pt x="1096" y="1473"/>
                  </a:lnTo>
                  <a:lnTo>
                    <a:pt x="1102" y="1485"/>
                  </a:lnTo>
                  <a:lnTo>
                    <a:pt x="1102" y="1490"/>
                  </a:lnTo>
                  <a:lnTo>
                    <a:pt x="1113" y="1538"/>
                  </a:lnTo>
                  <a:lnTo>
                    <a:pt x="1096" y="1543"/>
                  </a:lnTo>
                  <a:lnTo>
                    <a:pt x="1084" y="1543"/>
                  </a:lnTo>
                  <a:lnTo>
                    <a:pt x="1060" y="1549"/>
                  </a:lnTo>
                  <a:lnTo>
                    <a:pt x="1049" y="1555"/>
                  </a:lnTo>
                  <a:lnTo>
                    <a:pt x="1037" y="1555"/>
                  </a:lnTo>
                  <a:lnTo>
                    <a:pt x="1013" y="1549"/>
                  </a:lnTo>
                  <a:lnTo>
                    <a:pt x="1007" y="1549"/>
                  </a:lnTo>
                  <a:lnTo>
                    <a:pt x="1007" y="1561"/>
                  </a:lnTo>
                  <a:lnTo>
                    <a:pt x="1007" y="1573"/>
                  </a:lnTo>
                  <a:lnTo>
                    <a:pt x="1001" y="1579"/>
                  </a:lnTo>
                  <a:lnTo>
                    <a:pt x="996" y="1585"/>
                  </a:lnTo>
                  <a:lnTo>
                    <a:pt x="990" y="1591"/>
                  </a:lnTo>
                  <a:lnTo>
                    <a:pt x="990" y="1626"/>
                  </a:lnTo>
                  <a:lnTo>
                    <a:pt x="990" y="1644"/>
                  </a:lnTo>
                  <a:lnTo>
                    <a:pt x="1001" y="1644"/>
                  </a:lnTo>
                  <a:lnTo>
                    <a:pt x="1007" y="1644"/>
                  </a:lnTo>
                  <a:lnTo>
                    <a:pt x="1007" y="1638"/>
                  </a:lnTo>
                  <a:lnTo>
                    <a:pt x="1007" y="1626"/>
                  </a:lnTo>
                  <a:lnTo>
                    <a:pt x="1007" y="1614"/>
                  </a:lnTo>
                  <a:lnTo>
                    <a:pt x="1019" y="1614"/>
                  </a:lnTo>
                  <a:lnTo>
                    <a:pt x="1031" y="1602"/>
                  </a:lnTo>
                  <a:lnTo>
                    <a:pt x="1043" y="1591"/>
                  </a:lnTo>
                  <a:lnTo>
                    <a:pt x="1060" y="1579"/>
                  </a:lnTo>
                  <a:lnTo>
                    <a:pt x="1090" y="1579"/>
                  </a:lnTo>
                  <a:lnTo>
                    <a:pt x="1113" y="1579"/>
                  </a:lnTo>
                  <a:lnTo>
                    <a:pt x="1119" y="1579"/>
                  </a:lnTo>
                  <a:lnTo>
                    <a:pt x="1119" y="1591"/>
                  </a:lnTo>
                  <a:lnTo>
                    <a:pt x="1113" y="1632"/>
                  </a:lnTo>
                  <a:lnTo>
                    <a:pt x="1090" y="1644"/>
                  </a:lnTo>
                  <a:lnTo>
                    <a:pt x="1078" y="1655"/>
                  </a:lnTo>
                  <a:lnTo>
                    <a:pt x="1078" y="1661"/>
                  </a:lnTo>
                  <a:lnTo>
                    <a:pt x="1084" y="1667"/>
                  </a:lnTo>
                  <a:lnTo>
                    <a:pt x="1090" y="1673"/>
                  </a:lnTo>
                  <a:lnTo>
                    <a:pt x="1096" y="1679"/>
                  </a:lnTo>
                  <a:lnTo>
                    <a:pt x="1113" y="1673"/>
                  </a:lnTo>
                  <a:lnTo>
                    <a:pt x="1131" y="1679"/>
                  </a:lnTo>
                  <a:lnTo>
                    <a:pt x="1137" y="1685"/>
                  </a:lnTo>
                  <a:lnTo>
                    <a:pt x="1137" y="1691"/>
                  </a:lnTo>
                  <a:lnTo>
                    <a:pt x="1131" y="1708"/>
                  </a:lnTo>
                  <a:lnTo>
                    <a:pt x="1125" y="1726"/>
                  </a:lnTo>
                  <a:lnTo>
                    <a:pt x="1113" y="1756"/>
                  </a:lnTo>
                  <a:lnTo>
                    <a:pt x="1090" y="1797"/>
                  </a:lnTo>
                  <a:lnTo>
                    <a:pt x="1060" y="1850"/>
                  </a:lnTo>
                  <a:lnTo>
                    <a:pt x="1049" y="1862"/>
                  </a:lnTo>
                  <a:lnTo>
                    <a:pt x="1043" y="1873"/>
                  </a:lnTo>
                  <a:lnTo>
                    <a:pt x="1019" y="1873"/>
                  </a:lnTo>
                  <a:lnTo>
                    <a:pt x="1013" y="1885"/>
                  </a:lnTo>
                  <a:lnTo>
                    <a:pt x="1007" y="1897"/>
                  </a:lnTo>
                  <a:lnTo>
                    <a:pt x="996" y="1926"/>
                  </a:lnTo>
                  <a:lnTo>
                    <a:pt x="984" y="1956"/>
                  </a:lnTo>
                  <a:lnTo>
                    <a:pt x="966" y="2021"/>
                  </a:lnTo>
                  <a:lnTo>
                    <a:pt x="919" y="2097"/>
                  </a:lnTo>
                  <a:lnTo>
                    <a:pt x="866" y="2180"/>
                  </a:lnTo>
                  <a:lnTo>
                    <a:pt x="789" y="2280"/>
                  </a:lnTo>
                  <a:lnTo>
                    <a:pt x="760" y="2309"/>
                  </a:lnTo>
                  <a:lnTo>
                    <a:pt x="748" y="2333"/>
                  </a:lnTo>
                  <a:lnTo>
                    <a:pt x="736" y="2368"/>
                  </a:lnTo>
                  <a:lnTo>
                    <a:pt x="648" y="2486"/>
                  </a:lnTo>
                  <a:lnTo>
                    <a:pt x="630" y="2486"/>
                  </a:lnTo>
                  <a:lnTo>
                    <a:pt x="624" y="2486"/>
                  </a:lnTo>
                  <a:lnTo>
                    <a:pt x="607" y="2486"/>
                  </a:lnTo>
                  <a:lnTo>
                    <a:pt x="595" y="2498"/>
                  </a:lnTo>
                  <a:lnTo>
                    <a:pt x="530" y="2574"/>
                  </a:lnTo>
                  <a:lnTo>
                    <a:pt x="483" y="2645"/>
                  </a:lnTo>
                  <a:lnTo>
                    <a:pt x="436" y="2722"/>
                  </a:lnTo>
                  <a:lnTo>
                    <a:pt x="389" y="2822"/>
                  </a:lnTo>
                  <a:lnTo>
                    <a:pt x="342" y="2887"/>
                  </a:lnTo>
                  <a:lnTo>
                    <a:pt x="265" y="2957"/>
                  </a:lnTo>
                  <a:lnTo>
                    <a:pt x="241" y="2975"/>
                  </a:lnTo>
                  <a:lnTo>
                    <a:pt x="224" y="3010"/>
                  </a:lnTo>
                  <a:lnTo>
                    <a:pt x="218" y="3034"/>
                  </a:lnTo>
                  <a:lnTo>
                    <a:pt x="188" y="3058"/>
                  </a:lnTo>
                  <a:lnTo>
                    <a:pt x="153" y="3099"/>
                  </a:lnTo>
                  <a:lnTo>
                    <a:pt x="129" y="3128"/>
                  </a:lnTo>
                  <a:lnTo>
                    <a:pt x="112" y="3146"/>
                  </a:lnTo>
                  <a:lnTo>
                    <a:pt x="65" y="3264"/>
                  </a:lnTo>
                  <a:lnTo>
                    <a:pt x="41" y="3311"/>
                  </a:lnTo>
                  <a:lnTo>
                    <a:pt x="0" y="3399"/>
                  </a:lnTo>
                  <a:lnTo>
                    <a:pt x="35" y="3358"/>
                  </a:lnTo>
                  <a:lnTo>
                    <a:pt x="47" y="3340"/>
                  </a:lnTo>
                  <a:lnTo>
                    <a:pt x="65" y="3317"/>
                  </a:lnTo>
                  <a:lnTo>
                    <a:pt x="94" y="3305"/>
                  </a:lnTo>
                  <a:lnTo>
                    <a:pt x="94" y="3299"/>
                  </a:lnTo>
                  <a:lnTo>
                    <a:pt x="88" y="3299"/>
                  </a:lnTo>
                  <a:lnTo>
                    <a:pt x="82" y="3293"/>
                  </a:lnTo>
                  <a:lnTo>
                    <a:pt x="82" y="3276"/>
                  </a:lnTo>
                  <a:lnTo>
                    <a:pt x="94" y="3258"/>
                  </a:lnTo>
                  <a:lnTo>
                    <a:pt x="129" y="3228"/>
                  </a:lnTo>
                  <a:lnTo>
                    <a:pt x="147" y="3217"/>
                  </a:lnTo>
                  <a:lnTo>
                    <a:pt x="171" y="3211"/>
                  </a:lnTo>
                  <a:lnTo>
                    <a:pt x="182" y="3205"/>
                  </a:lnTo>
                  <a:lnTo>
                    <a:pt x="188" y="3205"/>
                  </a:lnTo>
                  <a:lnTo>
                    <a:pt x="188" y="3187"/>
                  </a:lnTo>
                  <a:lnTo>
                    <a:pt x="188" y="3164"/>
                  </a:lnTo>
                  <a:lnTo>
                    <a:pt x="200" y="3128"/>
                  </a:lnTo>
                  <a:lnTo>
                    <a:pt x="236" y="3075"/>
                  </a:lnTo>
                  <a:lnTo>
                    <a:pt x="283" y="3022"/>
                  </a:lnTo>
                  <a:lnTo>
                    <a:pt x="353" y="2952"/>
                  </a:lnTo>
                  <a:lnTo>
                    <a:pt x="389" y="2910"/>
                  </a:lnTo>
                  <a:lnTo>
                    <a:pt x="406" y="2875"/>
                  </a:lnTo>
                  <a:lnTo>
                    <a:pt x="424" y="2845"/>
                  </a:lnTo>
                  <a:lnTo>
                    <a:pt x="442" y="2804"/>
                  </a:lnTo>
                  <a:lnTo>
                    <a:pt x="471" y="2763"/>
                  </a:lnTo>
                  <a:lnTo>
                    <a:pt x="518" y="2704"/>
                  </a:lnTo>
                  <a:lnTo>
                    <a:pt x="554" y="2651"/>
                  </a:lnTo>
                  <a:lnTo>
                    <a:pt x="601" y="2604"/>
                  </a:lnTo>
                  <a:lnTo>
                    <a:pt x="689" y="2498"/>
                  </a:lnTo>
                  <a:lnTo>
                    <a:pt x="772" y="2404"/>
                  </a:lnTo>
                  <a:lnTo>
                    <a:pt x="842" y="2309"/>
                  </a:lnTo>
                  <a:lnTo>
                    <a:pt x="913" y="2215"/>
                  </a:lnTo>
                  <a:lnTo>
                    <a:pt x="972" y="2103"/>
                  </a:lnTo>
                  <a:lnTo>
                    <a:pt x="996" y="2044"/>
                  </a:lnTo>
                  <a:lnTo>
                    <a:pt x="1019" y="1985"/>
                  </a:lnTo>
                  <a:lnTo>
                    <a:pt x="1078" y="1879"/>
                  </a:lnTo>
                  <a:lnTo>
                    <a:pt x="1084" y="1879"/>
                  </a:lnTo>
                  <a:lnTo>
                    <a:pt x="1096" y="1879"/>
                  </a:lnTo>
                  <a:lnTo>
                    <a:pt x="1102" y="1873"/>
                  </a:lnTo>
                  <a:lnTo>
                    <a:pt x="1113" y="1850"/>
                  </a:lnTo>
                  <a:lnTo>
                    <a:pt x="1131" y="1809"/>
                  </a:lnTo>
                  <a:lnTo>
                    <a:pt x="1166" y="1708"/>
                  </a:lnTo>
                  <a:lnTo>
                    <a:pt x="1178" y="1703"/>
                  </a:lnTo>
                  <a:lnTo>
                    <a:pt x="1202" y="1685"/>
                  </a:lnTo>
                  <a:lnTo>
                    <a:pt x="1225" y="1679"/>
                  </a:lnTo>
                  <a:lnTo>
                    <a:pt x="1261" y="1679"/>
                  </a:lnTo>
                  <a:lnTo>
                    <a:pt x="1290" y="1691"/>
                  </a:lnTo>
                  <a:lnTo>
                    <a:pt x="1314" y="1714"/>
                  </a:lnTo>
                  <a:lnTo>
                    <a:pt x="1390" y="1767"/>
                  </a:lnTo>
                  <a:lnTo>
                    <a:pt x="1408" y="1791"/>
                  </a:lnTo>
                  <a:lnTo>
                    <a:pt x="1437" y="1826"/>
                  </a:lnTo>
                  <a:lnTo>
                    <a:pt x="1485" y="1885"/>
                  </a:lnTo>
                  <a:lnTo>
                    <a:pt x="1526" y="1938"/>
                  </a:lnTo>
                  <a:lnTo>
                    <a:pt x="1549" y="1974"/>
                  </a:lnTo>
                  <a:lnTo>
                    <a:pt x="1555" y="2015"/>
                  </a:lnTo>
                  <a:lnTo>
                    <a:pt x="1555" y="2021"/>
                  </a:lnTo>
                  <a:lnTo>
                    <a:pt x="1561" y="2021"/>
                  </a:lnTo>
                  <a:lnTo>
                    <a:pt x="1567" y="2027"/>
                  </a:lnTo>
                  <a:lnTo>
                    <a:pt x="1573" y="2032"/>
                  </a:lnTo>
                  <a:lnTo>
                    <a:pt x="1597" y="2068"/>
                  </a:lnTo>
                  <a:lnTo>
                    <a:pt x="1608" y="2109"/>
                  </a:lnTo>
                  <a:lnTo>
                    <a:pt x="1608" y="2133"/>
                  </a:lnTo>
                  <a:lnTo>
                    <a:pt x="1608" y="2144"/>
                  </a:lnTo>
                  <a:lnTo>
                    <a:pt x="1602" y="2156"/>
                  </a:lnTo>
                  <a:lnTo>
                    <a:pt x="1597" y="2180"/>
                  </a:lnTo>
                  <a:lnTo>
                    <a:pt x="1579" y="2186"/>
                  </a:lnTo>
                  <a:lnTo>
                    <a:pt x="1579" y="2192"/>
                  </a:lnTo>
                  <a:lnTo>
                    <a:pt x="1591" y="2192"/>
                  </a:lnTo>
                  <a:lnTo>
                    <a:pt x="1602" y="2192"/>
                  </a:lnTo>
                  <a:lnTo>
                    <a:pt x="1608" y="2197"/>
                  </a:lnTo>
                  <a:lnTo>
                    <a:pt x="1608" y="2215"/>
                  </a:lnTo>
                  <a:lnTo>
                    <a:pt x="1614" y="2233"/>
                  </a:lnTo>
                  <a:lnTo>
                    <a:pt x="1620" y="2245"/>
                  </a:lnTo>
                  <a:lnTo>
                    <a:pt x="1644" y="2250"/>
                  </a:lnTo>
                  <a:lnTo>
                    <a:pt x="1673" y="2250"/>
                  </a:lnTo>
                  <a:lnTo>
                    <a:pt x="1685" y="2262"/>
                  </a:lnTo>
                  <a:lnTo>
                    <a:pt x="1697" y="2268"/>
                  </a:lnTo>
                  <a:lnTo>
                    <a:pt x="1697" y="2274"/>
                  </a:lnTo>
                  <a:lnTo>
                    <a:pt x="1697" y="2280"/>
                  </a:lnTo>
                  <a:lnTo>
                    <a:pt x="1685" y="2292"/>
                  </a:lnTo>
                  <a:lnTo>
                    <a:pt x="1685" y="2303"/>
                  </a:lnTo>
                  <a:lnTo>
                    <a:pt x="1703" y="2309"/>
                  </a:lnTo>
                  <a:lnTo>
                    <a:pt x="1744" y="2327"/>
                  </a:lnTo>
                  <a:lnTo>
                    <a:pt x="1767" y="2356"/>
                  </a:lnTo>
                  <a:lnTo>
                    <a:pt x="1779" y="2398"/>
                  </a:lnTo>
                  <a:lnTo>
                    <a:pt x="1803" y="2457"/>
                  </a:lnTo>
                  <a:lnTo>
                    <a:pt x="1809" y="2463"/>
                  </a:lnTo>
                  <a:lnTo>
                    <a:pt x="1826" y="2463"/>
                  </a:lnTo>
                  <a:lnTo>
                    <a:pt x="1832" y="2474"/>
                  </a:lnTo>
                  <a:lnTo>
                    <a:pt x="1838" y="2480"/>
                  </a:lnTo>
                  <a:lnTo>
                    <a:pt x="1856" y="2504"/>
                  </a:lnTo>
                  <a:lnTo>
                    <a:pt x="1938" y="2586"/>
                  </a:lnTo>
                  <a:lnTo>
                    <a:pt x="2021" y="2645"/>
                  </a:lnTo>
                  <a:lnTo>
                    <a:pt x="2044" y="2669"/>
                  </a:lnTo>
                  <a:lnTo>
                    <a:pt x="2074" y="2704"/>
                  </a:lnTo>
                  <a:lnTo>
                    <a:pt x="2080" y="2710"/>
                  </a:lnTo>
                  <a:lnTo>
                    <a:pt x="2086" y="2704"/>
                  </a:lnTo>
                  <a:lnTo>
                    <a:pt x="2097" y="2698"/>
                  </a:lnTo>
                  <a:lnTo>
                    <a:pt x="2121" y="2698"/>
                  </a:lnTo>
                  <a:lnTo>
                    <a:pt x="2150" y="2716"/>
                  </a:lnTo>
                  <a:lnTo>
                    <a:pt x="2174" y="2745"/>
                  </a:lnTo>
                  <a:lnTo>
                    <a:pt x="2209" y="2792"/>
                  </a:lnTo>
                  <a:lnTo>
                    <a:pt x="2262" y="2863"/>
                  </a:lnTo>
                  <a:lnTo>
                    <a:pt x="2357" y="3005"/>
                  </a:lnTo>
                  <a:lnTo>
                    <a:pt x="2439" y="3134"/>
                  </a:lnTo>
                  <a:lnTo>
                    <a:pt x="2451" y="3134"/>
                  </a:lnTo>
                  <a:lnTo>
                    <a:pt x="2439" y="3122"/>
                  </a:lnTo>
                  <a:lnTo>
                    <a:pt x="2386" y="3040"/>
                  </a:lnTo>
                  <a:lnTo>
                    <a:pt x="2333" y="2934"/>
                  </a:lnTo>
                  <a:lnTo>
                    <a:pt x="2292" y="2875"/>
                  </a:lnTo>
                  <a:lnTo>
                    <a:pt x="2221" y="2787"/>
                  </a:lnTo>
                  <a:lnTo>
                    <a:pt x="2121" y="2657"/>
                  </a:lnTo>
                  <a:lnTo>
                    <a:pt x="2086" y="2622"/>
                  </a:lnTo>
                  <a:lnTo>
                    <a:pt x="2044" y="2580"/>
                  </a:lnTo>
                  <a:lnTo>
                    <a:pt x="1997" y="2521"/>
                  </a:lnTo>
                  <a:lnTo>
                    <a:pt x="1950" y="2451"/>
                  </a:lnTo>
                  <a:lnTo>
                    <a:pt x="1915" y="2386"/>
                  </a:lnTo>
                  <a:lnTo>
                    <a:pt x="1879" y="2315"/>
                  </a:lnTo>
                  <a:lnTo>
                    <a:pt x="1850" y="2250"/>
                  </a:lnTo>
                  <a:lnTo>
                    <a:pt x="1820" y="2197"/>
                  </a:lnTo>
                  <a:lnTo>
                    <a:pt x="1820" y="2156"/>
                  </a:lnTo>
                  <a:lnTo>
                    <a:pt x="1820" y="2144"/>
                  </a:lnTo>
                  <a:lnTo>
                    <a:pt x="1815" y="2144"/>
                  </a:lnTo>
                  <a:lnTo>
                    <a:pt x="1809" y="2139"/>
                  </a:lnTo>
                  <a:lnTo>
                    <a:pt x="1803" y="2121"/>
                  </a:lnTo>
                  <a:lnTo>
                    <a:pt x="1779" y="2091"/>
                  </a:lnTo>
                  <a:lnTo>
                    <a:pt x="1767" y="2056"/>
                  </a:lnTo>
                  <a:lnTo>
                    <a:pt x="1750" y="2032"/>
                  </a:lnTo>
                  <a:lnTo>
                    <a:pt x="1750" y="2021"/>
                  </a:lnTo>
                  <a:lnTo>
                    <a:pt x="1767" y="2009"/>
                  </a:lnTo>
                  <a:lnTo>
                    <a:pt x="1773" y="2003"/>
                  </a:lnTo>
                  <a:lnTo>
                    <a:pt x="1773" y="1985"/>
                  </a:lnTo>
                  <a:lnTo>
                    <a:pt x="1767" y="1979"/>
                  </a:lnTo>
                  <a:lnTo>
                    <a:pt x="1744" y="1979"/>
                  </a:lnTo>
                  <a:lnTo>
                    <a:pt x="1720" y="1979"/>
                  </a:lnTo>
                  <a:lnTo>
                    <a:pt x="1673" y="1921"/>
                  </a:lnTo>
                  <a:lnTo>
                    <a:pt x="1620" y="1856"/>
                  </a:lnTo>
                  <a:lnTo>
                    <a:pt x="1597" y="1826"/>
                  </a:lnTo>
                  <a:lnTo>
                    <a:pt x="1579" y="1803"/>
                  </a:lnTo>
                  <a:lnTo>
                    <a:pt x="1567" y="1785"/>
                  </a:lnTo>
                  <a:lnTo>
                    <a:pt x="1538" y="1750"/>
                  </a:lnTo>
                  <a:lnTo>
                    <a:pt x="1473" y="1679"/>
                  </a:lnTo>
                  <a:lnTo>
                    <a:pt x="1426" y="1626"/>
                  </a:lnTo>
                  <a:lnTo>
                    <a:pt x="1396" y="1596"/>
                  </a:lnTo>
                  <a:lnTo>
                    <a:pt x="1379" y="1561"/>
                  </a:lnTo>
                  <a:lnTo>
                    <a:pt x="1373" y="1532"/>
                  </a:lnTo>
                  <a:lnTo>
                    <a:pt x="1384" y="1508"/>
                  </a:lnTo>
                  <a:lnTo>
                    <a:pt x="1396" y="1496"/>
                  </a:lnTo>
                  <a:lnTo>
                    <a:pt x="1408" y="1490"/>
                  </a:lnTo>
                  <a:lnTo>
                    <a:pt x="1490" y="1414"/>
                  </a:lnTo>
                  <a:lnTo>
                    <a:pt x="1514" y="1402"/>
                  </a:lnTo>
                  <a:lnTo>
                    <a:pt x="1538" y="1384"/>
                  </a:lnTo>
                  <a:lnTo>
                    <a:pt x="1591" y="1367"/>
                  </a:lnTo>
                  <a:lnTo>
                    <a:pt x="1650" y="1337"/>
                  </a:lnTo>
                  <a:lnTo>
                    <a:pt x="1697" y="1331"/>
                  </a:lnTo>
                  <a:lnTo>
                    <a:pt x="1703" y="1331"/>
                  </a:lnTo>
                  <a:lnTo>
                    <a:pt x="1703" y="1320"/>
                  </a:lnTo>
                  <a:lnTo>
                    <a:pt x="1703" y="1267"/>
                  </a:lnTo>
                  <a:lnTo>
                    <a:pt x="1708" y="1243"/>
                  </a:lnTo>
                  <a:lnTo>
                    <a:pt x="1726" y="1225"/>
                  </a:lnTo>
                  <a:lnTo>
                    <a:pt x="1762" y="1184"/>
                  </a:lnTo>
                  <a:lnTo>
                    <a:pt x="1767" y="1172"/>
                  </a:lnTo>
                  <a:lnTo>
                    <a:pt x="1791" y="1190"/>
                  </a:lnTo>
                  <a:lnTo>
                    <a:pt x="1809" y="1190"/>
                  </a:lnTo>
                  <a:lnTo>
                    <a:pt x="1809" y="1184"/>
                  </a:lnTo>
                  <a:lnTo>
                    <a:pt x="1803" y="1161"/>
                  </a:lnTo>
                  <a:lnTo>
                    <a:pt x="1803" y="1155"/>
                  </a:lnTo>
                  <a:lnTo>
                    <a:pt x="1779" y="1149"/>
                  </a:lnTo>
                  <a:lnTo>
                    <a:pt x="1773" y="1143"/>
                  </a:lnTo>
                  <a:lnTo>
                    <a:pt x="1773" y="1131"/>
                  </a:lnTo>
                  <a:lnTo>
                    <a:pt x="1785" y="1107"/>
                  </a:lnTo>
                  <a:lnTo>
                    <a:pt x="1838" y="1013"/>
                  </a:lnTo>
                  <a:lnTo>
                    <a:pt x="1980" y="854"/>
                  </a:lnTo>
                  <a:lnTo>
                    <a:pt x="2038" y="754"/>
                  </a:lnTo>
                  <a:lnTo>
                    <a:pt x="2062" y="725"/>
                  </a:lnTo>
                  <a:lnTo>
                    <a:pt x="2091" y="695"/>
                  </a:lnTo>
                  <a:lnTo>
                    <a:pt x="2109" y="683"/>
                  </a:lnTo>
                  <a:lnTo>
                    <a:pt x="2109" y="677"/>
                  </a:lnTo>
                  <a:lnTo>
                    <a:pt x="2109" y="654"/>
                  </a:lnTo>
                  <a:lnTo>
                    <a:pt x="2121" y="642"/>
                  </a:lnTo>
                  <a:lnTo>
                    <a:pt x="2133" y="636"/>
                  </a:lnTo>
                  <a:lnTo>
                    <a:pt x="2139" y="624"/>
                  </a:lnTo>
                  <a:lnTo>
                    <a:pt x="2150" y="601"/>
                  </a:lnTo>
                  <a:lnTo>
                    <a:pt x="2150" y="589"/>
                  </a:lnTo>
                  <a:lnTo>
                    <a:pt x="2150" y="583"/>
                  </a:lnTo>
                  <a:lnTo>
                    <a:pt x="2139" y="571"/>
                  </a:lnTo>
                  <a:lnTo>
                    <a:pt x="2150" y="571"/>
                  </a:lnTo>
                  <a:lnTo>
                    <a:pt x="2156" y="571"/>
                  </a:lnTo>
                  <a:close/>
                </a:path>
              </a:pathLst>
            </a:custGeom>
            <a:grpFill/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eaLnBrk="1" hangingPunct="1"/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11" name="フリーフォーム 10"/>
            <p:cNvSpPr>
              <a:spLocks/>
            </p:cNvSpPr>
            <p:nvPr userDrawn="1"/>
          </p:nvSpPr>
          <p:spPr bwMode="auto">
            <a:xfrm>
              <a:off x="8207375" y="5678488"/>
              <a:ext cx="517525" cy="549275"/>
            </a:xfrm>
            <a:custGeom>
              <a:avLst/>
              <a:gdLst/>
              <a:ahLst/>
              <a:cxnLst>
                <a:cxn ang="0">
                  <a:pos x="48" y="324"/>
                </a:cxn>
                <a:cxn ang="0">
                  <a:pos x="65" y="324"/>
                </a:cxn>
                <a:cxn ang="0">
                  <a:pos x="77" y="307"/>
                </a:cxn>
                <a:cxn ang="0">
                  <a:pos x="89" y="289"/>
                </a:cxn>
                <a:cxn ang="0">
                  <a:pos x="95" y="248"/>
                </a:cxn>
                <a:cxn ang="0">
                  <a:pos x="89" y="230"/>
                </a:cxn>
                <a:cxn ang="0">
                  <a:pos x="83" y="212"/>
                </a:cxn>
                <a:cxn ang="0">
                  <a:pos x="71" y="201"/>
                </a:cxn>
                <a:cxn ang="0">
                  <a:pos x="48" y="183"/>
                </a:cxn>
                <a:cxn ang="0">
                  <a:pos x="18" y="177"/>
                </a:cxn>
                <a:cxn ang="0">
                  <a:pos x="0" y="177"/>
                </a:cxn>
                <a:cxn ang="0">
                  <a:pos x="324" y="0"/>
                </a:cxn>
                <a:cxn ang="0">
                  <a:pos x="289" y="53"/>
                </a:cxn>
                <a:cxn ang="0">
                  <a:pos x="207" y="165"/>
                </a:cxn>
                <a:cxn ang="0">
                  <a:pos x="124" y="271"/>
                </a:cxn>
                <a:cxn ang="0">
                  <a:pos x="77" y="324"/>
                </a:cxn>
                <a:cxn ang="0">
                  <a:pos x="59" y="324"/>
                </a:cxn>
                <a:cxn ang="0">
                  <a:pos x="48" y="324"/>
                </a:cxn>
              </a:cxnLst>
              <a:rect l="0" t="0" r="0" b="0"/>
              <a:pathLst>
                <a:path w="324" h="324">
                  <a:moveTo>
                    <a:pt x="48" y="324"/>
                  </a:moveTo>
                  <a:lnTo>
                    <a:pt x="65" y="324"/>
                  </a:lnTo>
                  <a:lnTo>
                    <a:pt x="77" y="307"/>
                  </a:lnTo>
                  <a:lnTo>
                    <a:pt x="89" y="289"/>
                  </a:lnTo>
                  <a:lnTo>
                    <a:pt x="95" y="248"/>
                  </a:lnTo>
                  <a:lnTo>
                    <a:pt x="89" y="230"/>
                  </a:lnTo>
                  <a:lnTo>
                    <a:pt x="83" y="212"/>
                  </a:lnTo>
                  <a:lnTo>
                    <a:pt x="71" y="201"/>
                  </a:lnTo>
                  <a:lnTo>
                    <a:pt x="48" y="183"/>
                  </a:lnTo>
                  <a:lnTo>
                    <a:pt x="18" y="177"/>
                  </a:lnTo>
                  <a:lnTo>
                    <a:pt x="0" y="177"/>
                  </a:lnTo>
                  <a:lnTo>
                    <a:pt x="324" y="0"/>
                  </a:lnTo>
                  <a:lnTo>
                    <a:pt x="289" y="53"/>
                  </a:lnTo>
                  <a:lnTo>
                    <a:pt x="207" y="165"/>
                  </a:lnTo>
                  <a:lnTo>
                    <a:pt x="124" y="271"/>
                  </a:lnTo>
                  <a:lnTo>
                    <a:pt x="77" y="324"/>
                  </a:lnTo>
                  <a:lnTo>
                    <a:pt x="59" y="324"/>
                  </a:lnTo>
                  <a:lnTo>
                    <a:pt x="48" y="324"/>
                  </a:lnTo>
                  <a:close/>
                </a:path>
              </a:pathLst>
            </a:cu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solidFill>
                  <a:prstClr val="white"/>
                </a:solidFill>
              </a:endParaRPr>
            </a:p>
          </p:txBody>
        </p:sp>
        <p:grpSp>
          <p:nvGrpSpPr>
            <p:cNvPr id="170" name="図形グループ 169"/>
            <p:cNvGrpSpPr/>
            <p:nvPr/>
          </p:nvGrpSpPr>
          <p:grpSpPr bwMode="auto">
            <a:xfrm>
              <a:off x="792163" y="615141"/>
              <a:ext cx="7929570" cy="5540686"/>
              <a:chOff x="288" y="432"/>
              <a:chExt cx="5268" cy="3456"/>
            </a:xfrm>
            <a:grpFill/>
          </p:grpSpPr>
          <p:sp>
            <p:nvSpPr>
              <p:cNvPr id="13" name="フリーフォーム 12"/>
              <p:cNvSpPr>
                <a:spLocks/>
              </p:cNvSpPr>
              <p:nvPr/>
            </p:nvSpPr>
            <p:spPr bwMode="auto">
              <a:xfrm>
                <a:off x="288" y="1054"/>
                <a:ext cx="64" cy="64"/>
              </a:xfrm>
              <a:custGeom>
                <a:avLst/>
                <a:gdLst/>
                <a:ahLst/>
                <a:cxnLst>
                  <a:cxn ang="0">
                    <a:pos x="59" y="59"/>
                  </a:cxn>
                  <a:cxn ang="0">
                    <a:pos x="64" y="35"/>
                  </a:cxn>
                  <a:cxn ang="0">
                    <a:pos x="59" y="23"/>
                  </a:cxn>
                  <a:cxn ang="0">
                    <a:pos x="53" y="6"/>
                  </a:cxn>
                  <a:cxn ang="0">
                    <a:pos x="35" y="0"/>
                  </a:cxn>
                  <a:cxn ang="0">
                    <a:pos x="23" y="0"/>
                  </a:cxn>
                  <a:cxn ang="0">
                    <a:pos x="6" y="6"/>
                  </a:cxn>
                  <a:cxn ang="0">
                    <a:pos x="0" y="12"/>
                  </a:cxn>
                  <a:cxn ang="0">
                    <a:pos x="0" y="35"/>
                  </a:cxn>
                  <a:cxn ang="0">
                    <a:pos x="6" y="47"/>
                  </a:cxn>
                  <a:cxn ang="0">
                    <a:pos x="17" y="59"/>
                  </a:cxn>
                  <a:cxn ang="0">
                    <a:pos x="47" y="64"/>
                  </a:cxn>
                  <a:cxn ang="0">
                    <a:pos x="53" y="59"/>
                  </a:cxn>
                  <a:cxn ang="0">
                    <a:pos x="59" y="59"/>
                  </a:cxn>
                </a:cxnLst>
                <a:rect l="0" t="0" r="0" b="0"/>
                <a:pathLst>
                  <a:path w="64" h="64">
                    <a:moveTo>
                      <a:pt x="59" y="59"/>
                    </a:moveTo>
                    <a:lnTo>
                      <a:pt x="64" y="35"/>
                    </a:lnTo>
                    <a:lnTo>
                      <a:pt x="59" y="23"/>
                    </a:lnTo>
                    <a:lnTo>
                      <a:pt x="53" y="6"/>
                    </a:lnTo>
                    <a:lnTo>
                      <a:pt x="35" y="0"/>
                    </a:lnTo>
                    <a:lnTo>
                      <a:pt x="23" y="0"/>
                    </a:lnTo>
                    <a:lnTo>
                      <a:pt x="6" y="6"/>
                    </a:lnTo>
                    <a:lnTo>
                      <a:pt x="0" y="12"/>
                    </a:lnTo>
                    <a:lnTo>
                      <a:pt x="0" y="35"/>
                    </a:lnTo>
                    <a:lnTo>
                      <a:pt x="6" y="47"/>
                    </a:lnTo>
                    <a:lnTo>
                      <a:pt x="17" y="59"/>
                    </a:lnTo>
                    <a:lnTo>
                      <a:pt x="47" y="64"/>
                    </a:lnTo>
                    <a:lnTo>
                      <a:pt x="53" y="59"/>
                    </a:lnTo>
                    <a:lnTo>
                      <a:pt x="59" y="59"/>
                    </a:lnTo>
                    <a:close/>
                  </a:path>
                </a:pathLst>
              </a:custGeom>
              <a:grp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anchor="t" compatLnSpc="1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4" name="フリーフォーム 13"/>
              <p:cNvSpPr>
                <a:spLocks/>
              </p:cNvSpPr>
              <p:nvPr/>
            </p:nvSpPr>
            <p:spPr bwMode="auto">
              <a:xfrm>
                <a:off x="364" y="901"/>
                <a:ext cx="100" cy="135"/>
              </a:xfrm>
              <a:custGeom>
                <a:avLst/>
                <a:gdLst/>
                <a:ahLst/>
                <a:cxnLst>
                  <a:cxn ang="0">
                    <a:pos x="35" y="135"/>
                  </a:cxn>
                  <a:cxn ang="0">
                    <a:pos x="53" y="129"/>
                  </a:cxn>
                  <a:cxn ang="0">
                    <a:pos x="53" y="118"/>
                  </a:cxn>
                  <a:cxn ang="0">
                    <a:pos x="53" y="112"/>
                  </a:cxn>
                  <a:cxn ang="0">
                    <a:pos x="47" y="88"/>
                  </a:cxn>
                  <a:cxn ang="0">
                    <a:pos x="53" y="82"/>
                  </a:cxn>
                  <a:cxn ang="0">
                    <a:pos x="76" y="71"/>
                  </a:cxn>
                  <a:cxn ang="0">
                    <a:pos x="94" y="59"/>
                  </a:cxn>
                  <a:cxn ang="0">
                    <a:pos x="100" y="41"/>
                  </a:cxn>
                  <a:cxn ang="0">
                    <a:pos x="94" y="18"/>
                  </a:cxn>
                  <a:cxn ang="0">
                    <a:pos x="76" y="6"/>
                  </a:cxn>
                  <a:cxn ang="0">
                    <a:pos x="65" y="0"/>
                  </a:cxn>
                  <a:cxn ang="0">
                    <a:pos x="41" y="0"/>
                  </a:cxn>
                  <a:cxn ang="0">
                    <a:pos x="35" y="6"/>
                  </a:cxn>
                  <a:cxn ang="0">
                    <a:pos x="24" y="30"/>
                  </a:cxn>
                  <a:cxn ang="0">
                    <a:pos x="35" y="53"/>
                  </a:cxn>
                  <a:cxn ang="0">
                    <a:pos x="41" y="65"/>
                  </a:cxn>
                  <a:cxn ang="0">
                    <a:pos x="24" y="82"/>
                  </a:cxn>
                  <a:cxn ang="0">
                    <a:pos x="12" y="88"/>
                  </a:cxn>
                  <a:cxn ang="0">
                    <a:pos x="6" y="88"/>
                  </a:cxn>
                  <a:cxn ang="0">
                    <a:pos x="0" y="100"/>
                  </a:cxn>
                  <a:cxn ang="0">
                    <a:pos x="0" y="112"/>
                  </a:cxn>
                  <a:cxn ang="0">
                    <a:pos x="6" y="124"/>
                  </a:cxn>
                  <a:cxn ang="0">
                    <a:pos x="18" y="135"/>
                  </a:cxn>
                  <a:cxn ang="0">
                    <a:pos x="24" y="135"/>
                  </a:cxn>
                  <a:cxn ang="0">
                    <a:pos x="35" y="135"/>
                  </a:cxn>
                </a:cxnLst>
                <a:rect l="0" t="0" r="0" b="0"/>
                <a:pathLst>
                  <a:path w="100" h="135">
                    <a:moveTo>
                      <a:pt x="35" y="135"/>
                    </a:moveTo>
                    <a:lnTo>
                      <a:pt x="53" y="129"/>
                    </a:lnTo>
                    <a:lnTo>
                      <a:pt x="53" y="118"/>
                    </a:lnTo>
                    <a:lnTo>
                      <a:pt x="53" y="112"/>
                    </a:lnTo>
                    <a:lnTo>
                      <a:pt x="47" y="88"/>
                    </a:lnTo>
                    <a:lnTo>
                      <a:pt x="53" y="82"/>
                    </a:lnTo>
                    <a:lnTo>
                      <a:pt x="76" y="71"/>
                    </a:lnTo>
                    <a:lnTo>
                      <a:pt x="94" y="59"/>
                    </a:lnTo>
                    <a:lnTo>
                      <a:pt x="100" y="41"/>
                    </a:lnTo>
                    <a:lnTo>
                      <a:pt x="94" y="18"/>
                    </a:lnTo>
                    <a:lnTo>
                      <a:pt x="76" y="6"/>
                    </a:lnTo>
                    <a:lnTo>
                      <a:pt x="65" y="0"/>
                    </a:lnTo>
                    <a:lnTo>
                      <a:pt x="41" y="0"/>
                    </a:lnTo>
                    <a:lnTo>
                      <a:pt x="35" y="6"/>
                    </a:lnTo>
                    <a:lnTo>
                      <a:pt x="24" y="30"/>
                    </a:lnTo>
                    <a:lnTo>
                      <a:pt x="35" y="53"/>
                    </a:lnTo>
                    <a:lnTo>
                      <a:pt x="41" y="65"/>
                    </a:lnTo>
                    <a:lnTo>
                      <a:pt x="24" y="82"/>
                    </a:lnTo>
                    <a:lnTo>
                      <a:pt x="12" y="88"/>
                    </a:lnTo>
                    <a:lnTo>
                      <a:pt x="6" y="88"/>
                    </a:lnTo>
                    <a:lnTo>
                      <a:pt x="0" y="100"/>
                    </a:lnTo>
                    <a:lnTo>
                      <a:pt x="0" y="112"/>
                    </a:lnTo>
                    <a:lnTo>
                      <a:pt x="6" y="124"/>
                    </a:lnTo>
                    <a:lnTo>
                      <a:pt x="18" y="135"/>
                    </a:lnTo>
                    <a:lnTo>
                      <a:pt x="24" y="135"/>
                    </a:lnTo>
                    <a:lnTo>
                      <a:pt x="35" y="135"/>
                    </a:lnTo>
                    <a:close/>
                  </a:path>
                </a:pathLst>
              </a:custGeom>
              <a:grp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anchor="t" compatLnSpc="1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5" name="フリーフォーム 14"/>
              <p:cNvSpPr>
                <a:spLocks/>
              </p:cNvSpPr>
              <p:nvPr/>
            </p:nvSpPr>
            <p:spPr bwMode="auto">
              <a:xfrm>
                <a:off x="405" y="1095"/>
                <a:ext cx="24" cy="23"/>
              </a:xfrm>
              <a:custGeom>
                <a:avLst/>
                <a:gdLst/>
                <a:ahLst/>
                <a:cxnLst>
                  <a:cxn ang="0">
                    <a:pos x="12" y="23"/>
                  </a:cxn>
                  <a:cxn ang="0">
                    <a:pos x="24" y="18"/>
                  </a:cxn>
                  <a:cxn ang="0">
                    <a:pos x="12" y="6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8"/>
                  </a:cxn>
                  <a:cxn ang="0">
                    <a:pos x="6" y="23"/>
                  </a:cxn>
                  <a:cxn ang="0">
                    <a:pos x="6" y="23"/>
                  </a:cxn>
                  <a:cxn ang="0">
                    <a:pos x="12" y="23"/>
                  </a:cxn>
                </a:cxnLst>
                <a:rect l="0" t="0" r="0" b="0"/>
                <a:pathLst>
                  <a:path w="24" h="23">
                    <a:moveTo>
                      <a:pt x="12" y="23"/>
                    </a:moveTo>
                    <a:lnTo>
                      <a:pt x="24" y="18"/>
                    </a:lnTo>
                    <a:lnTo>
                      <a:pt x="12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8"/>
                    </a:lnTo>
                    <a:lnTo>
                      <a:pt x="6" y="23"/>
                    </a:lnTo>
                    <a:lnTo>
                      <a:pt x="6" y="23"/>
                    </a:lnTo>
                    <a:lnTo>
                      <a:pt x="12" y="23"/>
                    </a:lnTo>
                    <a:close/>
                  </a:path>
                </a:pathLst>
              </a:custGeom>
              <a:grp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anchor="t" compatLnSpc="1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6" name="フリーフォーム 15"/>
              <p:cNvSpPr>
                <a:spLocks/>
              </p:cNvSpPr>
              <p:nvPr/>
            </p:nvSpPr>
            <p:spPr bwMode="auto">
              <a:xfrm>
                <a:off x="481" y="848"/>
                <a:ext cx="53" cy="53"/>
              </a:xfrm>
              <a:custGeom>
                <a:avLst/>
                <a:gdLst/>
                <a:ahLst/>
                <a:cxnLst>
                  <a:cxn ang="0">
                    <a:pos x="42" y="47"/>
                  </a:cxn>
                  <a:cxn ang="0">
                    <a:pos x="53" y="42"/>
                  </a:cxn>
                  <a:cxn ang="0">
                    <a:pos x="53" y="24"/>
                  </a:cxn>
                  <a:cxn ang="0">
                    <a:pos x="47" y="12"/>
                  </a:cxn>
                  <a:cxn ang="0">
                    <a:pos x="42" y="0"/>
                  </a:cxn>
                  <a:cxn ang="0">
                    <a:pos x="24" y="0"/>
                  </a:cxn>
                  <a:cxn ang="0">
                    <a:pos x="12" y="12"/>
                  </a:cxn>
                  <a:cxn ang="0">
                    <a:pos x="0" y="18"/>
                  </a:cxn>
                  <a:cxn ang="0">
                    <a:pos x="12" y="30"/>
                  </a:cxn>
                  <a:cxn ang="0">
                    <a:pos x="24" y="53"/>
                  </a:cxn>
                  <a:cxn ang="0">
                    <a:pos x="30" y="53"/>
                  </a:cxn>
                  <a:cxn ang="0">
                    <a:pos x="30" y="47"/>
                  </a:cxn>
                  <a:cxn ang="0">
                    <a:pos x="42" y="47"/>
                  </a:cxn>
                </a:cxnLst>
                <a:rect l="0" t="0" r="0" b="0"/>
                <a:pathLst>
                  <a:path w="53" h="53">
                    <a:moveTo>
                      <a:pt x="42" y="47"/>
                    </a:moveTo>
                    <a:lnTo>
                      <a:pt x="53" y="42"/>
                    </a:lnTo>
                    <a:lnTo>
                      <a:pt x="53" y="24"/>
                    </a:lnTo>
                    <a:lnTo>
                      <a:pt x="47" y="12"/>
                    </a:lnTo>
                    <a:lnTo>
                      <a:pt x="42" y="0"/>
                    </a:lnTo>
                    <a:lnTo>
                      <a:pt x="24" y="0"/>
                    </a:lnTo>
                    <a:lnTo>
                      <a:pt x="12" y="12"/>
                    </a:lnTo>
                    <a:lnTo>
                      <a:pt x="0" y="18"/>
                    </a:lnTo>
                    <a:lnTo>
                      <a:pt x="12" y="30"/>
                    </a:lnTo>
                    <a:lnTo>
                      <a:pt x="24" y="53"/>
                    </a:lnTo>
                    <a:lnTo>
                      <a:pt x="30" y="53"/>
                    </a:lnTo>
                    <a:lnTo>
                      <a:pt x="30" y="47"/>
                    </a:lnTo>
                    <a:lnTo>
                      <a:pt x="42" y="47"/>
                    </a:lnTo>
                    <a:close/>
                  </a:path>
                </a:pathLst>
              </a:custGeom>
              <a:grp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anchor="t" compatLnSpc="1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7" name="フリーフォーム 16"/>
              <p:cNvSpPr>
                <a:spLocks/>
              </p:cNvSpPr>
              <p:nvPr/>
            </p:nvSpPr>
            <p:spPr bwMode="auto">
              <a:xfrm>
                <a:off x="435" y="749"/>
                <a:ext cx="29" cy="35"/>
              </a:xfrm>
              <a:custGeom>
                <a:avLst/>
                <a:gdLst/>
                <a:ahLst/>
                <a:cxnLst>
                  <a:cxn ang="0">
                    <a:pos x="23" y="29"/>
                  </a:cxn>
                  <a:cxn ang="0">
                    <a:pos x="29" y="23"/>
                  </a:cxn>
                  <a:cxn ang="0">
                    <a:pos x="23" y="11"/>
                  </a:cxn>
                  <a:cxn ang="0">
                    <a:pos x="5" y="0"/>
                  </a:cxn>
                  <a:cxn ang="0">
                    <a:pos x="0" y="17"/>
                  </a:cxn>
                  <a:cxn ang="0">
                    <a:pos x="5" y="29"/>
                  </a:cxn>
                  <a:cxn ang="0">
                    <a:pos x="11" y="35"/>
                  </a:cxn>
                  <a:cxn ang="0">
                    <a:pos x="11" y="29"/>
                  </a:cxn>
                  <a:cxn ang="0">
                    <a:pos x="23" y="29"/>
                  </a:cxn>
                </a:cxnLst>
                <a:rect l="0" t="0" r="0" b="0"/>
                <a:pathLst>
                  <a:path w="29" h="35">
                    <a:moveTo>
                      <a:pt x="23" y="29"/>
                    </a:moveTo>
                    <a:lnTo>
                      <a:pt x="29" y="23"/>
                    </a:lnTo>
                    <a:lnTo>
                      <a:pt x="23" y="11"/>
                    </a:lnTo>
                    <a:lnTo>
                      <a:pt x="5" y="0"/>
                    </a:lnTo>
                    <a:lnTo>
                      <a:pt x="0" y="17"/>
                    </a:lnTo>
                    <a:lnTo>
                      <a:pt x="5" y="29"/>
                    </a:lnTo>
                    <a:lnTo>
                      <a:pt x="11" y="35"/>
                    </a:lnTo>
                    <a:lnTo>
                      <a:pt x="11" y="29"/>
                    </a:lnTo>
                    <a:lnTo>
                      <a:pt x="23" y="29"/>
                    </a:lnTo>
                    <a:close/>
                  </a:path>
                </a:pathLst>
              </a:custGeom>
              <a:grp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anchor="t" compatLnSpc="1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8" name="フリーフォーム 17"/>
              <p:cNvSpPr>
                <a:spLocks/>
              </p:cNvSpPr>
              <p:nvPr/>
            </p:nvSpPr>
            <p:spPr bwMode="auto">
              <a:xfrm>
                <a:off x="476" y="620"/>
                <a:ext cx="52" cy="23"/>
              </a:xfrm>
              <a:custGeom>
                <a:avLst/>
                <a:gdLst/>
                <a:ahLst/>
                <a:cxnLst>
                  <a:cxn ang="0">
                    <a:pos x="5" y="23"/>
                  </a:cxn>
                  <a:cxn ang="0">
                    <a:pos x="35" y="17"/>
                  </a:cxn>
                  <a:cxn ang="0">
                    <a:pos x="52" y="0"/>
                  </a:cxn>
                  <a:cxn ang="0">
                    <a:pos x="23" y="6"/>
                  </a:cxn>
                  <a:cxn ang="0">
                    <a:pos x="5" y="17"/>
                  </a:cxn>
                  <a:cxn ang="0">
                    <a:pos x="0" y="23"/>
                  </a:cxn>
                  <a:cxn ang="0">
                    <a:pos x="0" y="23"/>
                  </a:cxn>
                  <a:cxn ang="0">
                    <a:pos x="5" y="23"/>
                  </a:cxn>
                </a:cxnLst>
                <a:rect l="0" t="0" r="0" b="0"/>
                <a:pathLst>
                  <a:path w="52" h="23">
                    <a:moveTo>
                      <a:pt x="5" y="23"/>
                    </a:moveTo>
                    <a:lnTo>
                      <a:pt x="35" y="17"/>
                    </a:lnTo>
                    <a:lnTo>
                      <a:pt x="52" y="0"/>
                    </a:lnTo>
                    <a:lnTo>
                      <a:pt x="23" y="6"/>
                    </a:lnTo>
                    <a:lnTo>
                      <a:pt x="5" y="17"/>
                    </a:lnTo>
                    <a:lnTo>
                      <a:pt x="0" y="23"/>
                    </a:lnTo>
                    <a:lnTo>
                      <a:pt x="0" y="23"/>
                    </a:lnTo>
                    <a:lnTo>
                      <a:pt x="5" y="23"/>
                    </a:lnTo>
                    <a:close/>
                  </a:path>
                </a:pathLst>
              </a:custGeom>
              <a:grp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anchor="t" compatLnSpc="1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9" name="フリーフォーム 18"/>
              <p:cNvSpPr>
                <a:spLocks/>
              </p:cNvSpPr>
              <p:nvPr/>
            </p:nvSpPr>
            <p:spPr bwMode="auto">
              <a:xfrm>
                <a:off x="1279" y="637"/>
                <a:ext cx="77" cy="71"/>
              </a:xfrm>
              <a:custGeom>
                <a:avLst/>
                <a:gdLst/>
                <a:ahLst/>
                <a:cxnLst>
                  <a:cxn ang="0">
                    <a:pos x="65" y="65"/>
                  </a:cxn>
                  <a:cxn ang="0">
                    <a:pos x="71" y="53"/>
                  </a:cxn>
                  <a:cxn ang="0">
                    <a:pos x="77" y="41"/>
                  </a:cxn>
                  <a:cxn ang="0">
                    <a:pos x="71" y="12"/>
                  </a:cxn>
                  <a:cxn ang="0">
                    <a:pos x="59" y="0"/>
                  </a:cxn>
                  <a:cxn ang="0">
                    <a:pos x="30" y="0"/>
                  </a:cxn>
                  <a:cxn ang="0">
                    <a:pos x="6" y="12"/>
                  </a:cxn>
                  <a:cxn ang="0">
                    <a:pos x="0" y="18"/>
                  </a:cxn>
                  <a:cxn ang="0">
                    <a:pos x="6" y="35"/>
                  </a:cxn>
                  <a:cxn ang="0">
                    <a:pos x="18" y="53"/>
                  </a:cxn>
                  <a:cxn ang="0">
                    <a:pos x="30" y="65"/>
                  </a:cxn>
                  <a:cxn ang="0">
                    <a:pos x="41" y="71"/>
                  </a:cxn>
                  <a:cxn ang="0">
                    <a:pos x="59" y="65"/>
                  </a:cxn>
                  <a:cxn ang="0">
                    <a:pos x="65" y="65"/>
                  </a:cxn>
                </a:cxnLst>
                <a:rect l="0" t="0" r="0" b="0"/>
                <a:pathLst>
                  <a:path w="77" h="71">
                    <a:moveTo>
                      <a:pt x="65" y="65"/>
                    </a:moveTo>
                    <a:lnTo>
                      <a:pt x="71" y="53"/>
                    </a:lnTo>
                    <a:lnTo>
                      <a:pt x="77" y="41"/>
                    </a:lnTo>
                    <a:lnTo>
                      <a:pt x="71" y="12"/>
                    </a:lnTo>
                    <a:lnTo>
                      <a:pt x="59" y="0"/>
                    </a:lnTo>
                    <a:lnTo>
                      <a:pt x="30" y="0"/>
                    </a:lnTo>
                    <a:lnTo>
                      <a:pt x="6" y="12"/>
                    </a:lnTo>
                    <a:lnTo>
                      <a:pt x="0" y="18"/>
                    </a:lnTo>
                    <a:lnTo>
                      <a:pt x="6" y="35"/>
                    </a:lnTo>
                    <a:lnTo>
                      <a:pt x="18" y="53"/>
                    </a:lnTo>
                    <a:lnTo>
                      <a:pt x="30" y="65"/>
                    </a:lnTo>
                    <a:lnTo>
                      <a:pt x="41" y="71"/>
                    </a:lnTo>
                    <a:lnTo>
                      <a:pt x="59" y="65"/>
                    </a:lnTo>
                    <a:lnTo>
                      <a:pt x="65" y="65"/>
                    </a:lnTo>
                    <a:close/>
                  </a:path>
                </a:pathLst>
              </a:custGeom>
              <a:grp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anchor="t" compatLnSpc="1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0" name="フリーフォーム 19"/>
              <p:cNvSpPr>
                <a:spLocks/>
              </p:cNvSpPr>
              <p:nvPr/>
            </p:nvSpPr>
            <p:spPr bwMode="auto">
              <a:xfrm>
                <a:off x="1561" y="995"/>
                <a:ext cx="94" cy="123"/>
              </a:xfrm>
              <a:custGeom>
                <a:avLst/>
                <a:gdLst/>
                <a:ahLst/>
                <a:cxnLst>
                  <a:cxn ang="0">
                    <a:pos x="64" y="118"/>
                  </a:cxn>
                  <a:cxn ang="0">
                    <a:pos x="82" y="88"/>
                  </a:cxn>
                  <a:cxn ang="0">
                    <a:pos x="94" y="71"/>
                  </a:cxn>
                  <a:cxn ang="0">
                    <a:pos x="82" y="53"/>
                  </a:cxn>
                  <a:cxn ang="0">
                    <a:pos x="76" y="35"/>
                  </a:cxn>
                  <a:cxn ang="0">
                    <a:pos x="64" y="24"/>
                  </a:cxn>
                  <a:cxn ang="0">
                    <a:pos x="41" y="0"/>
                  </a:cxn>
                  <a:cxn ang="0">
                    <a:pos x="35" y="0"/>
                  </a:cxn>
                  <a:cxn ang="0">
                    <a:pos x="29" y="0"/>
                  </a:cxn>
                  <a:cxn ang="0">
                    <a:pos x="6" y="24"/>
                  </a:cxn>
                  <a:cxn ang="0">
                    <a:pos x="0" y="41"/>
                  </a:cxn>
                  <a:cxn ang="0">
                    <a:pos x="6" y="65"/>
                  </a:cxn>
                  <a:cxn ang="0">
                    <a:pos x="12" y="100"/>
                  </a:cxn>
                  <a:cxn ang="0">
                    <a:pos x="35" y="123"/>
                  </a:cxn>
                  <a:cxn ang="0">
                    <a:pos x="47" y="123"/>
                  </a:cxn>
                  <a:cxn ang="0">
                    <a:pos x="53" y="118"/>
                  </a:cxn>
                  <a:cxn ang="0">
                    <a:pos x="64" y="118"/>
                  </a:cxn>
                </a:cxnLst>
                <a:rect l="0" t="0" r="0" b="0"/>
                <a:pathLst>
                  <a:path w="94" h="123">
                    <a:moveTo>
                      <a:pt x="64" y="118"/>
                    </a:moveTo>
                    <a:lnTo>
                      <a:pt x="82" y="88"/>
                    </a:lnTo>
                    <a:lnTo>
                      <a:pt x="94" y="71"/>
                    </a:lnTo>
                    <a:lnTo>
                      <a:pt x="82" y="53"/>
                    </a:lnTo>
                    <a:lnTo>
                      <a:pt x="76" y="35"/>
                    </a:lnTo>
                    <a:lnTo>
                      <a:pt x="64" y="24"/>
                    </a:lnTo>
                    <a:lnTo>
                      <a:pt x="41" y="0"/>
                    </a:lnTo>
                    <a:lnTo>
                      <a:pt x="35" y="0"/>
                    </a:lnTo>
                    <a:lnTo>
                      <a:pt x="29" y="0"/>
                    </a:lnTo>
                    <a:lnTo>
                      <a:pt x="6" y="24"/>
                    </a:lnTo>
                    <a:lnTo>
                      <a:pt x="0" y="41"/>
                    </a:lnTo>
                    <a:lnTo>
                      <a:pt x="6" y="65"/>
                    </a:lnTo>
                    <a:lnTo>
                      <a:pt x="12" y="100"/>
                    </a:lnTo>
                    <a:lnTo>
                      <a:pt x="35" y="123"/>
                    </a:lnTo>
                    <a:lnTo>
                      <a:pt x="47" y="123"/>
                    </a:lnTo>
                    <a:lnTo>
                      <a:pt x="53" y="118"/>
                    </a:lnTo>
                    <a:lnTo>
                      <a:pt x="64" y="118"/>
                    </a:lnTo>
                    <a:close/>
                  </a:path>
                </a:pathLst>
              </a:custGeom>
              <a:grp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anchor="t" compatLnSpc="1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1" name="フリーフォーム 20"/>
              <p:cNvSpPr>
                <a:spLocks/>
              </p:cNvSpPr>
              <p:nvPr/>
            </p:nvSpPr>
            <p:spPr bwMode="auto">
              <a:xfrm>
                <a:off x="1338" y="555"/>
                <a:ext cx="23" cy="41"/>
              </a:xfrm>
              <a:custGeom>
                <a:avLst/>
                <a:gdLst/>
                <a:ahLst/>
                <a:cxnLst>
                  <a:cxn ang="0">
                    <a:pos x="6" y="41"/>
                  </a:cxn>
                  <a:cxn ang="0">
                    <a:pos x="18" y="24"/>
                  </a:cxn>
                  <a:cxn ang="0">
                    <a:pos x="23" y="6"/>
                  </a:cxn>
                  <a:cxn ang="0">
                    <a:pos x="18" y="0"/>
                  </a:cxn>
                  <a:cxn ang="0">
                    <a:pos x="12" y="6"/>
                  </a:cxn>
                  <a:cxn ang="0">
                    <a:pos x="0" y="29"/>
                  </a:cxn>
                  <a:cxn ang="0">
                    <a:pos x="0" y="41"/>
                  </a:cxn>
                  <a:cxn ang="0">
                    <a:pos x="0" y="41"/>
                  </a:cxn>
                  <a:cxn ang="0">
                    <a:pos x="6" y="41"/>
                  </a:cxn>
                </a:cxnLst>
                <a:rect l="0" t="0" r="0" b="0"/>
                <a:pathLst>
                  <a:path w="23" h="41">
                    <a:moveTo>
                      <a:pt x="6" y="41"/>
                    </a:moveTo>
                    <a:lnTo>
                      <a:pt x="18" y="24"/>
                    </a:lnTo>
                    <a:lnTo>
                      <a:pt x="23" y="6"/>
                    </a:lnTo>
                    <a:lnTo>
                      <a:pt x="18" y="0"/>
                    </a:lnTo>
                    <a:lnTo>
                      <a:pt x="12" y="6"/>
                    </a:lnTo>
                    <a:lnTo>
                      <a:pt x="0" y="29"/>
                    </a:lnTo>
                    <a:lnTo>
                      <a:pt x="0" y="41"/>
                    </a:lnTo>
                    <a:lnTo>
                      <a:pt x="0" y="41"/>
                    </a:lnTo>
                    <a:lnTo>
                      <a:pt x="6" y="41"/>
                    </a:lnTo>
                    <a:close/>
                  </a:path>
                </a:pathLst>
              </a:custGeom>
              <a:grp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anchor="t" compatLnSpc="1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2" name="フリーフォーム 21"/>
              <p:cNvSpPr>
                <a:spLocks/>
              </p:cNvSpPr>
              <p:nvPr/>
            </p:nvSpPr>
            <p:spPr bwMode="auto">
              <a:xfrm>
                <a:off x="1414" y="584"/>
                <a:ext cx="12" cy="6"/>
              </a:xfrm>
              <a:custGeom>
                <a:avLst/>
                <a:gdLst/>
                <a:ahLst/>
                <a:cxnLst>
                  <a:cxn ang="0">
                    <a:pos x="6" y="6"/>
                  </a:cxn>
                  <a:cxn ang="0">
                    <a:pos x="12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6" y="6"/>
                  </a:cxn>
                </a:cxnLst>
                <a:rect l="0" t="0" r="0" b="0"/>
                <a:pathLst>
                  <a:path w="12" h="6">
                    <a:moveTo>
                      <a:pt x="6" y="6"/>
                    </a:moveTo>
                    <a:lnTo>
                      <a:pt x="12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close/>
                  </a:path>
                </a:pathLst>
              </a:custGeom>
              <a:grp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anchor="t" compatLnSpc="1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3" name="フリーフォーム 22"/>
              <p:cNvSpPr>
                <a:spLocks/>
              </p:cNvSpPr>
              <p:nvPr/>
            </p:nvSpPr>
            <p:spPr bwMode="auto">
              <a:xfrm>
                <a:off x="1373" y="690"/>
                <a:ext cx="12" cy="18"/>
              </a:xfrm>
              <a:custGeom>
                <a:avLst/>
                <a:gdLst/>
                <a:ahLst/>
                <a:cxnLst>
                  <a:cxn ang="0">
                    <a:pos x="6" y="18"/>
                  </a:cxn>
                  <a:cxn ang="0">
                    <a:pos x="12" y="12"/>
                  </a:cxn>
                  <a:cxn ang="0">
                    <a:pos x="12" y="0"/>
                  </a:cxn>
                  <a:cxn ang="0">
                    <a:pos x="6" y="0"/>
                  </a:cxn>
                  <a:cxn ang="0">
                    <a:pos x="0" y="12"/>
                  </a:cxn>
                  <a:cxn ang="0">
                    <a:pos x="0" y="18"/>
                  </a:cxn>
                  <a:cxn ang="0">
                    <a:pos x="6" y="18"/>
                  </a:cxn>
                </a:cxnLst>
                <a:rect l="0" t="0" r="0" b="0"/>
                <a:pathLst>
                  <a:path w="12" h="18">
                    <a:moveTo>
                      <a:pt x="6" y="18"/>
                    </a:moveTo>
                    <a:lnTo>
                      <a:pt x="12" y="12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6" y="18"/>
                    </a:lnTo>
                    <a:close/>
                  </a:path>
                </a:pathLst>
              </a:custGeom>
              <a:grp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anchor="t" compatLnSpc="1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4" name="フリーフォーム 23"/>
              <p:cNvSpPr>
                <a:spLocks/>
              </p:cNvSpPr>
              <p:nvPr/>
            </p:nvSpPr>
            <p:spPr bwMode="auto">
              <a:xfrm>
                <a:off x="1766" y="960"/>
                <a:ext cx="59" cy="70"/>
              </a:xfrm>
              <a:custGeom>
                <a:avLst/>
                <a:gdLst/>
                <a:ahLst/>
                <a:cxnLst>
                  <a:cxn ang="0">
                    <a:pos x="30" y="70"/>
                  </a:cxn>
                  <a:cxn ang="0">
                    <a:pos x="47" y="65"/>
                  </a:cxn>
                  <a:cxn ang="0">
                    <a:pos x="53" y="59"/>
                  </a:cxn>
                  <a:cxn ang="0">
                    <a:pos x="59" y="41"/>
                  </a:cxn>
                  <a:cxn ang="0">
                    <a:pos x="53" y="23"/>
                  </a:cxn>
                  <a:cxn ang="0">
                    <a:pos x="35" y="6"/>
                  </a:cxn>
                  <a:cxn ang="0">
                    <a:pos x="30" y="0"/>
                  </a:cxn>
                  <a:cxn ang="0">
                    <a:pos x="18" y="6"/>
                  </a:cxn>
                  <a:cxn ang="0">
                    <a:pos x="0" y="29"/>
                  </a:cxn>
                  <a:cxn ang="0">
                    <a:pos x="0" y="53"/>
                  </a:cxn>
                  <a:cxn ang="0">
                    <a:pos x="18" y="70"/>
                  </a:cxn>
                  <a:cxn ang="0">
                    <a:pos x="24" y="70"/>
                  </a:cxn>
                  <a:cxn ang="0">
                    <a:pos x="30" y="70"/>
                  </a:cxn>
                </a:cxnLst>
                <a:rect l="0" t="0" r="0" b="0"/>
                <a:pathLst>
                  <a:path w="59" h="70">
                    <a:moveTo>
                      <a:pt x="30" y="70"/>
                    </a:moveTo>
                    <a:lnTo>
                      <a:pt x="47" y="65"/>
                    </a:lnTo>
                    <a:lnTo>
                      <a:pt x="53" y="59"/>
                    </a:lnTo>
                    <a:lnTo>
                      <a:pt x="59" y="41"/>
                    </a:lnTo>
                    <a:lnTo>
                      <a:pt x="53" y="23"/>
                    </a:lnTo>
                    <a:lnTo>
                      <a:pt x="35" y="6"/>
                    </a:lnTo>
                    <a:lnTo>
                      <a:pt x="30" y="0"/>
                    </a:lnTo>
                    <a:lnTo>
                      <a:pt x="18" y="6"/>
                    </a:lnTo>
                    <a:lnTo>
                      <a:pt x="0" y="29"/>
                    </a:lnTo>
                    <a:lnTo>
                      <a:pt x="0" y="53"/>
                    </a:lnTo>
                    <a:lnTo>
                      <a:pt x="18" y="70"/>
                    </a:lnTo>
                    <a:lnTo>
                      <a:pt x="24" y="70"/>
                    </a:lnTo>
                    <a:lnTo>
                      <a:pt x="30" y="70"/>
                    </a:lnTo>
                    <a:close/>
                  </a:path>
                </a:pathLst>
              </a:custGeom>
              <a:grp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anchor="t" compatLnSpc="1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5" name="フリーフォーム 24"/>
              <p:cNvSpPr>
                <a:spLocks/>
              </p:cNvSpPr>
              <p:nvPr/>
            </p:nvSpPr>
            <p:spPr bwMode="auto">
              <a:xfrm>
                <a:off x="1737" y="1113"/>
                <a:ext cx="23" cy="29"/>
              </a:xfrm>
              <a:custGeom>
                <a:avLst/>
                <a:gdLst/>
                <a:ahLst/>
                <a:cxnLst>
                  <a:cxn ang="0">
                    <a:pos x="18" y="29"/>
                  </a:cxn>
                  <a:cxn ang="0">
                    <a:pos x="23" y="17"/>
                  </a:cxn>
                  <a:cxn ang="0">
                    <a:pos x="23" y="5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11"/>
                  </a:cxn>
                  <a:cxn ang="0">
                    <a:pos x="12" y="29"/>
                  </a:cxn>
                  <a:cxn ang="0">
                    <a:pos x="18" y="29"/>
                  </a:cxn>
                </a:cxnLst>
                <a:rect l="0" t="0" r="0" b="0"/>
                <a:pathLst>
                  <a:path w="23" h="29">
                    <a:moveTo>
                      <a:pt x="18" y="29"/>
                    </a:moveTo>
                    <a:lnTo>
                      <a:pt x="23" y="17"/>
                    </a:lnTo>
                    <a:lnTo>
                      <a:pt x="23" y="5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12" y="29"/>
                    </a:lnTo>
                    <a:lnTo>
                      <a:pt x="18" y="29"/>
                    </a:lnTo>
                    <a:close/>
                  </a:path>
                </a:pathLst>
              </a:custGeom>
              <a:grp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anchor="t" compatLnSpc="1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6" name="フリーフォーム 25"/>
              <p:cNvSpPr>
                <a:spLocks/>
              </p:cNvSpPr>
              <p:nvPr/>
            </p:nvSpPr>
            <p:spPr bwMode="auto">
              <a:xfrm>
                <a:off x="1708" y="1118"/>
                <a:ext cx="17" cy="12"/>
              </a:xfrm>
              <a:custGeom>
                <a:avLst/>
                <a:gdLst/>
                <a:ahLst/>
                <a:cxnLst>
                  <a:cxn ang="0">
                    <a:pos x="11" y="12"/>
                  </a:cxn>
                  <a:cxn ang="0">
                    <a:pos x="17" y="6"/>
                  </a:cxn>
                  <a:cxn ang="0">
                    <a:pos x="11" y="0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2"/>
                  </a:cxn>
                  <a:cxn ang="0">
                    <a:pos x="0" y="12"/>
                  </a:cxn>
                  <a:cxn ang="0">
                    <a:pos x="11" y="12"/>
                  </a:cxn>
                </a:cxnLst>
                <a:rect l="0" t="0" r="0" b="0"/>
                <a:pathLst>
                  <a:path w="17" h="12">
                    <a:moveTo>
                      <a:pt x="11" y="12"/>
                    </a:moveTo>
                    <a:lnTo>
                      <a:pt x="17" y="6"/>
                    </a:lnTo>
                    <a:lnTo>
                      <a:pt x="11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11" y="12"/>
                    </a:lnTo>
                    <a:close/>
                  </a:path>
                </a:pathLst>
              </a:custGeom>
              <a:grp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anchor="t" compatLnSpc="1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7" name="フリーフォーム 26"/>
              <p:cNvSpPr>
                <a:spLocks/>
              </p:cNvSpPr>
              <p:nvPr/>
            </p:nvSpPr>
            <p:spPr bwMode="auto">
              <a:xfrm>
                <a:off x="1672" y="1113"/>
                <a:ext cx="18" cy="11"/>
              </a:xfrm>
              <a:custGeom>
                <a:avLst/>
                <a:gdLst/>
                <a:ahLst/>
                <a:cxnLst>
                  <a:cxn ang="0">
                    <a:pos x="12" y="11"/>
                  </a:cxn>
                  <a:cxn ang="0">
                    <a:pos x="18" y="11"/>
                  </a:cxn>
                  <a:cxn ang="0">
                    <a:pos x="12" y="0"/>
                  </a:cxn>
                  <a:cxn ang="0">
                    <a:pos x="0" y="5"/>
                  </a:cxn>
                  <a:cxn ang="0">
                    <a:pos x="0" y="11"/>
                  </a:cxn>
                  <a:cxn ang="0">
                    <a:pos x="12" y="11"/>
                  </a:cxn>
                </a:cxnLst>
                <a:rect l="0" t="0" r="0" b="0"/>
                <a:pathLst>
                  <a:path w="18" h="11">
                    <a:moveTo>
                      <a:pt x="12" y="11"/>
                    </a:moveTo>
                    <a:lnTo>
                      <a:pt x="18" y="11"/>
                    </a:lnTo>
                    <a:lnTo>
                      <a:pt x="12" y="0"/>
                    </a:lnTo>
                    <a:lnTo>
                      <a:pt x="0" y="5"/>
                    </a:lnTo>
                    <a:lnTo>
                      <a:pt x="0" y="11"/>
                    </a:lnTo>
                    <a:lnTo>
                      <a:pt x="12" y="11"/>
                    </a:lnTo>
                    <a:close/>
                  </a:path>
                </a:pathLst>
              </a:custGeom>
              <a:grp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anchor="t" compatLnSpc="1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8" name="フリーフォーム 27"/>
              <p:cNvSpPr>
                <a:spLocks/>
              </p:cNvSpPr>
              <p:nvPr/>
            </p:nvSpPr>
            <p:spPr bwMode="auto">
              <a:xfrm>
                <a:off x="1696" y="1148"/>
                <a:ext cx="6" cy="12"/>
              </a:xfrm>
              <a:custGeom>
                <a:avLst/>
                <a:gdLst/>
                <a:ahLst/>
                <a:cxnLst>
                  <a:cxn ang="0">
                    <a:pos x="6" y="12"/>
                  </a:cxn>
                  <a:cxn ang="0">
                    <a:pos x="6" y="6"/>
                  </a:cxn>
                  <a:cxn ang="0">
                    <a:pos x="6" y="0"/>
                  </a:cxn>
                  <a:cxn ang="0">
                    <a:pos x="0" y="6"/>
                  </a:cxn>
                  <a:cxn ang="0">
                    <a:pos x="0" y="12"/>
                  </a:cxn>
                  <a:cxn ang="0">
                    <a:pos x="6" y="12"/>
                  </a:cxn>
                </a:cxnLst>
                <a:rect l="0" t="0" r="0" b="0"/>
                <a:pathLst>
                  <a:path w="6" h="12">
                    <a:moveTo>
                      <a:pt x="6" y="12"/>
                    </a:moveTo>
                    <a:lnTo>
                      <a:pt x="6" y="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0" y="12"/>
                    </a:lnTo>
                    <a:lnTo>
                      <a:pt x="6" y="12"/>
                    </a:lnTo>
                    <a:close/>
                  </a:path>
                </a:pathLst>
              </a:custGeom>
              <a:grp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anchor="t" compatLnSpc="1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9" name="フリーフォーム 28"/>
              <p:cNvSpPr>
                <a:spLocks/>
              </p:cNvSpPr>
              <p:nvPr/>
            </p:nvSpPr>
            <p:spPr bwMode="auto">
              <a:xfrm>
                <a:off x="1408" y="1459"/>
                <a:ext cx="135" cy="82"/>
              </a:xfrm>
              <a:custGeom>
                <a:avLst/>
                <a:gdLst/>
                <a:ahLst/>
                <a:cxnLst>
                  <a:cxn ang="0">
                    <a:pos x="112" y="64"/>
                  </a:cxn>
                  <a:cxn ang="0">
                    <a:pos x="135" y="64"/>
                  </a:cxn>
                  <a:cxn ang="0">
                    <a:pos x="135" y="58"/>
                  </a:cxn>
                  <a:cxn ang="0">
                    <a:pos x="135" y="47"/>
                  </a:cxn>
                  <a:cxn ang="0">
                    <a:pos x="124" y="35"/>
                  </a:cxn>
                  <a:cxn ang="0">
                    <a:pos x="106" y="35"/>
                  </a:cxn>
                  <a:cxn ang="0">
                    <a:pos x="88" y="17"/>
                  </a:cxn>
                  <a:cxn ang="0">
                    <a:pos x="71" y="6"/>
                  </a:cxn>
                  <a:cxn ang="0">
                    <a:pos x="59" y="0"/>
                  </a:cxn>
                  <a:cxn ang="0">
                    <a:pos x="41" y="0"/>
                  </a:cxn>
                  <a:cxn ang="0">
                    <a:pos x="12" y="6"/>
                  </a:cxn>
                  <a:cxn ang="0">
                    <a:pos x="6" y="17"/>
                  </a:cxn>
                  <a:cxn ang="0">
                    <a:pos x="0" y="29"/>
                  </a:cxn>
                  <a:cxn ang="0">
                    <a:pos x="0" y="41"/>
                  </a:cxn>
                  <a:cxn ang="0">
                    <a:pos x="6" y="47"/>
                  </a:cxn>
                  <a:cxn ang="0">
                    <a:pos x="30" y="64"/>
                  </a:cxn>
                  <a:cxn ang="0">
                    <a:pos x="36" y="70"/>
                  </a:cxn>
                  <a:cxn ang="0">
                    <a:pos x="30" y="82"/>
                  </a:cxn>
                  <a:cxn ang="0">
                    <a:pos x="36" y="82"/>
                  </a:cxn>
                  <a:cxn ang="0">
                    <a:pos x="47" y="82"/>
                  </a:cxn>
                  <a:cxn ang="0">
                    <a:pos x="59" y="76"/>
                  </a:cxn>
                  <a:cxn ang="0">
                    <a:pos x="65" y="76"/>
                  </a:cxn>
                  <a:cxn ang="0">
                    <a:pos x="106" y="64"/>
                  </a:cxn>
                  <a:cxn ang="0">
                    <a:pos x="112" y="64"/>
                  </a:cxn>
                </a:cxnLst>
                <a:rect l="0" t="0" r="0" b="0"/>
                <a:pathLst>
                  <a:path w="135" h="82">
                    <a:moveTo>
                      <a:pt x="112" y="64"/>
                    </a:moveTo>
                    <a:lnTo>
                      <a:pt x="135" y="64"/>
                    </a:lnTo>
                    <a:lnTo>
                      <a:pt x="135" y="58"/>
                    </a:lnTo>
                    <a:lnTo>
                      <a:pt x="135" y="47"/>
                    </a:lnTo>
                    <a:lnTo>
                      <a:pt x="124" y="35"/>
                    </a:lnTo>
                    <a:lnTo>
                      <a:pt x="106" y="35"/>
                    </a:lnTo>
                    <a:lnTo>
                      <a:pt x="88" y="17"/>
                    </a:lnTo>
                    <a:lnTo>
                      <a:pt x="71" y="6"/>
                    </a:lnTo>
                    <a:lnTo>
                      <a:pt x="59" y="0"/>
                    </a:lnTo>
                    <a:lnTo>
                      <a:pt x="41" y="0"/>
                    </a:lnTo>
                    <a:lnTo>
                      <a:pt x="12" y="6"/>
                    </a:lnTo>
                    <a:lnTo>
                      <a:pt x="6" y="17"/>
                    </a:lnTo>
                    <a:lnTo>
                      <a:pt x="0" y="29"/>
                    </a:lnTo>
                    <a:lnTo>
                      <a:pt x="0" y="41"/>
                    </a:lnTo>
                    <a:lnTo>
                      <a:pt x="6" y="47"/>
                    </a:lnTo>
                    <a:lnTo>
                      <a:pt x="30" y="64"/>
                    </a:lnTo>
                    <a:lnTo>
                      <a:pt x="36" y="70"/>
                    </a:lnTo>
                    <a:lnTo>
                      <a:pt x="30" y="82"/>
                    </a:lnTo>
                    <a:lnTo>
                      <a:pt x="36" y="82"/>
                    </a:lnTo>
                    <a:lnTo>
                      <a:pt x="47" y="82"/>
                    </a:lnTo>
                    <a:lnTo>
                      <a:pt x="59" y="76"/>
                    </a:lnTo>
                    <a:lnTo>
                      <a:pt x="65" y="76"/>
                    </a:lnTo>
                    <a:lnTo>
                      <a:pt x="106" y="64"/>
                    </a:lnTo>
                    <a:lnTo>
                      <a:pt x="112" y="64"/>
                    </a:lnTo>
                    <a:close/>
                  </a:path>
                </a:pathLst>
              </a:custGeom>
              <a:grp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anchor="t" compatLnSpc="1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0" name="フリーフォーム 29"/>
              <p:cNvSpPr>
                <a:spLocks/>
              </p:cNvSpPr>
              <p:nvPr/>
            </p:nvSpPr>
            <p:spPr bwMode="auto">
              <a:xfrm>
                <a:off x="1502" y="1676"/>
                <a:ext cx="94" cy="64"/>
              </a:xfrm>
              <a:custGeom>
                <a:avLst/>
                <a:gdLst/>
                <a:ahLst/>
                <a:cxnLst>
                  <a:cxn ang="0">
                    <a:pos x="59" y="64"/>
                  </a:cxn>
                  <a:cxn ang="0">
                    <a:pos x="88" y="47"/>
                  </a:cxn>
                  <a:cxn ang="0">
                    <a:pos x="94" y="35"/>
                  </a:cxn>
                  <a:cxn ang="0">
                    <a:pos x="94" y="23"/>
                  </a:cxn>
                  <a:cxn ang="0">
                    <a:pos x="77" y="6"/>
                  </a:cxn>
                  <a:cxn ang="0">
                    <a:pos x="41" y="0"/>
                  </a:cxn>
                  <a:cxn ang="0">
                    <a:pos x="18" y="6"/>
                  </a:cxn>
                  <a:cxn ang="0">
                    <a:pos x="12" y="12"/>
                  </a:cxn>
                  <a:cxn ang="0">
                    <a:pos x="6" y="17"/>
                  </a:cxn>
                  <a:cxn ang="0">
                    <a:pos x="0" y="35"/>
                  </a:cxn>
                  <a:cxn ang="0">
                    <a:pos x="6" y="41"/>
                  </a:cxn>
                  <a:cxn ang="0">
                    <a:pos x="18" y="53"/>
                  </a:cxn>
                  <a:cxn ang="0">
                    <a:pos x="35" y="64"/>
                  </a:cxn>
                  <a:cxn ang="0">
                    <a:pos x="47" y="64"/>
                  </a:cxn>
                  <a:cxn ang="0">
                    <a:pos x="59" y="64"/>
                  </a:cxn>
                </a:cxnLst>
                <a:rect l="0" t="0" r="0" b="0"/>
                <a:pathLst>
                  <a:path w="94" h="64">
                    <a:moveTo>
                      <a:pt x="59" y="64"/>
                    </a:moveTo>
                    <a:lnTo>
                      <a:pt x="88" y="47"/>
                    </a:lnTo>
                    <a:lnTo>
                      <a:pt x="94" y="35"/>
                    </a:lnTo>
                    <a:lnTo>
                      <a:pt x="94" y="23"/>
                    </a:lnTo>
                    <a:lnTo>
                      <a:pt x="77" y="6"/>
                    </a:lnTo>
                    <a:lnTo>
                      <a:pt x="41" y="0"/>
                    </a:lnTo>
                    <a:lnTo>
                      <a:pt x="18" y="6"/>
                    </a:lnTo>
                    <a:lnTo>
                      <a:pt x="12" y="12"/>
                    </a:lnTo>
                    <a:lnTo>
                      <a:pt x="6" y="17"/>
                    </a:lnTo>
                    <a:lnTo>
                      <a:pt x="0" y="35"/>
                    </a:lnTo>
                    <a:lnTo>
                      <a:pt x="6" y="41"/>
                    </a:lnTo>
                    <a:lnTo>
                      <a:pt x="18" y="53"/>
                    </a:lnTo>
                    <a:lnTo>
                      <a:pt x="35" y="64"/>
                    </a:lnTo>
                    <a:lnTo>
                      <a:pt x="47" y="64"/>
                    </a:lnTo>
                    <a:lnTo>
                      <a:pt x="59" y="64"/>
                    </a:lnTo>
                    <a:close/>
                  </a:path>
                </a:pathLst>
              </a:custGeom>
              <a:grp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anchor="t" compatLnSpc="1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1" name="フリーフォーム 30"/>
              <p:cNvSpPr>
                <a:spLocks/>
              </p:cNvSpPr>
              <p:nvPr/>
            </p:nvSpPr>
            <p:spPr bwMode="auto">
              <a:xfrm>
                <a:off x="1015" y="1523"/>
                <a:ext cx="65" cy="141"/>
              </a:xfrm>
              <a:custGeom>
                <a:avLst/>
                <a:gdLst/>
                <a:ahLst/>
                <a:cxnLst>
                  <a:cxn ang="0">
                    <a:pos x="47" y="141"/>
                  </a:cxn>
                  <a:cxn ang="0">
                    <a:pos x="59" y="124"/>
                  </a:cxn>
                  <a:cxn ang="0">
                    <a:pos x="65" y="94"/>
                  </a:cxn>
                  <a:cxn ang="0">
                    <a:pos x="65" y="71"/>
                  </a:cxn>
                  <a:cxn ang="0">
                    <a:pos x="59" y="47"/>
                  </a:cxn>
                  <a:cxn ang="0">
                    <a:pos x="47" y="36"/>
                  </a:cxn>
                  <a:cxn ang="0">
                    <a:pos x="47" y="18"/>
                  </a:cxn>
                  <a:cxn ang="0">
                    <a:pos x="30" y="0"/>
                  </a:cxn>
                  <a:cxn ang="0">
                    <a:pos x="24" y="0"/>
                  </a:cxn>
                  <a:cxn ang="0">
                    <a:pos x="18" y="0"/>
                  </a:cxn>
                  <a:cxn ang="0">
                    <a:pos x="12" y="12"/>
                  </a:cxn>
                  <a:cxn ang="0">
                    <a:pos x="0" y="30"/>
                  </a:cxn>
                  <a:cxn ang="0">
                    <a:pos x="0" y="59"/>
                  </a:cxn>
                  <a:cxn ang="0">
                    <a:pos x="0" y="88"/>
                  </a:cxn>
                  <a:cxn ang="0">
                    <a:pos x="0" y="106"/>
                  </a:cxn>
                  <a:cxn ang="0">
                    <a:pos x="0" y="124"/>
                  </a:cxn>
                  <a:cxn ang="0">
                    <a:pos x="24" y="135"/>
                  </a:cxn>
                  <a:cxn ang="0">
                    <a:pos x="30" y="141"/>
                  </a:cxn>
                  <a:cxn ang="0">
                    <a:pos x="41" y="141"/>
                  </a:cxn>
                  <a:cxn ang="0">
                    <a:pos x="47" y="141"/>
                  </a:cxn>
                </a:cxnLst>
                <a:rect l="0" t="0" r="0" b="0"/>
                <a:pathLst>
                  <a:path w="65" h="141">
                    <a:moveTo>
                      <a:pt x="47" y="141"/>
                    </a:moveTo>
                    <a:lnTo>
                      <a:pt x="59" y="124"/>
                    </a:lnTo>
                    <a:lnTo>
                      <a:pt x="65" y="94"/>
                    </a:lnTo>
                    <a:lnTo>
                      <a:pt x="65" y="71"/>
                    </a:lnTo>
                    <a:lnTo>
                      <a:pt x="59" y="47"/>
                    </a:lnTo>
                    <a:lnTo>
                      <a:pt x="47" y="36"/>
                    </a:lnTo>
                    <a:lnTo>
                      <a:pt x="47" y="18"/>
                    </a:lnTo>
                    <a:lnTo>
                      <a:pt x="30" y="0"/>
                    </a:lnTo>
                    <a:lnTo>
                      <a:pt x="24" y="0"/>
                    </a:lnTo>
                    <a:lnTo>
                      <a:pt x="18" y="0"/>
                    </a:lnTo>
                    <a:lnTo>
                      <a:pt x="12" y="12"/>
                    </a:lnTo>
                    <a:lnTo>
                      <a:pt x="0" y="30"/>
                    </a:lnTo>
                    <a:lnTo>
                      <a:pt x="0" y="59"/>
                    </a:lnTo>
                    <a:lnTo>
                      <a:pt x="0" y="88"/>
                    </a:lnTo>
                    <a:lnTo>
                      <a:pt x="0" y="106"/>
                    </a:lnTo>
                    <a:lnTo>
                      <a:pt x="0" y="124"/>
                    </a:lnTo>
                    <a:lnTo>
                      <a:pt x="24" y="135"/>
                    </a:lnTo>
                    <a:lnTo>
                      <a:pt x="30" y="141"/>
                    </a:lnTo>
                    <a:lnTo>
                      <a:pt x="41" y="141"/>
                    </a:lnTo>
                    <a:lnTo>
                      <a:pt x="47" y="141"/>
                    </a:lnTo>
                    <a:close/>
                  </a:path>
                </a:pathLst>
              </a:custGeom>
              <a:grp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anchor="t" compatLnSpc="1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2" name="フリーフォーム 31"/>
              <p:cNvSpPr>
                <a:spLocks/>
              </p:cNvSpPr>
              <p:nvPr/>
            </p:nvSpPr>
            <p:spPr bwMode="auto">
              <a:xfrm>
                <a:off x="1150" y="1412"/>
                <a:ext cx="47" cy="64"/>
              </a:xfrm>
              <a:custGeom>
                <a:avLst/>
                <a:gdLst/>
                <a:ahLst/>
                <a:cxnLst>
                  <a:cxn ang="0">
                    <a:pos x="18" y="59"/>
                  </a:cxn>
                  <a:cxn ang="0">
                    <a:pos x="41" y="47"/>
                  </a:cxn>
                  <a:cxn ang="0">
                    <a:pos x="47" y="17"/>
                  </a:cxn>
                  <a:cxn ang="0">
                    <a:pos x="47" y="0"/>
                  </a:cxn>
                  <a:cxn ang="0">
                    <a:pos x="41" y="0"/>
                  </a:cxn>
                  <a:cxn ang="0">
                    <a:pos x="18" y="17"/>
                  </a:cxn>
                  <a:cxn ang="0">
                    <a:pos x="0" y="47"/>
                  </a:cxn>
                  <a:cxn ang="0">
                    <a:pos x="0" y="59"/>
                  </a:cxn>
                  <a:cxn ang="0">
                    <a:pos x="6" y="64"/>
                  </a:cxn>
                  <a:cxn ang="0">
                    <a:pos x="12" y="59"/>
                  </a:cxn>
                  <a:cxn ang="0">
                    <a:pos x="18" y="59"/>
                  </a:cxn>
                </a:cxnLst>
                <a:rect l="0" t="0" r="0" b="0"/>
                <a:pathLst>
                  <a:path w="47" h="64">
                    <a:moveTo>
                      <a:pt x="18" y="59"/>
                    </a:moveTo>
                    <a:lnTo>
                      <a:pt x="41" y="47"/>
                    </a:lnTo>
                    <a:lnTo>
                      <a:pt x="47" y="17"/>
                    </a:lnTo>
                    <a:lnTo>
                      <a:pt x="47" y="0"/>
                    </a:lnTo>
                    <a:lnTo>
                      <a:pt x="41" y="0"/>
                    </a:lnTo>
                    <a:lnTo>
                      <a:pt x="18" y="17"/>
                    </a:lnTo>
                    <a:lnTo>
                      <a:pt x="0" y="47"/>
                    </a:lnTo>
                    <a:lnTo>
                      <a:pt x="0" y="59"/>
                    </a:lnTo>
                    <a:lnTo>
                      <a:pt x="6" y="64"/>
                    </a:lnTo>
                    <a:lnTo>
                      <a:pt x="12" y="59"/>
                    </a:lnTo>
                    <a:lnTo>
                      <a:pt x="18" y="59"/>
                    </a:lnTo>
                    <a:close/>
                  </a:path>
                </a:pathLst>
              </a:custGeom>
              <a:grp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anchor="t" compatLnSpc="1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3" name="フリーフォーム 32"/>
              <p:cNvSpPr>
                <a:spLocks/>
              </p:cNvSpPr>
              <p:nvPr/>
            </p:nvSpPr>
            <p:spPr bwMode="auto">
              <a:xfrm>
                <a:off x="787" y="1429"/>
                <a:ext cx="176" cy="77"/>
              </a:xfrm>
              <a:custGeom>
                <a:avLst/>
                <a:gdLst/>
                <a:ahLst/>
                <a:cxnLst>
                  <a:cxn ang="0">
                    <a:pos x="129" y="65"/>
                  </a:cxn>
                  <a:cxn ang="0">
                    <a:pos x="146" y="47"/>
                  </a:cxn>
                  <a:cxn ang="0">
                    <a:pos x="152" y="36"/>
                  </a:cxn>
                  <a:cxn ang="0">
                    <a:pos x="164" y="36"/>
                  </a:cxn>
                  <a:cxn ang="0">
                    <a:pos x="176" y="12"/>
                  </a:cxn>
                  <a:cxn ang="0">
                    <a:pos x="158" y="0"/>
                  </a:cxn>
                  <a:cxn ang="0">
                    <a:pos x="152" y="0"/>
                  </a:cxn>
                  <a:cxn ang="0">
                    <a:pos x="129" y="6"/>
                  </a:cxn>
                  <a:cxn ang="0">
                    <a:pos x="117" y="6"/>
                  </a:cxn>
                  <a:cxn ang="0">
                    <a:pos x="99" y="6"/>
                  </a:cxn>
                  <a:cxn ang="0">
                    <a:pos x="93" y="12"/>
                  </a:cxn>
                  <a:cxn ang="0">
                    <a:pos x="88" y="18"/>
                  </a:cxn>
                  <a:cxn ang="0">
                    <a:pos x="82" y="12"/>
                  </a:cxn>
                  <a:cxn ang="0">
                    <a:pos x="64" y="6"/>
                  </a:cxn>
                  <a:cxn ang="0">
                    <a:pos x="29" y="6"/>
                  </a:cxn>
                  <a:cxn ang="0">
                    <a:pos x="5" y="18"/>
                  </a:cxn>
                  <a:cxn ang="0">
                    <a:pos x="0" y="42"/>
                  </a:cxn>
                  <a:cxn ang="0">
                    <a:pos x="5" y="65"/>
                  </a:cxn>
                  <a:cxn ang="0">
                    <a:pos x="29" y="77"/>
                  </a:cxn>
                  <a:cxn ang="0">
                    <a:pos x="52" y="77"/>
                  </a:cxn>
                  <a:cxn ang="0">
                    <a:pos x="70" y="71"/>
                  </a:cxn>
                  <a:cxn ang="0">
                    <a:pos x="93" y="47"/>
                  </a:cxn>
                  <a:cxn ang="0">
                    <a:pos x="99" y="47"/>
                  </a:cxn>
                  <a:cxn ang="0">
                    <a:pos x="111" y="59"/>
                  </a:cxn>
                  <a:cxn ang="0">
                    <a:pos x="117" y="65"/>
                  </a:cxn>
                  <a:cxn ang="0">
                    <a:pos x="123" y="65"/>
                  </a:cxn>
                  <a:cxn ang="0">
                    <a:pos x="129" y="65"/>
                  </a:cxn>
                </a:cxnLst>
                <a:rect l="0" t="0" r="0" b="0"/>
                <a:pathLst>
                  <a:path w="176" h="77">
                    <a:moveTo>
                      <a:pt x="129" y="65"/>
                    </a:moveTo>
                    <a:lnTo>
                      <a:pt x="146" y="47"/>
                    </a:lnTo>
                    <a:lnTo>
                      <a:pt x="152" y="36"/>
                    </a:lnTo>
                    <a:lnTo>
                      <a:pt x="164" y="36"/>
                    </a:lnTo>
                    <a:lnTo>
                      <a:pt x="176" y="12"/>
                    </a:lnTo>
                    <a:lnTo>
                      <a:pt x="158" y="0"/>
                    </a:lnTo>
                    <a:lnTo>
                      <a:pt x="152" y="0"/>
                    </a:lnTo>
                    <a:lnTo>
                      <a:pt x="129" y="6"/>
                    </a:lnTo>
                    <a:lnTo>
                      <a:pt x="117" y="6"/>
                    </a:lnTo>
                    <a:lnTo>
                      <a:pt x="99" y="6"/>
                    </a:lnTo>
                    <a:lnTo>
                      <a:pt x="93" y="12"/>
                    </a:lnTo>
                    <a:lnTo>
                      <a:pt x="88" y="18"/>
                    </a:lnTo>
                    <a:lnTo>
                      <a:pt x="82" y="12"/>
                    </a:lnTo>
                    <a:lnTo>
                      <a:pt x="64" y="6"/>
                    </a:lnTo>
                    <a:lnTo>
                      <a:pt x="29" y="6"/>
                    </a:lnTo>
                    <a:lnTo>
                      <a:pt x="5" y="18"/>
                    </a:lnTo>
                    <a:lnTo>
                      <a:pt x="0" y="42"/>
                    </a:lnTo>
                    <a:lnTo>
                      <a:pt x="5" y="65"/>
                    </a:lnTo>
                    <a:lnTo>
                      <a:pt x="29" y="77"/>
                    </a:lnTo>
                    <a:lnTo>
                      <a:pt x="52" y="77"/>
                    </a:lnTo>
                    <a:lnTo>
                      <a:pt x="70" y="71"/>
                    </a:lnTo>
                    <a:lnTo>
                      <a:pt x="93" y="47"/>
                    </a:lnTo>
                    <a:lnTo>
                      <a:pt x="99" y="47"/>
                    </a:lnTo>
                    <a:lnTo>
                      <a:pt x="111" y="59"/>
                    </a:lnTo>
                    <a:lnTo>
                      <a:pt x="117" y="65"/>
                    </a:lnTo>
                    <a:lnTo>
                      <a:pt x="123" y="65"/>
                    </a:lnTo>
                    <a:lnTo>
                      <a:pt x="129" y="65"/>
                    </a:lnTo>
                    <a:close/>
                  </a:path>
                </a:pathLst>
              </a:custGeom>
              <a:grp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anchor="t" compatLnSpc="1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4" name="フリーフォーム 33"/>
              <p:cNvSpPr>
                <a:spLocks/>
              </p:cNvSpPr>
              <p:nvPr/>
            </p:nvSpPr>
            <p:spPr bwMode="auto">
              <a:xfrm>
                <a:off x="775" y="2122"/>
                <a:ext cx="100" cy="94"/>
              </a:xfrm>
              <a:custGeom>
                <a:avLst/>
                <a:gdLst/>
                <a:ahLst/>
                <a:cxnLst>
                  <a:cxn ang="0">
                    <a:pos x="82" y="76"/>
                  </a:cxn>
                  <a:cxn ang="0">
                    <a:pos x="100" y="47"/>
                  </a:cxn>
                  <a:cxn ang="0">
                    <a:pos x="100" y="29"/>
                  </a:cxn>
                  <a:cxn ang="0">
                    <a:pos x="82" y="12"/>
                  </a:cxn>
                  <a:cxn ang="0">
                    <a:pos x="53" y="0"/>
                  </a:cxn>
                  <a:cxn ang="0">
                    <a:pos x="35" y="0"/>
                  </a:cxn>
                  <a:cxn ang="0">
                    <a:pos x="17" y="6"/>
                  </a:cxn>
                  <a:cxn ang="0">
                    <a:pos x="6" y="12"/>
                  </a:cxn>
                  <a:cxn ang="0">
                    <a:pos x="0" y="35"/>
                  </a:cxn>
                  <a:cxn ang="0">
                    <a:pos x="0" y="47"/>
                  </a:cxn>
                  <a:cxn ang="0">
                    <a:pos x="6" y="64"/>
                  </a:cxn>
                  <a:cxn ang="0">
                    <a:pos x="29" y="82"/>
                  </a:cxn>
                  <a:cxn ang="0">
                    <a:pos x="53" y="94"/>
                  </a:cxn>
                  <a:cxn ang="0">
                    <a:pos x="70" y="94"/>
                  </a:cxn>
                  <a:cxn ang="0">
                    <a:pos x="76" y="76"/>
                  </a:cxn>
                  <a:cxn ang="0">
                    <a:pos x="82" y="76"/>
                  </a:cxn>
                </a:cxnLst>
                <a:rect l="0" t="0" r="0" b="0"/>
                <a:pathLst>
                  <a:path w="100" h="94">
                    <a:moveTo>
                      <a:pt x="82" y="76"/>
                    </a:moveTo>
                    <a:lnTo>
                      <a:pt x="100" y="47"/>
                    </a:lnTo>
                    <a:lnTo>
                      <a:pt x="100" y="29"/>
                    </a:lnTo>
                    <a:lnTo>
                      <a:pt x="82" y="12"/>
                    </a:lnTo>
                    <a:lnTo>
                      <a:pt x="53" y="0"/>
                    </a:lnTo>
                    <a:lnTo>
                      <a:pt x="35" y="0"/>
                    </a:lnTo>
                    <a:lnTo>
                      <a:pt x="17" y="6"/>
                    </a:lnTo>
                    <a:lnTo>
                      <a:pt x="6" y="12"/>
                    </a:lnTo>
                    <a:lnTo>
                      <a:pt x="0" y="35"/>
                    </a:lnTo>
                    <a:lnTo>
                      <a:pt x="0" y="47"/>
                    </a:lnTo>
                    <a:lnTo>
                      <a:pt x="6" y="64"/>
                    </a:lnTo>
                    <a:lnTo>
                      <a:pt x="29" y="82"/>
                    </a:lnTo>
                    <a:lnTo>
                      <a:pt x="53" y="94"/>
                    </a:lnTo>
                    <a:lnTo>
                      <a:pt x="70" y="94"/>
                    </a:lnTo>
                    <a:lnTo>
                      <a:pt x="76" y="76"/>
                    </a:lnTo>
                    <a:lnTo>
                      <a:pt x="82" y="76"/>
                    </a:lnTo>
                    <a:close/>
                  </a:path>
                </a:pathLst>
              </a:custGeom>
              <a:grp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anchor="t" compatLnSpc="1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5" name="フリーフォーム 34"/>
              <p:cNvSpPr>
                <a:spLocks/>
              </p:cNvSpPr>
              <p:nvPr/>
            </p:nvSpPr>
            <p:spPr bwMode="auto">
              <a:xfrm>
                <a:off x="857" y="2292"/>
                <a:ext cx="106" cy="129"/>
              </a:xfrm>
              <a:custGeom>
                <a:avLst/>
                <a:gdLst/>
                <a:ahLst/>
                <a:cxnLst>
                  <a:cxn ang="0">
                    <a:pos x="82" y="129"/>
                  </a:cxn>
                  <a:cxn ang="0">
                    <a:pos x="88" y="117"/>
                  </a:cxn>
                  <a:cxn ang="0">
                    <a:pos x="88" y="94"/>
                  </a:cxn>
                  <a:cxn ang="0">
                    <a:pos x="106" y="76"/>
                  </a:cxn>
                  <a:cxn ang="0">
                    <a:pos x="106" y="59"/>
                  </a:cxn>
                  <a:cxn ang="0">
                    <a:pos x="106" y="35"/>
                  </a:cxn>
                  <a:cxn ang="0">
                    <a:pos x="88" y="24"/>
                  </a:cxn>
                  <a:cxn ang="0">
                    <a:pos x="76" y="6"/>
                  </a:cxn>
                  <a:cxn ang="0">
                    <a:pos x="53" y="0"/>
                  </a:cxn>
                  <a:cxn ang="0">
                    <a:pos x="41" y="0"/>
                  </a:cxn>
                  <a:cxn ang="0">
                    <a:pos x="23" y="6"/>
                  </a:cxn>
                  <a:cxn ang="0">
                    <a:pos x="12" y="24"/>
                  </a:cxn>
                  <a:cxn ang="0">
                    <a:pos x="0" y="47"/>
                  </a:cxn>
                  <a:cxn ang="0">
                    <a:pos x="0" y="65"/>
                  </a:cxn>
                  <a:cxn ang="0">
                    <a:pos x="12" y="88"/>
                  </a:cxn>
                  <a:cxn ang="0">
                    <a:pos x="18" y="94"/>
                  </a:cxn>
                  <a:cxn ang="0">
                    <a:pos x="29" y="112"/>
                  </a:cxn>
                  <a:cxn ang="0">
                    <a:pos x="47" y="117"/>
                  </a:cxn>
                  <a:cxn ang="0">
                    <a:pos x="53" y="123"/>
                  </a:cxn>
                  <a:cxn ang="0">
                    <a:pos x="64" y="129"/>
                  </a:cxn>
                  <a:cxn ang="0">
                    <a:pos x="76" y="129"/>
                  </a:cxn>
                  <a:cxn ang="0">
                    <a:pos x="82" y="129"/>
                  </a:cxn>
                </a:cxnLst>
                <a:rect l="0" t="0" r="0" b="0"/>
                <a:pathLst>
                  <a:path w="106" h="129">
                    <a:moveTo>
                      <a:pt x="82" y="129"/>
                    </a:moveTo>
                    <a:lnTo>
                      <a:pt x="88" y="117"/>
                    </a:lnTo>
                    <a:lnTo>
                      <a:pt x="88" y="94"/>
                    </a:lnTo>
                    <a:lnTo>
                      <a:pt x="106" y="76"/>
                    </a:lnTo>
                    <a:lnTo>
                      <a:pt x="106" y="59"/>
                    </a:lnTo>
                    <a:lnTo>
                      <a:pt x="106" y="35"/>
                    </a:lnTo>
                    <a:lnTo>
                      <a:pt x="88" y="24"/>
                    </a:lnTo>
                    <a:lnTo>
                      <a:pt x="76" y="6"/>
                    </a:lnTo>
                    <a:lnTo>
                      <a:pt x="53" y="0"/>
                    </a:lnTo>
                    <a:lnTo>
                      <a:pt x="41" y="0"/>
                    </a:lnTo>
                    <a:lnTo>
                      <a:pt x="23" y="6"/>
                    </a:lnTo>
                    <a:lnTo>
                      <a:pt x="12" y="24"/>
                    </a:lnTo>
                    <a:lnTo>
                      <a:pt x="0" y="47"/>
                    </a:lnTo>
                    <a:lnTo>
                      <a:pt x="0" y="65"/>
                    </a:lnTo>
                    <a:lnTo>
                      <a:pt x="12" y="88"/>
                    </a:lnTo>
                    <a:lnTo>
                      <a:pt x="18" y="94"/>
                    </a:lnTo>
                    <a:lnTo>
                      <a:pt x="29" y="112"/>
                    </a:lnTo>
                    <a:lnTo>
                      <a:pt x="47" y="117"/>
                    </a:lnTo>
                    <a:lnTo>
                      <a:pt x="53" y="123"/>
                    </a:lnTo>
                    <a:lnTo>
                      <a:pt x="64" y="129"/>
                    </a:lnTo>
                    <a:lnTo>
                      <a:pt x="76" y="129"/>
                    </a:lnTo>
                    <a:lnTo>
                      <a:pt x="82" y="129"/>
                    </a:lnTo>
                    <a:close/>
                  </a:path>
                </a:pathLst>
              </a:custGeom>
              <a:grp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anchor="t" compatLnSpc="1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6" name="フリーフォーム 35"/>
              <p:cNvSpPr>
                <a:spLocks/>
              </p:cNvSpPr>
              <p:nvPr/>
            </p:nvSpPr>
            <p:spPr bwMode="auto">
              <a:xfrm>
                <a:off x="916" y="2450"/>
                <a:ext cx="88" cy="77"/>
              </a:xfrm>
              <a:custGeom>
                <a:avLst/>
                <a:gdLst/>
                <a:ahLst/>
                <a:cxnLst>
                  <a:cxn ang="0">
                    <a:pos x="88" y="30"/>
                  </a:cxn>
                  <a:cxn ang="0">
                    <a:pos x="82" y="24"/>
                  </a:cxn>
                  <a:cxn ang="0">
                    <a:pos x="70" y="6"/>
                  </a:cxn>
                  <a:cxn ang="0">
                    <a:pos x="47" y="0"/>
                  </a:cxn>
                  <a:cxn ang="0">
                    <a:pos x="23" y="0"/>
                  </a:cxn>
                  <a:cxn ang="0">
                    <a:pos x="5" y="6"/>
                  </a:cxn>
                  <a:cxn ang="0">
                    <a:pos x="0" y="30"/>
                  </a:cxn>
                  <a:cxn ang="0">
                    <a:pos x="0" y="47"/>
                  </a:cxn>
                  <a:cxn ang="0">
                    <a:pos x="5" y="59"/>
                  </a:cxn>
                  <a:cxn ang="0">
                    <a:pos x="29" y="77"/>
                  </a:cxn>
                  <a:cxn ang="0">
                    <a:pos x="52" y="77"/>
                  </a:cxn>
                  <a:cxn ang="0">
                    <a:pos x="82" y="59"/>
                  </a:cxn>
                  <a:cxn ang="0">
                    <a:pos x="88" y="47"/>
                  </a:cxn>
                  <a:cxn ang="0">
                    <a:pos x="88" y="36"/>
                  </a:cxn>
                  <a:cxn ang="0">
                    <a:pos x="88" y="30"/>
                  </a:cxn>
                </a:cxnLst>
                <a:rect l="0" t="0" r="0" b="0"/>
                <a:pathLst>
                  <a:path w="88" h="77">
                    <a:moveTo>
                      <a:pt x="88" y="30"/>
                    </a:moveTo>
                    <a:lnTo>
                      <a:pt x="82" y="24"/>
                    </a:lnTo>
                    <a:lnTo>
                      <a:pt x="70" y="6"/>
                    </a:lnTo>
                    <a:lnTo>
                      <a:pt x="47" y="0"/>
                    </a:lnTo>
                    <a:lnTo>
                      <a:pt x="23" y="0"/>
                    </a:lnTo>
                    <a:lnTo>
                      <a:pt x="5" y="6"/>
                    </a:lnTo>
                    <a:lnTo>
                      <a:pt x="0" y="30"/>
                    </a:lnTo>
                    <a:lnTo>
                      <a:pt x="0" y="47"/>
                    </a:lnTo>
                    <a:lnTo>
                      <a:pt x="5" y="59"/>
                    </a:lnTo>
                    <a:lnTo>
                      <a:pt x="29" y="77"/>
                    </a:lnTo>
                    <a:lnTo>
                      <a:pt x="52" y="77"/>
                    </a:lnTo>
                    <a:lnTo>
                      <a:pt x="82" y="59"/>
                    </a:lnTo>
                    <a:lnTo>
                      <a:pt x="88" y="47"/>
                    </a:lnTo>
                    <a:lnTo>
                      <a:pt x="88" y="36"/>
                    </a:lnTo>
                    <a:lnTo>
                      <a:pt x="88" y="30"/>
                    </a:lnTo>
                    <a:close/>
                  </a:path>
                </a:pathLst>
              </a:custGeom>
              <a:grp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anchor="t" compatLnSpc="1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7" name="フリーフォーム 36"/>
              <p:cNvSpPr>
                <a:spLocks/>
              </p:cNvSpPr>
              <p:nvPr/>
            </p:nvSpPr>
            <p:spPr bwMode="auto">
              <a:xfrm>
                <a:off x="1004" y="2233"/>
                <a:ext cx="58" cy="59"/>
              </a:xfrm>
              <a:custGeom>
                <a:avLst/>
                <a:gdLst/>
                <a:ahLst/>
                <a:cxnLst>
                  <a:cxn ang="0">
                    <a:pos x="35" y="59"/>
                  </a:cxn>
                  <a:cxn ang="0">
                    <a:pos x="52" y="53"/>
                  </a:cxn>
                  <a:cxn ang="0">
                    <a:pos x="58" y="47"/>
                  </a:cxn>
                  <a:cxn ang="0">
                    <a:pos x="52" y="24"/>
                  </a:cxn>
                  <a:cxn ang="0">
                    <a:pos x="35" y="0"/>
                  </a:cxn>
                  <a:cxn ang="0">
                    <a:pos x="29" y="0"/>
                  </a:cxn>
                  <a:cxn ang="0">
                    <a:pos x="23" y="0"/>
                  </a:cxn>
                  <a:cxn ang="0">
                    <a:pos x="0" y="24"/>
                  </a:cxn>
                  <a:cxn ang="0">
                    <a:pos x="0" y="30"/>
                  </a:cxn>
                  <a:cxn ang="0">
                    <a:pos x="0" y="47"/>
                  </a:cxn>
                  <a:cxn ang="0">
                    <a:pos x="23" y="59"/>
                  </a:cxn>
                  <a:cxn ang="0">
                    <a:pos x="29" y="59"/>
                  </a:cxn>
                  <a:cxn ang="0">
                    <a:pos x="35" y="59"/>
                  </a:cxn>
                </a:cxnLst>
                <a:rect l="0" t="0" r="0" b="0"/>
                <a:pathLst>
                  <a:path w="58" h="59">
                    <a:moveTo>
                      <a:pt x="35" y="59"/>
                    </a:moveTo>
                    <a:lnTo>
                      <a:pt x="52" y="53"/>
                    </a:lnTo>
                    <a:lnTo>
                      <a:pt x="58" y="47"/>
                    </a:lnTo>
                    <a:lnTo>
                      <a:pt x="52" y="24"/>
                    </a:lnTo>
                    <a:lnTo>
                      <a:pt x="35" y="0"/>
                    </a:lnTo>
                    <a:lnTo>
                      <a:pt x="29" y="0"/>
                    </a:lnTo>
                    <a:lnTo>
                      <a:pt x="23" y="0"/>
                    </a:lnTo>
                    <a:lnTo>
                      <a:pt x="0" y="24"/>
                    </a:lnTo>
                    <a:lnTo>
                      <a:pt x="0" y="30"/>
                    </a:lnTo>
                    <a:lnTo>
                      <a:pt x="0" y="47"/>
                    </a:lnTo>
                    <a:lnTo>
                      <a:pt x="23" y="59"/>
                    </a:lnTo>
                    <a:lnTo>
                      <a:pt x="29" y="59"/>
                    </a:lnTo>
                    <a:lnTo>
                      <a:pt x="35" y="59"/>
                    </a:lnTo>
                    <a:close/>
                  </a:path>
                </a:pathLst>
              </a:custGeom>
              <a:grp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anchor="t" compatLnSpc="1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8" name="フリーフォーム 37"/>
              <p:cNvSpPr>
                <a:spLocks/>
              </p:cNvSpPr>
              <p:nvPr/>
            </p:nvSpPr>
            <p:spPr bwMode="auto">
              <a:xfrm>
                <a:off x="699" y="2216"/>
                <a:ext cx="64" cy="76"/>
              </a:xfrm>
              <a:custGeom>
                <a:avLst/>
                <a:gdLst/>
                <a:ahLst/>
                <a:cxnLst>
                  <a:cxn ang="0">
                    <a:pos x="58" y="76"/>
                  </a:cxn>
                  <a:cxn ang="0">
                    <a:pos x="64" y="70"/>
                  </a:cxn>
                  <a:cxn ang="0">
                    <a:pos x="64" y="58"/>
                  </a:cxn>
                  <a:cxn ang="0">
                    <a:pos x="58" y="47"/>
                  </a:cxn>
                  <a:cxn ang="0">
                    <a:pos x="52" y="41"/>
                  </a:cxn>
                  <a:cxn ang="0">
                    <a:pos x="46" y="35"/>
                  </a:cxn>
                  <a:cxn ang="0">
                    <a:pos x="46" y="17"/>
                  </a:cxn>
                  <a:cxn ang="0">
                    <a:pos x="35" y="6"/>
                  </a:cxn>
                  <a:cxn ang="0">
                    <a:pos x="23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29"/>
                  </a:cxn>
                  <a:cxn ang="0">
                    <a:pos x="11" y="41"/>
                  </a:cxn>
                  <a:cxn ang="0">
                    <a:pos x="23" y="47"/>
                  </a:cxn>
                  <a:cxn ang="0">
                    <a:pos x="29" y="47"/>
                  </a:cxn>
                  <a:cxn ang="0">
                    <a:pos x="35" y="58"/>
                  </a:cxn>
                  <a:cxn ang="0">
                    <a:pos x="46" y="70"/>
                  </a:cxn>
                  <a:cxn ang="0">
                    <a:pos x="52" y="76"/>
                  </a:cxn>
                  <a:cxn ang="0">
                    <a:pos x="58" y="76"/>
                  </a:cxn>
                </a:cxnLst>
                <a:rect l="0" t="0" r="0" b="0"/>
                <a:pathLst>
                  <a:path w="64" h="76">
                    <a:moveTo>
                      <a:pt x="58" y="76"/>
                    </a:moveTo>
                    <a:lnTo>
                      <a:pt x="64" y="70"/>
                    </a:lnTo>
                    <a:lnTo>
                      <a:pt x="64" y="58"/>
                    </a:lnTo>
                    <a:lnTo>
                      <a:pt x="58" y="47"/>
                    </a:lnTo>
                    <a:lnTo>
                      <a:pt x="52" y="41"/>
                    </a:lnTo>
                    <a:lnTo>
                      <a:pt x="46" y="35"/>
                    </a:lnTo>
                    <a:lnTo>
                      <a:pt x="46" y="17"/>
                    </a:lnTo>
                    <a:lnTo>
                      <a:pt x="35" y="6"/>
                    </a:lnTo>
                    <a:lnTo>
                      <a:pt x="23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29"/>
                    </a:lnTo>
                    <a:lnTo>
                      <a:pt x="11" y="41"/>
                    </a:lnTo>
                    <a:lnTo>
                      <a:pt x="23" y="47"/>
                    </a:lnTo>
                    <a:lnTo>
                      <a:pt x="29" y="47"/>
                    </a:lnTo>
                    <a:lnTo>
                      <a:pt x="35" y="58"/>
                    </a:lnTo>
                    <a:lnTo>
                      <a:pt x="46" y="70"/>
                    </a:lnTo>
                    <a:lnTo>
                      <a:pt x="52" y="76"/>
                    </a:lnTo>
                    <a:lnTo>
                      <a:pt x="58" y="76"/>
                    </a:lnTo>
                    <a:close/>
                  </a:path>
                </a:pathLst>
              </a:custGeom>
              <a:grp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anchor="t" compatLnSpc="1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9" name="フリーフォーム 38"/>
              <p:cNvSpPr>
                <a:spLocks/>
              </p:cNvSpPr>
              <p:nvPr/>
            </p:nvSpPr>
            <p:spPr bwMode="auto">
              <a:xfrm>
                <a:off x="1279" y="2251"/>
                <a:ext cx="65" cy="76"/>
              </a:xfrm>
              <a:custGeom>
                <a:avLst/>
                <a:gdLst/>
                <a:ahLst/>
                <a:cxnLst>
                  <a:cxn ang="0">
                    <a:pos x="36" y="76"/>
                  </a:cxn>
                  <a:cxn ang="0">
                    <a:pos x="41" y="70"/>
                  </a:cxn>
                  <a:cxn ang="0">
                    <a:pos x="59" y="65"/>
                  </a:cxn>
                  <a:cxn ang="0">
                    <a:pos x="65" y="47"/>
                  </a:cxn>
                  <a:cxn ang="0">
                    <a:pos x="65" y="29"/>
                  </a:cxn>
                  <a:cxn ang="0">
                    <a:pos x="59" y="12"/>
                  </a:cxn>
                  <a:cxn ang="0">
                    <a:pos x="41" y="6"/>
                  </a:cxn>
                  <a:cxn ang="0">
                    <a:pos x="18" y="0"/>
                  </a:cxn>
                  <a:cxn ang="0">
                    <a:pos x="6" y="12"/>
                  </a:cxn>
                  <a:cxn ang="0">
                    <a:pos x="0" y="29"/>
                  </a:cxn>
                  <a:cxn ang="0">
                    <a:pos x="0" y="41"/>
                  </a:cxn>
                  <a:cxn ang="0">
                    <a:pos x="12" y="70"/>
                  </a:cxn>
                  <a:cxn ang="0">
                    <a:pos x="30" y="76"/>
                  </a:cxn>
                  <a:cxn ang="0">
                    <a:pos x="36" y="76"/>
                  </a:cxn>
                </a:cxnLst>
                <a:rect l="0" t="0" r="0" b="0"/>
                <a:pathLst>
                  <a:path w="65" h="76">
                    <a:moveTo>
                      <a:pt x="36" y="76"/>
                    </a:moveTo>
                    <a:lnTo>
                      <a:pt x="41" y="70"/>
                    </a:lnTo>
                    <a:lnTo>
                      <a:pt x="59" y="65"/>
                    </a:lnTo>
                    <a:lnTo>
                      <a:pt x="65" y="47"/>
                    </a:lnTo>
                    <a:lnTo>
                      <a:pt x="65" y="29"/>
                    </a:lnTo>
                    <a:lnTo>
                      <a:pt x="59" y="12"/>
                    </a:lnTo>
                    <a:lnTo>
                      <a:pt x="41" y="6"/>
                    </a:lnTo>
                    <a:lnTo>
                      <a:pt x="18" y="0"/>
                    </a:lnTo>
                    <a:lnTo>
                      <a:pt x="6" y="12"/>
                    </a:lnTo>
                    <a:lnTo>
                      <a:pt x="0" y="29"/>
                    </a:lnTo>
                    <a:lnTo>
                      <a:pt x="0" y="41"/>
                    </a:lnTo>
                    <a:lnTo>
                      <a:pt x="12" y="70"/>
                    </a:lnTo>
                    <a:lnTo>
                      <a:pt x="30" y="76"/>
                    </a:lnTo>
                    <a:lnTo>
                      <a:pt x="36" y="76"/>
                    </a:lnTo>
                    <a:close/>
                  </a:path>
                </a:pathLst>
              </a:custGeom>
              <a:grp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anchor="t" compatLnSpc="1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0" name="フリーフォーム 39"/>
              <p:cNvSpPr>
                <a:spLocks/>
              </p:cNvSpPr>
              <p:nvPr/>
            </p:nvSpPr>
            <p:spPr bwMode="auto">
              <a:xfrm>
                <a:off x="1403" y="2087"/>
                <a:ext cx="117" cy="105"/>
              </a:xfrm>
              <a:custGeom>
                <a:avLst/>
                <a:gdLst/>
                <a:ahLst/>
                <a:cxnLst>
                  <a:cxn ang="0">
                    <a:pos x="70" y="105"/>
                  </a:cxn>
                  <a:cxn ang="0">
                    <a:pos x="99" y="76"/>
                  </a:cxn>
                  <a:cxn ang="0">
                    <a:pos x="111" y="64"/>
                  </a:cxn>
                  <a:cxn ang="0">
                    <a:pos x="117" y="41"/>
                  </a:cxn>
                  <a:cxn ang="0">
                    <a:pos x="111" y="29"/>
                  </a:cxn>
                  <a:cxn ang="0">
                    <a:pos x="105" y="11"/>
                  </a:cxn>
                  <a:cxn ang="0">
                    <a:pos x="93" y="6"/>
                  </a:cxn>
                  <a:cxn ang="0">
                    <a:pos x="70" y="0"/>
                  </a:cxn>
                  <a:cxn ang="0">
                    <a:pos x="41" y="6"/>
                  </a:cxn>
                  <a:cxn ang="0">
                    <a:pos x="11" y="17"/>
                  </a:cxn>
                  <a:cxn ang="0">
                    <a:pos x="0" y="41"/>
                  </a:cxn>
                  <a:cxn ang="0">
                    <a:pos x="0" y="52"/>
                  </a:cxn>
                  <a:cxn ang="0">
                    <a:pos x="5" y="82"/>
                  </a:cxn>
                  <a:cxn ang="0">
                    <a:pos x="23" y="99"/>
                  </a:cxn>
                  <a:cxn ang="0">
                    <a:pos x="52" y="105"/>
                  </a:cxn>
                  <a:cxn ang="0">
                    <a:pos x="64" y="105"/>
                  </a:cxn>
                  <a:cxn ang="0">
                    <a:pos x="70" y="105"/>
                  </a:cxn>
                </a:cxnLst>
                <a:rect l="0" t="0" r="0" b="0"/>
                <a:pathLst>
                  <a:path w="117" h="105">
                    <a:moveTo>
                      <a:pt x="70" y="105"/>
                    </a:moveTo>
                    <a:lnTo>
                      <a:pt x="99" y="76"/>
                    </a:lnTo>
                    <a:lnTo>
                      <a:pt x="111" y="64"/>
                    </a:lnTo>
                    <a:lnTo>
                      <a:pt x="117" y="41"/>
                    </a:lnTo>
                    <a:lnTo>
                      <a:pt x="111" y="29"/>
                    </a:lnTo>
                    <a:lnTo>
                      <a:pt x="105" y="11"/>
                    </a:lnTo>
                    <a:lnTo>
                      <a:pt x="93" y="6"/>
                    </a:lnTo>
                    <a:lnTo>
                      <a:pt x="70" y="0"/>
                    </a:lnTo>
                    <a:lnTo>
                      <a:pt x="41" y="6"/>
                    </a:lnTo>
                    <a:lnTo>
                      <a:pt x="11" y="17"/>
                    </a:lnTo>
                    <a:lnTo>
                      <a:pt x="0" y="41"/>
                    </a:lnTo>
                    <a:lnTo>
                      <a:pt x="0" y="52"/>
                    </a:lnTo>
                    <a:lnTo>
                      <a:pt x="5" y="82"/>
                    </a:lnTo>
                    <a:lnTo>
                      <a:pt x="23" y="99"/>
                    </a:lnTo>
                    <a:lnTo>
                      <a:pt x="52" y="105"/>
                    </a:lnTo>
                    <a:lnTo>
                      <a:pt x="64" y="105"/>
                    </a:lnTo>
                    <a:lnTo>
                      <a:pt x="70" y="105"/>
                    </a:lnTo>
                    <a:close/>
                  </a:path>
                </a:pathLst>
              </a:custGeom>
              <a:grp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anchor="t" compatLnSpc="1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1" name="フリーフォーム 40"/>
              <p:cNvSpPr>
                <a:spLocks/>
              </p:cNvSpPr>
              <p:nvPr/>
            </p:nvSpPr>
            <p:spPr bwMode="auto">
              <a:xfrm>
                <a:off x="1590" y="1834"/>
                <a:ext cx="921" cy="335"/>
              </a:xfrm>
              <a:custGeom>
                <a:avLst/>
                <a:gdLst/>
                <a:ahLst/>
                <a:cxnLst>
                  <a:cxn ang="0">
                    <a:pos x="94" y="288"/>
                  </a:cxn>
                  <a:cxn ang="0">
                    <a:pos x="65" y="305"/>
                  </a:cxn>
                  <a:cxn ang="0">
                    <a:pos x="12" y="305"/>
                  </a:cxn>
                  <a:cxn ang="0">
                    <a:pos x="0" y="264"/>
                  </a:cxn>
                  <a:cxn ang="0">
                    <a:pos x="12" y="235"/>
                  </a:cxn>
                  <a:cxn ang="0">
                    <a:pos x="35" y="200"/>
                  </a:cxn>
                  <a:cxn ang="0">
                    <a:pos x="65" y="212"/>
                  </a:cxn>
                  <a:cxn ang="0">
                    <a:pos x="94" y="212"/>
                  </a:cxn>
                  <a:cxn ang="0">
                    <a:pos x="118" y="229"/>
                  </a:cxn>
                  <a:cxn ang="0">
                    <a:pos x="165" y="194"/>
                  </a:cxn>
                  <a:cxn ang="0">
                    <a:pos x="211" y="194"/>
                  </a:cxn>
                  <a:cxn ang="0">
                    <a:pos x="258" y="170"/>
                  </a:cxn>
                  <a:cxn ang="0">
                    <a:pos x="299" y="141"/>
                  </a:cxn>
                  <a:cxn ang="0">
                    <a:pos x="335" y="141"/>
                  </a:cxn>
                  <a:cxn ang="0">
                    <a:pos x="423" y="118"/>
                  </a:cxn>
                  <a:cxn ang="0">
                    <a:pos x="569" y="71"/>
                  </a:cxn>
                  <a:cxn ang="0">
                    <a:pos x="651" y="47"/>
                  </a:cxn>
                  <a:cxn ang="0">
                    <a:pos x="734" y="41"/>
                  </a:cxn>
                  <a:cxn ang="0">
                    <a:pos x="792" y="12"/>
                  </a:cxn>
                  <a:cxn ang="0">
                    <a:pos x="833" y="18"/>
                  </a:cxn>
                  <a:cxn ang="0">
                    <a:pos x="880" y="6"/>
                  </a:cxn>
                  <a:cxn ang="0">
                    <a:pos x="915" y="12"/>
                  </a:cxn>
                  <a:cxn ang="0">
                    <a:pos x="915" y="18"/>
                  </a:cxn>
                  <a:cxn ang="0">
                    <a:pos x="869" y="36"/>
                  </a:cxn>
                  <a:cxn ang="0">
                    <a:pos x="851" y="41"/>
                  </a:cxn>
                  <a:cxn ang="0">
                    <a:pos x="839" y="53"/>
                  </a:cxn>
                  <a:cxn ang="0">
                    <a:pos x="827" y="41"/>
                  </a:cxn>
                  <a:cxn ang="0">
                    <a:pos x="792" y="47"/>
                  </a:cxn>
                  <a:cxn ang="0">
                    <a:pos x="775" y="65"/>
                  </a:cxn>
                  <a:cxn ang="0">
                    <a:pos x="716" y="65"/>
                  </a:cxn>
                  <a:cxn ang="0">
                    <a:pos x="599" y="106"/>
                  </a:cxn>
                  <a:cxn ang="0">
                    <a:pos x="558" y="112"/>
                  </a:cxn>
                  <a:cxn ang="0">
                    <a:pos x="569" y="129"/>
                  </a:cxn>
                  <a:cxn ang="0">
                    <a:pos x="605" y="165"/>
                  </a:cxn>
                  <a:cxn ang="0">
                    <a:pos x="587" y="194"/>
                  </a:cxn>
                  <a:cxn ang="0">
                    <a:pos x="540" y="223"/>
                  </a:cxn>
                  <a:cxn ang="0">
                    <a:pos x="511" y="200"/>
                  </a:cxn>
                  <a:cxn ang="0">
                    <a:pos x="493" y="170"/>
                  </a:cxn>
                  <a:cxn ang="0">
                    <a:pos x="517" y="135"/>
                  </a:cxn>
                  <a:cxn ang="0">
                    <a:pos x="511" y="129"/>
                  </a:cxn>
                  <a:cxn ang="0">
                    <a:pos x="411" y="170"/>
                  </a:cxn>
                  <a:cxn ang="0">
                    <a:pos x="329" y="229"/>
                  </a:cxn>
                  <a:cxn ang="0">
                    <a:pos x="270" y="259"/>
                  </a:cxn>
                  <a:cxn ang="0">
                    <a:pos x="253" y="288"/>
                  </a:cxn>
                  <a:cxn ang="0">
                    <a:pos x="235" y="317"/>
                  </a:cxn>
                  <a:cxn ang="0">
                    <a:pos x="165" y="335"/>
                  </a:cxn>
                  <a:cxn ang="0">
                    <a:pos x="112" y="300"/>
                  </a:cxn>
                  <a:cxn ang="0">
                    <a:pos x="106" y="264"/>
                  </a:cxn>
                </a:cxnLst>
                <a:rect l="0" t="0" r="0" b="0"/>
                <a:pathLst>
                  <a:path w="921" h="335">
                    <a:moveTo>
                      <a:pt x="106" y="264"/>
                    </a:moveTo>
                    <a:lnTo>
                      <a:pt x="94" y="288"/>
                    </a:lnTo>
                    <a:lnTo>
                      <a:pt x="77" y="300"/>
                    </a:lnTo>
                    <a:lnTo>
                      <a:pt x="65" y="305"/>
                    </a:lnTo>
                    <a:lnTo>
                      <a:pt x="24" y="305"/>
                    </a:lnTo>
                    <a:lnTo>
                      <a:pt x="12" y="305"/>
                    </a:lnTo>
                    <a:lnTo>
                      <a:pt x="6" y="294"/>
                    </a:lnTo>
                    <a:lnTo>
                      <a:pt x="0" y="264"/>
                    </a:lnTo>
                    <a:lnTo>
                      <a:pt x="0" y="253"/>
                    </a:lnTo>
                    <a:lnTo>
                      <a:pt x="12" y="235"/>
                    </a:lnTo>
                    <a:lnTo>
                      <a:pt x="18" y="212"/>
                    </a:lnTo>
                    <a:lnTo>
                      <a:pt x="35" y="200"/>
                    </a:lnTo>
                    <a:lnTo>
                      <a:pt x="47" y="206"/>
                    </a:lnTo>
                    <a:lnTo>
                      <a:pt x="65" y="212"/>
                    </a:lnTo>
                    <a:lnTo>
                      <a:pt x="71" y="212"/>
                    </a:lnTo>
                    <a:lnTo>
                      <a:pt x="94" y="212"/>
                    </a:lnTo>
                    <a:lnTo>
                      <a:pt x="106" y="223"/>
                    </a:lnTo>
                    <a:lnTo>
                      <a:pt x="118" y="229"/>
                    </a:lnTo>
                    <a:lnTo>
                      <a:pt x="141" y="206"/>
                    </a:lnTo>
                    <a:lnTo>
                      <a:pt x="165" y="194"/>
                    </a:lnTo>
                    <a:lnTo>
                      <a:pt x="188" y="194"/>
                    </a:lnTo>
                    <a:lnTo>
                      <a:pt x="211" y="194"/>
                    </a:lnTo>
                    <a:lnTo>
                      <a:pt x="229" y="200"/>
                    </a:lnTo>
                    <a:lnTo>
                      <a:pt x="258" y="170"/>
                    </a:lnTo>
                    <a:lnTo>
                      <a:pt x="288" y="141"/>
                    </a:lnTo>
                    <a:lnTo>
                      <a:pt x="299" y="141"/>
                    </a:lnTo>
                    <a:lnTo>
                      <a:pt x="323" y="141"/>
                    </a:lnTo>
                    <a:lnTo>
                      <a:pt x="335" y="141"/>
                    </a:lnTo>
                    <a:lnTo>
                      <a:pt x="364" y="141"/>
                    </a:lnTo>
                    <a:lnTo>
                      <a:pt x="423" y="118"/>
                    </a:lnTo>
                    <a:lnTo>
                      <a:pt x="493" y="94"/>
                    </a:lnTo>
                    <a:lnTo>
                      <a:pt x="569" y="71"/>
                    </a:lnTo>
                    <a:lnTo>
                      <a:pt x="628" y="53"/>
                    </a:lnTo>
                    <a:lnTo>
                      <a:pt x="651" y="47"/>
                    </a:lnTo>
                    <a:lnTo>
                      <a:pt x="675" y="41"/>
                    </a:lnTo>
                    <a:lnTo>
                      <a:pt x="734" y="41"/>
                    </a:lnTo>
                    <a:lnTo>
                      <a:pt x="786" y="12"/>
                    </a:lnTo>
                    <a:lnTo>
                      <a:pt x="792" y="12"/>
                    </a:lnTo>
                    <a:lnTo>
                      <a:pt x="798" y="30"/>
                    </a:lnTo>
                    <a:lnTo>
                      <a:pt x="833" y="18"/>
                    </a:lnTo>
                    <a:lnTo>
                      <a:pt x="863" y="12"/>
                    </a:lnTo>
                    <a:lnTo>
                      <a:pt x="880" y="6"/>
                    </a:lnTo>
                    <a:lnTo>
                      <a:pt x="898" y="0"/>
                    </a:lnTo>
                    <a:lnTo>
                      <a:pt x="915" y="12"/>
                    </a:lnTo>
                    <a:lnTo>
                      <a:pt x="921" y="12"/>
                    </a:lnTo>
                    <a:lnTo>
                      <a:pt x="915" y="18"/>
                    </a:lnTo>
                    <a:lnTo>
                      <a:pt x="892" y="36"/>
                    </a:lnTo>
                    <a:lnTo>
                      <a:pt x="869" y="36"/>
                    </a:lnTo>
                    <a:lnTo>
                      <a:pt x="857" y="36"/>
                    </a:lnTo>
                    <a:lnTo>
                      <a:pt x="851" y="41"/>
                    </a:lnTo>
                    <a:lnTo>
                      <a:pt x="839" y="47"/>
                    </a:lnTo>
                    <a:lnTo>
                      <a:pt x="839" y="53"/>
                    </a:lnTo>
                    <a:lnTo>
                      <a:pt x="833" y="53"/>
                    </a:lnTo>
                    <a:lnTo>
                      <a:pt x="827" y="41"/>
                    </a:lnTo>
                    <a:lnTo>
                      <a:pt x="822" y="41"/>
                    </a:lnTo>
                    <a:lnTo>
                      <a:pt x="792" y="47"/>
                    </a:lnTo>
                    <a:lnTo>
                      <a:pt x="792" y="53"/>
                    </a:lnTo>
                    <a:lnTo>
                      <a:pt x="775" y="65"/>
                    </a:lnTo>
                    <a:lnTo>
                      <a:pt x="745" y="65"/>
                    </a:lnTo>
                    <a:lnTo>
                      <a:pt x="716" y="65"/>
                    </a:lnTo>
                    <a:lnTo>
                      <a:pt x="646" y="94"/>
                    </a:lnTo>
                    <a:lnTo>
                      <a:pt x="599" y="106"/>
                    </a:lnTo>
                    <a:lnTo>
                      <a:pt x="575" y="106"/>
                    </a:lnTo>
                    <a:lnTo>
                      <a:pt x="558" y="112"/>
                    </a:lnTo>
                    <a:lnTo>
                      <a:pt x="558" y="118"/>
                    </a:lnTo>
                    <a:lnTo>
                      <a:pt x="569" y="129"/>
                    </a:lnTo>
                    <a:lnTo>
                      <a:pt x="587" y="141"/>
                    </a:lnTo>
                    <a:lnTo>
                      <a:pt x="605" y="165"/>
                    </a:lnTo>
                    <a:lnTo>
                      <a:pt x="599" y="176"/>
                    </a:lnTo>
                    <a:lnTo>
                      <a:pt x="587" y="194"/>
                    </a:lnTo>
                    <a:lnTo>
                      <a:pt x="581" y="206"/>
                    </a:lnTo>
                    <a:lnTo>
                      <a:pt x="540" y="223"/>
                    </a:lnTo>
                    <a:lnTo>
                      <a:pt x="522" y="212"/>
                    </a:lnTo>
                    <a:lnTo>
                      <a:pt x="511" y="200"/>
                    </a:lnTo>
                    <a:lnTo>
                      <a:pt x="493" y="188"/>
                    </a:lnTo>
                    <a:lnTo>
                      <a:pt x="493" y="170"/>
                    </a:lnTo>
                    <a:lnTo>
                      <a:pt x="505" y="147"/>
                    </a:lnTo>
                    <a:lnTo>
                      <a:pt x="517" y="135"/>
                    </a:lnTo>
                    <a:lnTo>
                      <a:pt x="517" y="129"/>
                    </a:lnTo>
                    <a:lnTo>
                      <a:pt x="511" y="129"/>
                    </a:lnTo>
                    <a:lnTo>
                      <a:pt x="452" y="147"/>
                    </a:lnTo>
                    <a:lnTo>
                      <a:pt x="411" y="170"/>
                    </a:lnTo>
                    <a:lnTo>
                      <a:pt x="382" y="194"/>
                    </a:lnTo>
                    <a:lnTo>
                      <a:pt x="329" y="229"/>
                    </a:lnTo>
                    <a:lnTo>
                      <a:pt x="294" y="259"/>
                    </a:lnTo>
                    <a:lnTo>
                      <a:pt x="270" y="259"/>
                    </a:lnTo>
                    <a:lnTo>
                      <a:pt x="253" y="264"/>
                    </a:lnTo>
                    <a:lnTo>
                      <a:pt x="253" y="288"/>
                    </a:lnTo>
                    <a:lnTo>
                      <a:pt x="241" y="300"/>
                    </a:lnTo>
                    <a:lnTo>
                      <a:pt x="235" y="317"/>
                    </a:lnTo>
                    <a:lnTo>
                      <a:pt x="200" y="335"/>
                    </a:lnTo>
                    <a:lnTo>
                      <a:pt x="165" y="335"/>
                    </a:lnTo>
                    <a:lnTo>
                      <a:pt x="129" y="317"/>
                    </a:lnTo>
                    <a:lnTo>
                      <a:pt x="112" y="300"/>
                    </a:lnTo>
                    <a:lnTo>
                      <a:pt x="112" y="264"/>
                    </a:lnTo>
                    <a:lnTo>
                      <a:pt x="106" y="264"/>
                    </a:lnTo>
                    <a:close/>
                  </a:path>
                </a:pathLst>
              </a:custGeom>
              <a:grp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anchor="t" compatLnSpc="1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2" name="フリーフォーム 41"/>
              <p:cNvSpPr>
                <a:spLocks/>
              </p:cNvSpPr>
              <p:nvPr/>
            </p:nvSpPr>
            <p:spPr bwMode="auto">
              <a:xfrm>
                <a:off x="1590" y="1899"/>
                <a:ext cx="47" cy="70"/>
              </a:xfrm>
              <a:custGeom>
                <a:avLst/>
                <a:gdLst/>
                <a:ahLst/>
                <a:cxnLst>
                  <a:cxn ang="0">
                    <a:pos x="18" y="70"/>
                  </a:cxn>
                  <a:cxn ang="0">
                    <a:pos x="35" y="47"/>
                  </a:cxn>
                  <a:cxn ang="0">
                    <a:pos x="47" y="29"/>
                  </a:cxn>
                  <a:cxn ang="0">
                    <a:pos x="41" y="6"/>
                  </a:cxn>
                  <a:cxn ang="0">
                    <a:pos x="35" y="0"/>
                  </a:cxn>
                  <a:cxn ang="0">
                    <a:pos x="18" y="0"/>
                  </a:cxn>
                  <a:cxn ang="0">
                    <a:pos x="12" y="6"/>
                  </a:cxn>
                  <a:cxn ang="0">
                    <a:pos x="0" y="17"/>
                  </a:cxn>
                  <a:cxn ang="0">
                    <a:pos x="0" y="41"/>
                  </a:cxn>
                  <a:cxn ang="0">
                    <a:pos x="12" y="64"/>
                  </a:cxn>
                  <a:cxn ang="0">
                    <a:pos x="12" y="70"/>
                  </a:cxn>
                  <a:cxn ang="0">
                    <a:pos x="18" y="70"/>
                  </a:cxn>
                </a:cxnLst>
                <a:rect l="0" t="0" r="0" b="0"/>
                <a:pathLst>
                  <a:path w="47" h="70">
                    <a:moveTo>
                      <a:pt x="18" y="70"/>
                    </a:moveTo>
                    <a:lnTo>
                      <a:pt x="35" y="47"/>
                    </a:lnTo>
                    <a:lnTo>
                      <a:pt x="47" y="29"/>
                    </a:lnTo>
                    <a:lnTo>
                      <a:pt x="41" y="6"/>
                    </a:lnTo>
                    <a:lnTo>
                      <a:pt x="35" y="0"/>
                    </a:lnTo>
                    <a:lnTo>
                      <a:pt x="18" y="0"/>
                    </a:lnTo>
                    <a:lnTo>
                      <a:pt x="12" y="6"/>
                    </a:lnTo>
                    <a:lnTo>
                      <a:pt x="0" y="17"/>
                    </a:lnTo>
                    <a:lnTo>
                      <a:pt x="0" y="41"/>
                    </a:lnTo>
                    <a:lnTo>
                      <a:pt x="12" y="64"/>
                    </a:lnTo>
                    <a:lnTo>
                      <a:pt x="12" y="70"/>
                    </a:lnTo>
                    <a:lnTo>
                      <a:pt x="18" y="70"/>
                    </a:lnTo>
                    <a:close/>
                  </a:path>
                </a:pathLst>
              </a:custGeom>
              <a:grp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anchor="t" compatLnSpc="1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3" name="フリーフォーム 42"/>
              <p:cNvSpPr>
                <a:spLocks/>
              </p:cNvSpPr>
              <p:nvPr/>
            </p:nvSpPr>
            <p:spPr bwMode="auto">
              <a:xfrm>
                <a:off x="1755" y="2310"/>
                <a:ext cx="93" cy="76"/>
              </a:xfrm>
              <a:custGeom>
                <a:avLst/>
                <a:gdLst/>
                <a:ahLst/>
                <a:cxnLst>
                  <a:cxn ang="0">
                    <a:pos x="46" y="70"/>
                  </a:cxn>
                  <a:cxn ang="0">
                    <a:pos x="76" y="58"/>
                  </a:cxn>
                  <a:cxn ang="0">
                    <a:pos x="93" y="35"/>
                  </a:cxn>
                  <a:cxn ang="0">
                    <a:pos x="93" y="17"/>
                  </a:cxn>
                  <a:cxn ang="0">
                    <a:pos x="76" y="6"/>
                  </a:cxn>
                  <a:cxn ang="0">
                    <a:pos x="46" y="0"/>
                  </a:cxn>
                  <a:cxn ang="0">
                    <a:pos x="35" y="6"/>
                  </a:cxn>
                  <a:cxn ang="0">
                    <a:pos x="23" y="11"/>
                  </a:cxn>
                  <a:cxn ang="0">
                    <a:pos x="5" y="29"/>
                  </a:cxn>
                  <a:cxn ang="0">
                    <a:pos x="0" y="41"/>
                  </a:cxn>
                  <a:cxn ang="0">
                    <a:pos x="0" y="58"/>
                  </a:cxn>
                  <a:cxn ang="0">
                    <a:pos x="5" y="70"/>
                  </a:cxn>
                  <a:cxn ang="0">
                    <a:pos x="29" y="76"/>
                  </a:cxn>
                  <a:cxn ang="0">
                    <a:pos x="41" y="70"/>
                  </a:cxn>
                  <a:cxn ang="0">
                    <a:pos x="46" y="70"/>
                  </a:cxn>
                </a:cxnLst>
                <a:rect l="0" t="0" r="0" b="0"/>
                <a:pathLst>
                  <a:path w="93" h="76">
                    <a:moveTo>
                      <a:pt x="46" y="70"/>
                    </a:moveTo>
                    <a:lnTo>
                      <a:pt x="76" y="58"/>
                    </a:lnTo>
                    <a:lnTo>
                      <a:pt x="93" y="35"/>
                    </a:lnTo>
                    <a:lnTo>
                      <a:pt x="93" y="17"/>
                    </a:lnTo>
                    <a:lnTo>
                      <a:pt x="76" y="6"/>
                    </a:lnTo>
                    <a:lnTo>
                      <a:pt x="46" y="0"/>
                    </a:lnTo>
                    <a:lnTo>
                      <a:pt x="35" y="6"/>
                    </a:lnTo>
                    <a:lnTo>
                      <a:pt x="23" y="11"/>
                    </a:lnTo>
                    <a:lnTo>
                      <a:pt x="5" y="29"/>
                    </a:lnTo>
                    <a:lnTo>
                      <a:pt x="0" y="41"/>
                    </a:lnTo>
                    <a:lnTo>
                      <a:pt x="0" y="58"/>
                    </a:lnTo>
                    <a:lnTo>
                      <a:pt x="5" y="70"/>
                    </a:lnTo>
                    <a:lnTo>
                      <a:pt x="29" y="76"/>
                    </a:lnTo>
                    <a:lnTo>
                      <a:pt x="41" y="70"/>
                    </a:lnTo>
                    <a:lnTo>
                      <a:pt x="46" y="70"/>
                    </a:lnTo>
                    <a:close/>
                  </a:path>
                </a:pathLst>
              </a:custGeom>
              <a:grp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anchor="t" compatLnSpc="1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4" name="フリーフォーム 43"/>
              <p:cNvSpPr>
                <a:spLocks/>
              </p:cNvSpPr>
              <p:nvPr/>
            </p:nvSpPr>
            <p:spPr bwMode="auto">
              <a:xfrm>
                <a:off x="1878" y="2204"/>
                <a:ext cx="94" cy="94"/>
              </a:xfrm>
              <a:custGeom>
                <a:avLst/>
                <a:gdLst/>
                <a:ahLst/>
                <a:cxnLst>
                  <a:cxn ang="0">
                    <a:pos x="70" y="88"/>
                  </a:cxn>
                  <a:cxn ang="0">
                    <a:pos x="82" y="82"/>
                  </a:cxn>
                  <a:cxn ang="0">
                    <a:pos x="94" y="70"/>
                  </a:cxn>
                  <a:cxn ang="0">
                    <a:pos x="94" y="47"/>
                  </a:cxn>
                  <a:cxn ang="0">
                    <a:pos x="94" y="29"/>
                  </a:cxn>
                  <a:cxn ang="0">
                    <a:pos x="76" y="18"/>
                  </a:cxn>
                  <a:cxn ang="0">
                    <a:pos x="64" y="12"/>
                  </a:cxn>
                  <a:cxn ang="0">
                    <a:pos x="35" y="0"/>
                  </a:cxn>
                  <a:cxn ang="0">
                    <a:pos x="17" y="12"/>
                  </a:cxn>
                  <a:cxn ang="0">
                    <a:pos x="6" y="23"/>
                  </a:cxn>
                  <a:cxn ang="0">
                    <a:pos x="0" y="41"/>
                  </a:cxn>
                  <a:cxn ang="0">
                    <a:pos x="6" y="59"/>
                  </a:cxn>
                  <a:cxn ang="0">
                    <a:pos x="11" y="82"/>
                  </a:cxn>
                  <a:cxn ang="0">
                    <a:pos x="29" y="88"/>
                  </a:cxn>
                  <a:cxn ang="0">
                    <a:pos x="47" y="94"/>
                  </a:cxn>
                  <a:cxn ang="0">
                    <a:pos x="64" y="88"/>
                  </a:cxn>
                  <a:cxn ang="0">
                    <a:pos x="70" y="88"/>
                  </a:cxn>
                </a:cxnLst>
                <a:rect l="0" t="0" r="0" b="0"/>
                <a:pathLst>
                  <a:path w="94" h="94">
                    <a:moveTo>
                      <a:pt x="70" y="88"/>
                    </a:moveTo>
                    <a:lnTo>
                      <a:pt x="82" y="82"/>
                    </a:lnTo>
                    <a:lnTo>
                      <a:pt x="94" y="70"/>
                    </a:lnTo>
                    <a:lnTo>
                      <a:pt x="94" y="47"/>
                    </a:lnTo>
                    <a:lnTo>
                      <a:pt x="94" y="29"/>
                    </a:lnTo>
                    <a:lnTo>
                      <a:pt x="76" y="18"/>
                    </a:lnTo>
                    <a:lnTo>
                      <a:pt x="64" y="12"/>
                    </a:lnTo>
                    <a:lnTo>
                      <a:pt x="35" y="0"/>
                    </a:lnTo>
                    <a:lnTo>
                      <a:pt x="17" y="12"/>
                    </a:lnTo>
                    <a:lnTo>
                      <a:pt x="6" y="23"/>
                    </a:lnTo>
                    <a:lnTo>
                      <a:pt x="0" y="41"/>
                    </a:lnTo>
                    <a:lnTo>
                      <a:pt x="6" y="59"/>
                    </a:lnTo>
                    <a:lnTo>
                      <a:pt x="11" y="82"/>
                    </a:lnTo>
                    <a:lnTo>
                      <a:pt x="29" y="88"/>
                    </a:lnTo>
                    <a:lnTo>
                      <a:pt x="47" y="94"/>
                    </a:lnTo>
                    <a:lnTo>
                      <a:pt x="64" y="88"/>
                    </a:lnTo>
                    <a:lnTo>
                      <a:pt x="70" y="88"/>
                    </a:lnTo>
                    <a:close/>
                  </a:path>
                </a:pathLst>
              </a:custGeom>
              <a:grp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anchor="t" compatLnSpc="1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5" name="フリーフォーム 44"/>
              <p:cNvSpPr>
                <a:spLocks/>
              </p:cNvSpPr>
              <p:nvPr/>
            </p:nvSpPr>
            <p:spPr bwMode="auto">
              <a:xfrm>
                <a:off x="2013" y="2075"/>
                <a:ext cx="158" cy="141"/>
              </a:xfrm>
              <a:custGeom>
                <a:avLst/>
                <a:gdLst/>
                <a:ahLst/>
                <a:cxnLst>
                  <a:cxn ang="0">
                    <a:pos x="58" y="129"/>
                  </a:cxn>
                  <a:cxn ang="0">
                    <a:pos x="94" y="123"/>
                  </a:cxn>
                  <a:cxn ang="0">
                    <a:pos x="111" y="111"/>
                  </a:cxn>
                  <a:cxn ang="0">
                    <a:pos x="129" y="88"/>
                  </a:cxn>
                  <a:cxn ang="0">
                    <a:pos x="158" y="47"/>
                  </a:cxn>
                  <a:cxn ang="0">
                    <a:pos x="158" y="23"/>
                  </a:cxn>
                  <a:cxn ang="0">
                    <a:pos x="152" y="12"/>
                  </a:cxn>
                  <a:cxn ang="0">
                    <a:pos x="135" y="0"/>
                  </a:cxn>
                  <a:cxn ang="0">
                    <a:pos x="123" y="0"/>
                  </a:cxn>
                  <a:cxn ang="0">
                    <a:pos x="99" y="18"/>
                  </a:cxn>
                  <a:cxn ang="0">
                    <a:pos x="64" y="29"/>
                  </a:cxn>
                  <a:cxn ang="0">
                    <a:pos x="41" y="41"/>
                  </a:cxn>
                  <a:cxn ang="0">
                    <a:pos x="29" y="47"/>
                  </a:cxn>
                  <a:cxn ang="0">
                    <a:pos x="23" y="53"/>
                  </a:cxn>
                  <a:cxn ang="0">
                    <a:pos x="0" y="88"/>
                  </a:cxn>
                  <a:cxn ang="0">
                    <a:pos x="0" y="111"/>
                  </a:cxn>
                  <a:cxn ang="0">
                    <a:pos x="17" y="123"/>
                  </a:cxn>
                  <a:cxn ang="0">
                    <a:pos x="35" y="141"/>
                  </a:cxn>
                  <a:cxn ang="0">
                    <a:pos x="52" y="129"/>
                  </a:cxn>
                  <a:cxn ang="0">
                    <a:pos x="58" y="129"/>
                  </a:cxn>
                </a:cxnLst>
                <a:rect l="0" t="0" r="0" b="0"/>
                <a:pathLst>
                  <a:path w="158" h="141">
                    <a:moveTo>
                      <a:pt x="58" y="129"/>
                    </a:moveTo>
                    <a:lnTo>
                      <a:pt x="94" y="123"/>
                    </a:lnTo>
                    <a:lnTo>
                      <a:pt x="111" y="111"/>
                    </a:lnTo>
                    <a:lnTo>
                      <a:pt x="129" y="88"/>
                    </a:lnTo>
                    <a:lnTo>
                      <a:pt x="158" y="47"/>
                    </a:lnTo>
                    <a:lnTo>
                      <a:pt x="158" y="23"/>
                    </a:lnTo>
                    <a:lnTo>
                      <a:pt x="152" y="12"/>
                    </a:lnTo>
                    <a:lnTo>
                      <a:pt x="135" y="0"/>
                    </a:lnTo>
                    <a:lnTo>
                      <a:pt x="123" y="0"/>
                    </a:lnTo>
                    <a:lnTo>
                      <a:pt x="99" y="18"/>
                    </a:lnTo>
                    <a:lnTo>
                      <a:pt x="64" y="29"/>
                    </a:lnTo>
                    <a:lnTo>
                      <a:pt x="41" y="41"/>
                    </a:lnTo>
                    <a:lnTo>
                      <a:pt x="29" y="47"/>
                    </a:lnTo>
                    <a:lnTo>
                      <a:pt x="23" y="53"/>
                    </a:lnTo>
                    <a:lnTo>
                      <a:pt x="0" y="88"/>
                    </a:lnTo>
                    <a:lnTo>
                      <a:pt x="0" y="111"/>
                    </a:lnTo>
                    <a:lnTo>
                      <a:pt x="17" y="123"/>
                    </a:lnTo>
                    <a:lnTo>
                      <a:pt x="35" y="141"/>
                    </a:lnTo>
                    <a:lnTo>
                      <a:pt x="52" y="129"/>
                    </a:lnTo>
                    <a:lnTo>
                      <a:pt x="58" y="129"/>
                    </a:lnTo>
                    <a:close/>
                  </a:path>
                </a:pathLst>
              </a:custGeom>
              <a:grp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anchor="t" compatLnSpc="1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6" name="フリーフォーム 45"/>
              <p:cNvSpPr>
                <a:spLocks/>
              </p:cNvSpPr>
              <p:nvPr/>
            </p:nvSpPr>
            <p:spPr bwMode="auto">
              <a:xfrm>
                <a:off x="2241" y="2010"/>
                <a:ext cx="159" cy="124"/>
              </a:xfrm>
              <a:custGeom>
                <a:avLst/>
                <a:gdLst/>
                <a:ahLst/>
                <a:cxnLst>
                  <a:cxn ang="0">
                    <a:pos x="53" y="65"/>
                  </a:cxn>
                  <a:cxn ang="0">
                    <a:pos x="59" y="53"/>
                  </a:cxn>
                  <a:cxn ang="0">
                    <a:pos x="59" y="36"/>
                  </a:cxn>
                  <a:cxn ang="0">
                    <a:pos x="59" y="24"/>
                  </a:cxn>
                  <a:cxn ang="0">
                    <a:pos x="47" y="12"/>
                  </a:cxn>
                  <a:cxn ang="0">
                    <a:pos x="42" y="12"/>
                  </a:cxn>
                  <a:cxn ang="0">
                    <a:pos x="18" y="18"/>
                  </a:cxn>
                  <a:cxn ang="0">
                    <a:pos x="0" y="30"/>
                  </a:cxn>
                  <a:cxn ang="0">
                    <a:pos x="0" y="47"/>
                  </a:cxn>
                  <a:cxn ang="0">
                    <a:pos x="0" y="59"/>
                  </a:cxn>
                  <a:cxn ang="0">
                    <a:pos x="12" y="65"/>
                  </a:cxn>
                  <a:cxn ang="0">
                    <a:pos x="18" y="77"/>
                  </a:cxn>
                  <a:cxn ang="0">
                    <a:pos x="24" y="77"/>
                  </a:cxn>
                  <a:cxn ang="0">
                    <a:pos x="24" y="83"/>
                  </a:cxn>
                  <a:cxn ang="0">
                    <a:pos x="12" y="94"/>
                  </a:cxn>
                  <a:cxn ang="0">
                    <a:pos x="0" y="106"/>
                  </a:cxn>
                  <a:cxn ang="0">
                    <a:pos x="0" y="112"/>
                  </a:cxn>
                  <a:cxn ang="0">
                    <a:pos x="18" y="124"/>
                  </a:cxn>
                  <a:cxn ang="0">
                    <a:pos x="24" y="124"/>
                  </a:cxn>
                  <a:cxn ang="0">
                    <a:pos x="42" y="124"/>
                  </a:cxn>
                  <a:cxn ang="0">
                    <a:pos x="59" y="112"/>
                  </a:cxn>
                  <a:cxn ang="0">
                    <a:pos x="77" y="106"/>
                  </a:cxn>
                  <a:cxn ang="0">
                    <a:pos x="88" y="112"/>
                  </a:cxn>
                  <a:cxn ang="0">
                    <a:pos x="106" y="118"/>
                  </a:cxn>
                  <a:cxn ang="0">
                    <a:pos x="118" y="112"/>
                  </a:cxn>
                  <a:cxn ang="0">
                    <a:pos x="141" y="94"/>
                  </a:cxn>
                  <a:cxn ang="0">
                    <a:pos x="147" y="88"/>
                  </a:cxn>
                  <a:cxn ang="0">
                    <a:pos x="147" y="77"/>
                  </a:cxn>
                  <a:cxn ang="0">
                    <a:pos x="141" y="77"/>
                  </a:cxn>
                  <a:cxn ang="0">
                    <a:pos x="147" y="65"/>
                  </a:cxn>
                  <a:cxn ang="0">
                    <a:pos x="153" y="53"/>
                  </a:cxn>
                  <a:cxn ang="0">
                    <a:pos x="159" y="47"/>
                  </a:cxn>
                  <a:cxn ang="0">
                    <a:pos x="159" y="36"/>
                  </a:cxn>
                  <a:cxn ang="0">
                    <a:pos x="153" y="30"/>
                  </a:cxn>
                  <a:cxn ang="0">
                    <a:pos x="141" y="24"/>
                  </a:cxn>
                  <a:cxn ang="0">
                    <a:pos x="141" y="18"/>
                  </a:cxn>
                  <a:cxn ang="0">
                    <a:pos x="141" y="0"/>
                  </a:cxn>
                  <a:cxn ang="0">
                    <a:pos x="135" y="0"/>
                  </a:cxn>
                  <a:cxn ang="0">
                    <a:pos x="124" y="0"/>
                  </a:cxn>
                  <a:cxn ang="0">
                    <a:pos x="112" y="12"/>
                  </a:cxn>
                  <a:cxn ang="0">
                    <a:pos x="112" y="18"/>
                  </a:cxn>
                  <a:cxn ang="0">
                    <a:pos x="118" y="24"/>
                  </a:cxn>
                  <a:cxn ang="0">
                    <a:pos x="124" y="30"/>
                  </a:cxn>
                  <a:cxn ang="0">
                    <a:pos x="124" y="47"/>
                  </a:cxn>
                  <a:cxn ang="0">
                    <a:pos x="124" y="65"/>
                  </a:cxn>
                  <a:cxn ang="0">
                    <a:pos x="94" y="65"/>
                  </a:cxn>
                  <a:cxn ang="0">
                    <a:pos x="59" y="65"/>
                  </a:cxn>
                  <a:cxn ang="0">
                    <a:pos x="59" y="65"/>
                  </a:cxn>
                  <a:cxn ang="0">
                    <a:pos x="53" y="65"/>
                  </a:cxn>
                </a:cxnLst>
                <a:rect l="0" t="0" r="0" b="0"/>
                <a:pathLst>
                  <a:path w="159" h="124">
                    <a:moveTo>
                      <a:pt x="53" y="65"/>
                    </a:moveTo>
                    <a:lnTo>
                      <a:pt x="59" y="53"/>
                    </a:lnTo>
                    <a:lnTo>
                      <a:pt x="59" y="36"/>
                    </a:lnTo>
                    <a:lnTo>
                      <a:pt x="59" y="24"/>
                    </a:lnTo>
                    <a:lnTo>
                      <a:pt x="47" y="12"/>
                    </a:lnTo>
                    <a:lnTo>
                      <a:pt x="42" y="12"/>
                    </a:lnTo>
                    <a:lnTo>
                      <a:pt x="18" y="18"/>
                    </a:lnTo>
                    <a:lnTo>
                      <a:pt x="0" y="30"/>
                    </a:lnTo>
                    <a:lnTo>
                      <a:pt x="0" y="47"/>
                    </a:lnTo>
                    <a:lnTo>
                      <a:pt x="0" y="59"/>
                    </a:lnTo>
                    <a:lnTo>
                      <a:pt x="12" y="65"/>
                    </a:lnTo>
                    <a:lnTo>
                      <a:pt x="18" y="77"/>
                    </a:lnTo>
                    <a:lnTo>
                      <a:pt x="24" y="77"/>
                    </a:lnTo>
                    <a:lnTo>
                      <a:pt x="24" y="83"/>
                    </a:lnTo>
                    <a:lnTo>
                      <a:pt x="12" y="94"/>
                    </a:lnTo>
                    <a:lnTo>
                      <a:pt x="0" y="106"/>
                    </a:lnTo>
                    <a:lnTo>
                      <a:pt x="0" y="112"/>
                    </a:lnTo>
                    <a:lnTo>
                      <a:pt x="18" y="124"/>
                    </a:lnTo>
                    <a:lnTo>
                      <a:pt x="24" y="124"/>
                    </a:lnTo>
                    <a:lnTo>
                      <a:pt x="42" y="124"/>
                    </a:lnTo>
                    <a:lnTo>
                      <a:pt x="59" y="112"/>
                    </a:lnTo>
                    <a:lnTo>
                      <a:pt x="77" y="106"/>
                    </a:lnTo>
                    <a:lnTo>
                      <a:pt x="88" y="112"/>
                    </a:lnTo>
                    <a:lnTo>
                      <a:pt x="106" y="118"/>
                    </a:lnTo>
                    <a:lnTo>
                      <a:pt x="118" y="112"/>
                    </a:lnTo>
                    <a:lnTo>
                      <a:pt x="141" y="94"/>
                    </a:lnTo>
                    <a:lnTo>
                      <a:pt x="147" y="88"/>
                    </a:lnTo>
                    <a:lnTo>
                      <a:pt x="147" y="77"/>
                    </a:lnTo>
                    <a:lnTo>
                      <a:pt x="141" y="77"/>
                    </a:lnTo>
                    <a:lnTo>
                      <a:pt x="147" y="65"/>
                    </a:lnTo>
                    <a:lnTo>
                      <a:pt x="153" y="53"/>
                    </a:lnTo>
                    <a:lnTo>
                      <a:pt x="159" y="47"/>
                    </a:lnTo>
                    <a:lnTo>
                      <a:pt x="159" y="36"/>
                    </a:lnTo>
                    <a:lnTo>
                      <a:pt x="153" y="30"/>
                    </a:lnTo>
                    <a:lnTo>
                      <a:pt x="141" y="24"/>
                    </a:lnTo>
                    <a:lnTo>
                      <a:pt x="141" y="18"/>
                    </a:lnTo>
                    <a:lnTo>
                      <a:pt x="141" y="0"/>
                    </a:lnTo>
                    <a:lnTo>
                      <a:pt x="135" y="0"/>
                    </a:lnTo>
                    <a:lnTo>
                      <a:pt x="124" y="0"/>
                    </a:lnTo>
                    <a:lnTo>
                      <a:pt x="112" y="12"/>
                    </a:lnTo>
                    <a:lnTo>
                      <a:pt x="112" y="18"/>
                    </a:lnTo>
                    <a:lnTo>
                      <a:pt x="118" y="24"/>
                    </a:lnTo>
                    <a:lnTo>
                      <a:pt x="124" y="30"/>
                    </a:lnTo>
                    <a:lnTo>
                      <a:pt x="124" y="47"/>
                    </a:lnTo>
                    <a:lnTo>
                      <a:pt x="124" y="65"/>
                    </a:lnTo>
                    <a:lnTo>
                      <a:pt x="94" y="65"/>
                    </a:lnTo>
                    <a:lnTo>
                      <a:pt x="59" y="65"/>
                    </a:lnTo>
                    <a:lnTo>
                      <a:pt x="59" y="65"/>
                    </a:lnTo>
                    <a:lnTo>
                      <a:pt x="53" y="65"/>
                    </a:lnTo>
                    <a:close/>
                  </a:path>
                </a:pathLst>
              </a:custGeom>
              <a:grp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anchor="t" compatLnSpc="1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7" name="フリーフォーム 46"/>
              <p:cNvSpPr>
                <a:spLocks/>
              </p:cNvSpPr>
              <p:nvPr/>
            </p:nvSpPr>
            <p:spPr bwMode="auto">
              <a:xfrm>
                <a:off x="2541" y="2116"/>
                <a:ext cx="76" cy="82"/>
              </a:xfrm>
              <a:custGeom>
                <a:avLst/>
                <a:gdLst/>
                <a:ahLst/>
                <a:cxnLst>
                  <a:cxn ang="0">
                    <a:pos x="58" y="82"/>
                  </a:cxn>
                  <a:cxn ang="0">
                    <a:pos x="70" y="70"/>
                  </a:cxn>
                  <a:cxn ang="0">
                    <a:pos x="76" y="53"/>
                  </a:cxn>
                  <a:cxn ang="0">
                    <a:pos x="76" y="35"/>
                  </a:cxn>
                  <a:cxn ang="0">
                    <a:pos x="70" y="12"/>
                  </a:cxn>
                  <a:cxn ang="0">
                    <a:pos x="47" y="0"/>
                  </a:cxn>
                  <a:cxn ang="0">
                    <a:pos x="29" y="0"/>
                  </a:cxn>
                  <a:cxn ang="0">
                    <a:pos x="6" y="6"/>
                  </a:cxn>
                  <a:cxn ang="0">
                    <a:pos x="0" y="18"/>
                  </a:cxn>
                  <a:cxn ang="0">
                    <a:pos x="0" y="47"/>
                  </a:cxn>
                  <a:cxn ang="0">
                    <a:pos x="6" y="65"/>
                  </a:cxn>
                  <a:cxn ang="0">
                    <a:pos x="11" y="70"/>
                  </a:cxn>
                  <a:cxn ang="0">
                    <a:pos x="35" y="82"/>
                  </a:cxn>
                  <a:cxn ang="0">
                    <a:pos x="47" y="82"/>
                  </a:cxn>
                  <a:cxn ang="0">
                    <a:pos x="58" y="82"/>
                  </a:cxn>
                </a:cxnLst>
                <a:rect l="0" t="0" r="0" b="0"/>
                <a:pathLst>
                  <a:path w="76" h="82">
                    <a:moveTo>
                      <a:pt x="58" y="82"/>
                    </a:moveTo>
                    <a:lnTo>
                      <a:pt x="70" y="70"/>
                    </a:lnTo>
                    <a:lnTo>
                      <a:pt x="76" y="53"/>
                    </a:lnTo>
                    <a:lnTo>
                      <a:pt x="76" y="35"/>
                    </a:lnTo>
                    <a:lnTo>
                      <a:pt x="70" y="12"/>
                    </a:lnTo>
                    <a:lnTo>
                      <a:pt x="47" y="0"/>
                    </a:lnTo>
                    <a:lnTo>
                      <a:pt x="29" y="0"/>
                    </a:lnTo>
                    <a:lnTo>
                      <a:pt x="6" y="6"/>
                    </a:lnTo>
                    <a:lnTo>
                      <a:pt x="0" y="18"/>
                    </a:lnTo>
                    <a:lnTo>
                      <a:pt x="0" y="47"/>
                    </a:lnTo>
                    <a:lnTo>
                      <a:pt x="6" y="65"/>
                    </a:lnTo>
                    <a:lnTo>
                      <a:pt x="11" y="70"/>
                    </a:lnTo>
                    <a:lnTo>
                      <a:pt x="35" y="82"/>
                    </a:lnTo>
                    <a:lnTo>
                      <a:pt x="47" y="82"/>
                    </a:lnTo>
                    <a:lnTo>
                      <a:pt x="58" y="82"/>
                    </a:lnTo>
                    <a:close/>
                  </a:path>
                </a:pathLst>
              </a:custGeom>
              <a:grp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anchor="t" compatLnSpc="1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8" name="フリーフォーム 47"/>
              <p:cNvSpPr>
                <a:spLocks/>
              </p:cNvSpPr>
              <p:nvPr/>
            </p:nvSpPr>
            <p:spPr bwMode="auto">
              <a:xfrm>
                <a:off x="2541" y="1928"/>
                <a:ext cx="76" cy="94"/>
              </a:xfrm>
              <a:custGeom>
                <a:avLst/>
                <a:gdLst/>
                <a:ahLst/>
                <a:cxnLst>
                  <a:cxn ang="0">
                    <a:pos x="29" y="94"/>
                  </a:cxn>
                  <a:cxn ang="0">
                    <a:pos x="58" y="82"/>
                  </a:cxn>
                  <a:cxn ang="0">
                    <a:pos x="70" y="71"/>
                  </a:cxn>
                  <a:cxn ang="0">
                    <a:pos x="76" y="53"/>
                  </a:cxn>
                  <a:cxn ang="0">
                    <a:pos x="76" y="35"/>
                  </a:cxn>
                  <a:cxn ang="0">
                    <a:pos x="70" y="24"/>
                  </a:cxn>
                  <a:cxn ang="0">
                    <a:pos x="47" y="24"/>
                  </a:cxn>
                  <a:cxn ang="0">
                    <a:pos x="41" y="24"/>
                  </a:cxn>
                  <a:cxn ang="0">
                    <a:pos x="41" y="18"/>
                  </a:cxn>
                  <a:cxn ang="0">
                    <a:pos x="29" y="6"/>
                  </a:cxn>
                  <a:cxn ang="0">
                    <a:pos x="23" y="0"/>
                  </a:cxn>
                  <a:cxn ang="0">
                    <a:pos x="6" y="6"/>
                  </a:cxn>
                  <a:cxn ang="0">
                    <a:pos x="0" y="18"/>
                  </a:cxn>
                  <a:cxn ang="0">
                    <a:pos x="6" y="35"/>
                  </a:cxn>
                  <a:cxn ang="0">
                    <a:pos x="11" y="41"/>
                  </a:cxn>
                  <a:cxn ang="0">
                    <a:pos x="6" y="53"/>
                  </a:cxn>
                  <a:cxn ang="0">
                    <a:pos x="6" y="71"/>
                  </a:cxn>
                  <a:cxn ang="0">
                    <a:pos x="11" y="82"/>
                  </a:cxn>
                  <a:cxn ang="0">
                    <a:pos x="23" y="94"/>
                  </a:cxn>
                  <a:cxn ang="0">
                    <a:pos x="29" y="94"/>
                  </a:cxn>
                </a:cxnLst>
                <a:rect l="0" t="0" r="0" b="0"/>
                <a:pathLst>
                  <a:path w="76" h="94">
                    <a:moveTo>
                      <a:pt x="29" y="94"/>
                    </a:moveTo>
                    <a:lnTo>
                      <a:pt x="58" y="82"/>
                    </a:lnTo>
                    <a:lnTo>
                      <a:pt x="70" y="71"/>
                    </a:lnTo>
                    <a:lnTo>
                      <a:pt x="76" y="53"/>
                    </a:lnTo>
                    <a:lnTo>
                      <a:pt x="76" y="35"/>
                    </a:lnTo>
                    <a:lnTo>
                      <a:pt x="70" y="24"/>
                    </a:lnTo>
                    <a:lnTo>
                      <a:pt x="47" y="24"/>
                    </a:lnTo>
                    <a:lnTo>
                      <a:pt x="41" y="24"/>
                    </a:lnTo>
                    <a:lnTo>
                      <a:pt x="41" y="18"/>
                    </a:lnTo>
                    <a:lnTo>
                      <a:pt x="29" y="6"/>
                    </a:lnTo>
                    <a:lnTo>
                      <a:pt x="23" y="0"/>
                    </a:lnTo>
                    <a:lnTo>
                      <a:pt x="6" y="6"/>
                    </a:lnTo>
                    <a:lnTo>
                      <a:pt x="0" y="18"/>
                    </a:lnTo>
                    <a:lnTo>
                      <a:pt x="6" y="35"/>
                    </a:lnTo>
                    <a:lnTo>
                      <a:pt x="11" y="41"/>
                    </a:lnTo>
                    <a:lnTo>
                      <a:pt x="6" y="53"/>
                    </a:lnTo>
                    <a:lnTo>
                      <a:pt x="6" y="71"/>
                    </a:lnTo>
                    <a:lnTo>
                      <a:pt x="11" y="82"/>
                    </a:lnTo>
                    <a:lnTo>
                      <a:pt x="23" y="94"/>
                    </a:lnTo>
                    <a:lnTo>
                      <a:pt x="29" y="94"/>
                    </a:lnTo>
                    <a:close/>
                  </a:path>
                </a:pathLst>
              </a:custGeom>
              <a:grp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anchor="t" compatLnSpc="1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9" name="フリーフォーム 48"/>
              <p:cNvSpPr>
                <a:spLocks/>
              </p:cNvSpPr>
              <p:nvPr/>
            </p:nvSpPr>
            <p:spPr bwMode="auto">
              <a:xfrm>
                <a:off x="2658" y="1870"/>
                <a:ext cx="516" cy="252"/>
              </a:xfrm>
              <a:custGeom>
                <a:avLst/>
                <a:gdLst/>
                <a:ahLst/>
                <a:cxnLst>
                  <a:cxn ang="0">
                    <a:pos x="47" y="246"/>
                  </a:cxn>
                  <a:cxn ang="0">
                    <a:pos x="70" y="228"/>
                  </a:cxn>
                  <a:cxn ang="0">
                    <a:pos x="88" y="217"/>
                  </a:cxn>
                  <a:cxn ang="0">
                    <a:pos x="276" y="129"/>
                  </a:cxn>
                  <a:cxn ang="0">
                    <a:pos x="317" y="111"/>
                  </a:cxn>
                  <a:cxn ang="0">
                    <a:pos x="346" y="99"/>
                  </a:cxn>
                  <a:cxn ang="0">
                    <a:pos x="411" y="70"/>
                  </a:cxn>
                  <a:cxn ang="0">
                    <a:pos x="446" y="46"/>
                  </a:cxn>
                  <a:cxn ang="0">
                    <a:pos x="452" y="58"/>
                  </a:cxn>
                  <a:cxn ang="0">
                    <a:pos x="475" y="64"/>
                  </a:cxn>
                  <a:cxn ang="0">
                    <a:pos x="487" y="64"/>
                  </a:cxn>
                  <a:cxn ang="0">
                    <a:pos x="505" y="58"/>
                  </a:cxn>
                  <a:cxn ang="0">
                    <a:pos x="516" y="41"/>
                  </a:cxn>
                  <a:cxn ang="0">
                    <a:pos x="516" y="17"/>
                  </a:cxn>
                  <a:cxn ang="0">
                    <a:pos x="505" y="5"/>
                  </a:cxn>
                  <a:cxn ang="0">
                    <a:pos x="493" y="0"/>
                  </a:cxn>
                  <a:cxn ang="0">
                    <a:pos x="475" y="5"/>
                  </a:cxn>
                  <a:cxn ang="0">
                    <a:pos x="452" y="17"/>
                  </a:cxn>
                  <a:cxn ang="0">
                    <a:pos x="446" y="35"/>
                  </a:cxn>
                  <a:cxn ang="0">
                    <a:pos x="428" y="46"/>
                  </a:cxn>
                  <a:cxn ang="0">
                    <a:pos x="393" y="64"/>
                  </a:cxn>
                  <a:cxn ang="0">
                    <a:pos x="346" y="76"/>
                  </a:cxn>
                  <a:cxn ang="0">
                    <a:pos x="258" y="111"/>
                  </a:cxn>
                  <a:cxn ang="0">
                    <a:pos x="211" y="134"/>
                  </a:cxn>
                  <a:cxn ang="0">
                    <a:pos x="164" y="158"/>
                  </a:cxn>
                  <a:cxn ang="0">
                    <a:pos x="76" y="193"/>
                  </a:cxn>
                  <a:cxn ang="0">
                    <a:pos x="53" y="199"/>
                  </a:cxn>
                  <a:cxn ang="0">
                    <a:pos x="23" y="205"/>
                  </a:cxn>
                  <a:cxn ang="0">
                    <a:pos x="6" y="228"/>
                  </a:cxn>
                  <a:cxn ang="0">
                    <a:pos x="0" y="234"/>
                  </a:cxn>
                  <a:cxn ang="0">
                    <a:pos x="6" y="246"/>
                  </a:cxn>
                  <a:cxn ang="0">
                    <a:pos x="12" y="252"/>
                  </a:cxn>
                  <a:cxn ang="0">
                    <a:pos x="23" y="252"/>
                  </a:cxn>
                  <a:cxn ang="0">
                    <a:pos x="41" y="246"/>
                  </a:cxn>
                  <a:cxn ang="0">
                    <a:pos x="47" y="246"/>
                  </a:cxn>
                </a:cxnLst>
                <a:rect l="0" t="0" r="0" b="0"/>
                <a:pathLst>
                  <a:path w="516" h="252">
                    <a:moveTo>
                      <a:pt x="47" y="246"/>
                    </a:moveTo>
                    <a:lnTo>
                      <a:pt x="70" y="228"/>
                    </a:lnTo>
                    <a:lnTo>
                      <a:pt x="88" y="217"/>
                    </a:lnTo>
                    <a:lnTo>
                      <a:pt x="276" y="129"/>
                    </a:lnTo>
                    <a:lnTo>
                      <a:pt x="317" y="111"/>
                    </a:lnTo>
                    <a:lnTo>
                      <a:pt x="346" y="99"/>
                    </a:lnTo>
                    <a:lnTo>
                      <a:pt x="411" y="70"/>
                    </a:lnTo>
                    <a:lnTo>
                      <a:pt x="446" y="46"/>
                    </a:lnTo>
                    <a:lnTo>
                      <a:pt x="452" y="58"/>
                    </a:lnTo>
                    <a:lnTo>
                      <a:pt x="475" y="64"/>
                    </a:lnTo>
                    <a:lnTo>
                      <a:pt x="487" y="64"/>
                    </a:lnTo>
                    <a:lnTo>
                      <a:pt x="505" y="58"/>
                    </a:lnTo>
                    <a:lnTo>
                      <a:pt x="516" y="41"/>
                    </a:lnTo>
                    <a:lnTo>
                      <a:pt x="516" y="17"/>
                    </a:lnTo>
                    <a:lnTo>
                      <a:pt x="505" y="5"/>
                    </a:lnTo>
                    <a:lnTo>
                      <a:pt x="493" y="0"/>
                    </a:lnTo>
                    <a:lnTo>
                      <a:pt x="475" y="5"/>
                    </a:lnTo>
                    <a:lnTo>
                      <a:pt x="452" y="17"/>
                    </a:lnTo>
                    <a:lnTo>
                      <a:pt x="446" y="35"/>
                    </a:lnTo>
                    <a:lnTo>
                      <a:pt x="428" y="46"/>
                    </a:lnTo>
                    <a:lnTo>
                      <a:pt x="393" y="64"/>
                    </a:lnTo>
                    <a:lnTo>
                      <a:pt x="346" y="76"/>
                    </a:lnTo>
                    <a:lnTo>
                      <a:pt x="258" y="111"/>
                    </a:lnTo>
                    <a:lnTo>
                      <a:pt x="211" y="134"/>
                    </a:lnTo>
                    <a:lnTo>
                      <a:pt x="164" y="158"/>
                    </a:lnTo>
                    <a:lnTo>
                      <a:pt x="76" y="193"/>
                    </a:lnTo>
                    <a:lnTo>
                      <a:pt x="53" y="199"/>
                    </a:lnTo>
                    <a:lnTo>
                      <a:pt x="23" y="205"/>
                    </a:lnTo>
                    <a:lnTo>
                      <a:pt x="6" y="228"/>
                    </a:lnTo>
                    <a:lnTo>
                      <a:pt x="0" y="234"/>
                    </a:lnTo>
                    <a:lnTo>
                      <a:pt x="6" y="246"/>
                    </a:lnTo>
                    <a:lnTo>
                      <a:pt x="12" y="252"/>
                    </a:lnTo>
                    <a:lnTo>
                      <a:pt x="23" y="252"/>
                    </a:lnTo>
                    <a:lnTo>
                      <a:pt x="41" y="246"/>
                    </a:lnTo>
                    <a:lnTo>
                      <a:pt x="47" y="246"/>
                    </a:lnTo>
                    <a:close/>
                  </a:path>
                </a:pathLst>
              </a:custGeom>
              <a:grp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anchor="t" compatLnSpc="1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50" name="フリーフォーム 49"/>
              <p:cNvSpPr>
                <a:spLocks/>
              </p:cNvSpPr>
              <p:nvPr/>
            </p:nvSpPr>
            <p:spPr bwMode="auto">
              <a:xfrm>
                <a:off x="3209" y="1928"/>
                <a:ext cx="30" cy="35"/>
              </a:xfrm>
              <a:custGeom>
                <a:avLst/>
                <a:gdLst/>
                <a:ahLst/>
                <a:cxnLst>
                  <a:cxn ang="0">
                    <a:pos x="24" y="35"/>
                  </a:cxn>
                  <a:cxn ang="0">
                    <a:pos x="30" y="12"/>
                  </a:cxn>
                  <a:cxn ang="0">
                    <a:pos x="24" y="0"/>
                  </a:cxn>
                  <a:cxn ang="0">
                    <a:pos x="18" y="0"/>
                  </a:cxn>
                  <a:cxn ang="0">
                    <a:pos x="6" y="6"/>
                  </a:cxn>
                  <a:cxn ang="0">
                    <a:pos x="0" y="12"/>
                  </a:cxn>
                  <a:cxn ang="0">
                    <a:pos x="6" y="35"/>
                  </a:cxn>
                  <a:cxn ang="0">
                    <a:pos x="18" y="35"/>
                  </a:cxn>
                  <a:cxn ang="0">
                    <a:pos x="18" y="35"/>
                  </a:cxn>
                  <a:cxn ang="0">
                    <a:pos x="24" y="35"/>
                  </a:cxn>
                </a:cxnLst>
                <a:rect l="0" t="0" r="0" b="0"/>
                <a:pathLst>
                  <a:path w="30" h="35">
                    <a:moveTo>
                      <a:pt x="24" y="35"/>
                    </a:moveTo>
                    <a:lnTo>
                      <a:pt x="30" y="12"/>
                    </a:lnTo>
                    <a:lnTo>
                      <a:pt x="24" y="0"/>
                    </a:lnTo>
                    <a:lnTo>
                      <a:pt x="18" y="0"/>
                    </a:lnTo>
                    <a:lnTo>
                      <a:pt x="6" y="6"/>
                    </a:lnTo>
                    <a:lnTo>
                      <a:pt x="0" y="12"/>
                    </a:lnTo>
                    <a:lnTo>
                      <a:pt x="6" y="35"/>
                    </a:lnTo>
                    <a:lnTo>
                      <a:pt x="18" y="35"/>
                    </a:lnTo>
                    <a:lnTo>
                      <a:pt x="18" y="35"/>
                    </a:lnTo>
                    <a:lnTo>
                      <a:pt x="24" y="35"/>
                    </a:lnTo>
                    <a:close/>
                  </a:path>
                </a:pathLst>
              </a:custGeom>
              <a:grp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anchor="t" compatLnSpc="1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51" name="フリーフォーム 50"/>
              <p:cNvSpPr>
                <a:spLocks/>
              </p:cNvSpPr>
              <p:nvPr/>
            </p:nvSpPr>
            <p:spPr bwMode="auto">
              <a:xfrm>
                <a:off x="2640" y="1787"/>
                <a:ext cx="129" cy="65"/>
              </a:xfrm>
              <a:custGeom>
                <a:avLst/>
                <a:gdLst/>
                <a:ahLst/>
                <a:cxnLst>
                  <a:cxn ang="0">
                    <a:pos x="88" y="59"/>
                  </a:cxn>
                  <a:cxn ang="0">
                    <a:pos x="100" y="59"/>
                  </a:cxn>
                  <a:cxn ang="0">
                    <a:pos x="118" y="59"/>
                  </a:cxn>
                  <a:cxn ang="0">
                    <a:pos x="124" y="47"/>
                  </a:cxn>
                  <a:cxn ang="0">
                    <a:pos x="129" y="24"/>
                  </a:cxn>
                  <a:cxn ang="0">
                    <a:pos x="129" y="18"/>
                  </a:cxn>
                  <a:cxn ang="0">
                    <a:pos x="124" y="6"/>
                  </a:cxn>
                  <a:cxn ang="0">
                    <a:pos x="118" y="0"/>
                  </a:cxn>
                  <a:cxn ang="0">
                    <a:pos x="100" y="0"/>
                  </a:cxn>
                  <a:cxn ang="0">
                    <a:pos x="88" y="6"/>
                  </a:cxn>
                  <a:cxn ang="0">
                    <a:pos x="71" y="6"/>
                  </a:cxn>
                  <a:cxn ang="0">
                    <a:pos x="59" y="0"/>
                  </a:cxn>
                  <a:cxn ang="0">
                    <a:pos x="41" y="6"/>
                  </a:cxn>
                  <a:cxn ang="0">
                    <a:pos x="36" y="18"/>
                  </a:cxn>
                  <a:cxn ang="0">
                    <a:pos x="24" y="24"/>
                  </a:cxn>
                  <a:cxn ang="0">
                    <a:pos x="6" y="24"/>
                  </a:cxn>
                  <a:cxn ang="0">
                    <a:pos x="0" y="30"/>
                  </a:cxn>
                  <a:cxn ang="0">
                    <a:pos x="6" y="36"/>
                  </a:cxn>
                  <a:cxn ang="0">
                    <a:pos x="18" y="47"/>
                  </a:cxn>
                  <a:cxn ang="0">
                    <a:pos x="24" y="59"/>
                  </a:cxn>
                  <a:cxn ang="0">
                    <a:pos x="30" y="65"/>
                  </a:cxn>
                  <a:cxn ang="0">
                    <a:pos x="53" y="65"/>
                  </a:cxn>
                  <a:cxn ang="0">
                    <a:pos x="65" y="65"/>
                  </a:cxn>
                  <a:cxn ang="0">
                    <a:pos x="83" y="59"/>
                  </a:cxn>
                  <a:cxn ang="0">
                    <a:pos x="88" y="59"/>
                  </a:cxn>
                </a:cxnLst>
                <a:rect l="0" t="0" r="0" b="0"/>
                <a:pathLst>
                  <a:path w="129" h="65">
                    <a:moveTo>
                      <a:pt x="88" y="59"/>
                    </a:moveTo>
                    <a:lnTo>
                      <a:pt x="100" y="59"/>
                    </a:lnTo>
                    <a:lnTo>
                      <a:pt x="118" y="59"/>
                    </a:lnTo>
                    <a:lnTo>
                      <a:pt x="124" y="47"/>
                    </a:lnTo>
                    <a:lnTo>
                      <a:pt x="129" y="24"/>
                    </a:lnTo>
                    <a:lnTo>
                      <a:pt x="129" y="18"/>
                    </a:lnTo>
                    <a:lnTo>
                      <a:pt x="124" y="6"/>
                    </a:lnTo>
                    <a:lnTo>
                      <a:pt x="118" y="0"/>
                    </a:lnTo>
                    <a:lnTo>
                      <a:pt x="100" y="0"/>
                    </a:lnTo>
                    <a:lnTo>
                      <a:pt x="88" y="6"/>
                    </a:lnTo>
                    <a:lnTo>
                      <a:pt x="71" y="6"/>
                    </a:lnTo>
                    <a:lnTo>
                      <a:pt x="59" y="0"/>
                    </a:lnTo>
                    <a:lnTo>
                      <a:pt x="41" y="6"/>
                    </a:lnTo>
                    <a:lnTo>
                      <a:pt x="36" y="18"/>
                    </a:lnTo>
                    <a:lnTo>
                      <a:pt x="24" y="24"/>
                    </a:lnTo>
                    <a:lnTo>
                      <a:pt x="6" y="24"/>
                    </a:lnTo>
                    <a:lnTo>
                      <a:pt x="0" y="30"/>
                    </a:lnTo>
                    <a:lnTo>
                      <a:pt x="6" y="36"/>
                    </a:lnTo>
                    <a:lnTo>
                      <a:pt x="18" y="47"/>
                    </a:lnTo>
                    <a:lnTo>
                      <a:pt x="24" y="59"/>
                    </a:lnTo>
                    <a:lnTo>
                      <a:pt x="30" y="65"/>
                    </a:lnTo>
                    <a:lnTo>
                      <a:pt x="53" y="65"/>
                    </a:lnTo>
                    <a:lnTo>
                      <a:pt x="65" y="65"/>
                    </a:lnTo>
                    <a:lnTo>
                      <a:pt x="83" y="59"/>
                    </a:lnTo>
                    <a:lnTo>
                      <a:pt x="88" y="59"/>
                    </a:lnTo>
                    <a:close/>
                  </a:path>
                </a:pathLst>
              </a:custGeom>
              <a:grp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anchor="t" compatLnSpc="1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52" name="フリーフォーム 51"/>
              <p:cNvSpPr>
                <a:spLocks/>
              </p:cNvSpPr>
              <p:nvPr/>
            </p:nvSpPr>
            <p:spPr bwMode="auto">
              <a:xfrm>
                <a:off x="2218" y="1635"/>
                <a:ext cx="117" cy="64"/>
              </a:xfrm>
              <a:custGeom>
                <a:avLst/>
                <a:gdLst/>
                <a:ahLst/>
                <a:cxnLst>
                  <a:cxn ang="0">
                    <a:pos x="117" y="29"/>
                  </a:cxn>
                  <a:cxn ang="0">
                    <a:pos x="111" y="17"/>
                  </a:cxn>
                  <a:cxn ang="0">
                    <a:pos x="106" y="17"/>
                  </a:cxn>
                  <a:cxn ang="0">
                    <a:pos x="100" y="17"/>
                  </a:cxn>
                  <a:cxn ang="0">
                    <a:pos x="82" y="17"/>
                  </a:cxn>
                  <a:cxn ang="0">
                    <a:pos x="47" y="0"/>
                  </a:cxn>
                  <a:cxn ang="0">
                    <a:pos x="35" y="12"/>
                  </a:cxn>
                  <a:cxn ang="0">
                    <a:pos x="12" y="17"/>
                  </a:cxn>
                  <a:cxn ang="0">
                    <a:pos x="6" y="29"/>
                  </a:cxn>
                  <a:cxn ang="0">
                    <a:pos x="0" y="47"/>
                  </a:cxn>
                  <a:cxn ang="0">
                    <a:pos x="6" y="58"/>
                  </a:cxn>
                  <a:cxn ang="0">
                    <a:pos x="23" y="64"/>
                  </a:cxn>
                  <a:cxn ang="0">
                    <a:pos x="65" y="64"/>
                  </a:cxn>
                  <a:cxn ang="0">
                    <a:pos x="88" y="58"/>
                  </a:cxn>
                  <a:cxn ang="0">
                    <a:pos x="111" y="47"/>
                  </a:cxn>
                  <a:cxn ang="0">
                    <a:pos x="117" y="41"/>
                  </a:cxn>
                  <a:cxn ang="0">
                    <a:pos x="117" y="41"/>
                  </a:cxn>
                  <a:cxn ang="0">
                    <a:pos x="117" y="29"/>
                  </a:cxn>
                </a:cxnLst>
                <a:rect l="0" t="0" r="0" b="0"/>
                <a:pathLst>
                  <a:path w="117" h="64">
                    <a:moveTo>
                      <a:pt x="117" y="29"/>
                    </a:moveTo>
                    <a:lnTo>
                      <a:pt x="111" y="17"/>
                    </a:lnTo>
                    <a:lnTo>
                      <a:pt x="106" y="17"/>
                    </a:lnTo>
                    <a:lnTo>
                      <a:pt x="100" y="17"/>
                    </a:lnTo>
                    <a:lnTo>
                      <a:pt x="82" y="17"/>
                    </a:lnTo>
                    <a:lnTo>
                      <a:pt x="47" y="0"/>
                    </a:lnTo>
                    <a:lnTo>
                      <a:pt x="35" y="12"/>
                    </a:lnTo>
                    <a:lnTo>
                      <a:pt x="12" y="17"/>
                    </a:lnTo>
                    <a:lnTo>
                      <a:pt x="6" y="29"/>
                    </a:lnTo>
                    <a:lnTo>
                      <a:pt x="0" y="47"/>
                    </a:lnTo>
                    <a:lnTo>
                      <a:pt x="6" y="58"/>
                    </a:lnTo>
                    <a:lnTo>
                      <a:pt x="23" y="64"/>
                    </a:lnTo>
                    <a:lnTo>
                      <a:pt x="65" y="64"/>
                    </a:lnTo>
                    <a:lnTo>
                      <a:pt x="88" y="58"/>
                    </a:lnTo>
                    <a:lnTo>
                      <a:pt x="111" y="47"/>
                    </a:lnTo>
                    <a:lnTo>
                      <a:pt x="117" y="41"/>
                    </a:lnTo>
                    <a:lnTo>
                      <a:pt x="117" y="41"/>
                    </a:lnTo>
                    <a:lnTo>
                      <a:pt x="117" y="29"/>
                    </a:lnTo>
                    <a:close/>
                  </a:path>
                </a:pathLst>
              </a:custGeom>
              <a:grp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anchor="t" compatLnSpc="1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53" name="フリーフォーム 52"/>
              <p:cNvSpPr>
                <a:spLocks/>
              </p:cNvSpPr>
              <p:nvPr/>
            </p:nvSpPr>
            <p:spPr bwMode="auto">
              <a:xfrm>
                <a:off x="2019" y="1559"/>
                <a:ext cx="52" cy="41"/>
              </a:xfrm>
              <a:custGeom>
                <a:avLst/>
                <a:gdLst/>
                <a:ahLst/>
                <a:cxnLst>
                  <a:cxn ang="0">
                    <a:pos x="46" y="35"/>
                  </a:cxn>
                  <a:cxn ang="0">
                    <a:pos x="52" y="23"/>
                  </a:cxn>
                  <a:cxn ang="0">
                    <a:pos x="46" y="5"/>
                  </a:cxn>
                  <a:cxn ang="0">
                    <a:pos x="35" y="0"/>
                  </a:cxn>
                  <a:cxn ang="0">
                    <a:pos x="23" y="0"/>
                  </a:cxn>
                  <a:cxn ang="0">
                    <a:pos x="11" y="5"/>
                  </a:cxn>
                  <a:cxn ang="0">
                    <a:pos x="0" y="23"/>
                  </a:cxn>
                  <a:cxn ang="0">
                    <a:pos x="0" y="35"/>
                  </a:cxn>
                  <a:cxn ang="0">
                    <a:pos x="11" y="35"/>
                  </a:cxn>
                  <a:cxn ang="0">
                    <a:pos x="29" y="41"/>
                  </a:cxn>
                  <a:cxn ang="0">
                    <a:pos x="35" y="35"/>
                  </a:cxn>
                  <a:cxn ang="0">
                    <a:pos x="46" y="35"/>
                  </a:cxn>
                </a:cxnLst>
                <a:rect l="0" t="0" r="0" b="0"/>
                <a:pathLst>
                  <a:path w="52" h="41">
                    <a:moveTo>
                      <a:pt x="46" y="35"/>
                    </a:moveTo>
                    <a:lnTo>
                      <a:pt x="52" y="23"/>
                    </a:lnTo>
                    <a:lnTo>
                      <a:pt x="46" y="5"/>
                    </a:lnTo>
                    <a:lnTo>
                      <a:pt x="35" y="0"/>
                    </a:lnTo>
                    <a:lnTo>
                      <a:pt x="23" y="0"/>
                    </a:lnTo>
                    <a:lnTo>
                      <a:pt x="11" y="5"/>
                    </a:lnTo>
                    <a:lnTo>
                      <a:pt x="0" y="23"/>
                    </a:lnTo>
                    <a:lnTo>
                      <a:pt x="0" y="35"/>
                    </a:lnTo>
                    <a:lnTo>
                      <a:pt x="11" y="35"/>
                    </a:lnTo>
                    <a:lnTo>
                      <a:pt x="29" y="41"/>
                    </a:lnTo>
                    <a:lnTo>
                      <a:pt x="35" y="35"/>
                    </a:lnTo>
                    <a:lnTo>
                      <a:pt x="46" y="35"/>
                    </a:lnTo>
                    <a:close/>
                  </a:path>
                </a:pathLst>
              </a:custGeom>
              <a:grp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anchor="t" compatLnSpc="1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54" name="フリーフォーム 53"/>
              <p:cNvSpPr>
                <a:spLocks/>
              </p:cNvSpPr>
              <p:nvPr/>
            </p:nvSpPr>
            <p:spPr bwMode="auto">
              <a:xfrm>
                <a:off x="2517" y="1811"/>
                <a:ext cx="71" cy="53"/>
              </a:xfrm>
              <a:custGeom>
                <a:avLst/>
                <a:gdLst/>
                <a:ahLst/>
                <a:cxnLst>
                  <a:cxn ang="0">
                    <a:pos x="59" y="53"/>
                  </a:cxn>
                  <a:cxn ang="0">
                    <a:pos x="65" y="35"/>
                  </a:cxn>
                  <a:cxn ang="0">
                    <a:pos x="71" y="29"/>
                  </a:cxn>
                  <a:cxn ang="0">
                    <a:pos x="65" y="6"/>
                  </a:cxn>
                  <a:cxn ang="0">
                    <a:pos x="59" y="0"/>
                  </a:cxn>
                  <a:cxn ang="0">
                    <a:pos x="47" y="0"/>
                  </a:cxn>
                  <a:cxn ang="0">
                    <a:pos x="24" y="6"/>
                  </a:cxn>
                  <a:cxn ang="0">
                    <a:pos x="0" y="35"/>
                  </a:cxn>
                  <a:cxn ang="0">
                    <a:pos x="0" y="41"/>
                  </a:cxn>
                  <a:cxn ang="0">
                    <a:pos x="18" y="41"/>
                  </a:cxn>
                  <a:cxn ang="0">
                    <a:pos x="35" y="53"/>
                  </a:cxn>
                  <a:cxn ang="0">
                    <a:pos x="53" y="53"/>
                  </a:cxn>
                  <a:cxn ang="0">
                    <a:pos x="59" y="53"/>
                  </a:cxn>
                </a:cxnLst>
                <a:rect l="0" t="0" r="0" b="0"/>
                <a:pathLst>
                  <a:path w="71" h="53">
                    <a:moveTo>
                      <a:pt x="59" y="53"/>
                    </a:moveTo>
                    <a:lnTo>
                      <a:pt x="65" y="35"/>
                    </a:lnTo>
                    <a:lnTo>
                      <a:pt x="71" y="29"/>
                    </a:lnTo>
                    <a:lnTo>
                      <a:pt x="65" y="6"/>
                    </a:lnTo>
                    <a:lnTo>
                      <a:pt x="59" y="0"/>
                    </a:lnTo>
                    <a:lnTo>
                      <a:pt x="47" y="0"/>
                    </a:lnTo>
                    <a:lnTo>
                      <a:pt x="24" y="6"/>
                    </a:lnTo>
                    <a:lnTo>
                      <a:pt x="0" y="35"/>
                    </a:lnTo>
                    <a:lnTo>
                      <a:pt x="0" y="41"/>
                    </a:lnTo>
                    <a:lnTo>
                      <a:pt x="18" y="41"/>
                    </a:lnTo>
                    <a:lnTo>
                      <a:pt x="35" y="53"/>
                    </a:lnTo>
                    <a:lnTo>
                      <a:pt x="53" y="53"/>
                    </a:lnTo>
                    <a:lnTo>
                      <a:pt x="59" y="53"/>
                    </a:lnTo>
                    <a:close/>
                  </a:path>
                </a:pathLst>
              </a:custGeom>
              <a:grp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anchor="t" compatLnSpc="1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55" name="フリーフォーム 54"/>
              <p:cNvSpPr>
                <a:spLocks/>
              </p:cNvSpPr>
              <p:nvPr/>
            </p:nvSpPr>
            <p:spPr bwMode="auto">
              <a:xfrm>
                <a:off x="2640" y="1870"/>
                <a:ext cx="41" cy="46"/>
              </a:xfrm>
              <a:custGeom>
                <a:avLst/>
                <a:gdLst/>
                <a:ahLst/>
                <a:cxnLst>
                  <a:cxn ang="0">
                    <a:pos x="24" y="41"/>
                  </a:cxn>
                  <a:cxn ang="0">
                    <a:pos x="41" y="29"/>
                  </a:cxn>
                  <a:cxn ang="0">
                    <a:pos x="41" y="17"/>
                  </a:cxn>
                  <a:cxn ang="0">
                    <a:pos x="41" y="11"/>
                  </a:cxn>
                  <a:cxn ang="0">
                    <a:pos x="30" y="0"/>
                  </a:cxn>
                  <a:cxn ang="0">
                    <a:pos x="24" y="0"/>
                  </a:cxn>
                  <a:cxn ang="0">
                    <a:pos x="6" y="11"/>
                  </a:cxn>
                  <a:cxn ang="0">
                    <a:pos x="0" y="17"/>
                  </a:cxn>
                  <a:cxn ang="0">
                    <a:pos x="6" y="29"/>
                  </a:cxn>
                  <a:cxn ang="0">
                    <a:pos x="18" y="41"/>
                  </a:cxn>
                  <a:cxn ang="0">
                    <a:pos x="24" y="46"/>
                  </a:cxn>
                  <a:cxn ang="0">
                    <a:pos x="24" y="46"/>
                  </a:cxn>
                  <a:cxn ang="0">
                    <a:pos x="24" y="41"/>
                  </a:cxn>
                </a:cxnLst>
                <a:rect l="0" t="0" r="0" b="0"/>
                <a:pathLst>
                  <a:path w="41" h="46">
                    <a:moveTo>
                      <a:pt x="24" y="41"/>
                    </a:moveTo>
                    <a:lnTo>
                      <a:pt x="41" y="29"/>
                    </a:lnTo>
                    <a:lnTo>
                      <a:pt x="41" y="17"/>
                    </a:lnTo>
                    <a:lnTo>
                      <a:pt x="41" y="11"/>
                    </a:lnTo>
                    <a:lnTo>
                      <a:pt x="30" y="0"/>
                    </a:lnTo>
                    <a:lnTo>
                      <a:pt x="24" y="0"/>
                    </a:lnTo>
                    <a:lnTo>
                      <a:pt x="6" y="11"/>
                    </a:lnTo>
                    <a:lnTo>
                      <a:pt x="0" y="17"/>
                    </a:lnTo>
                    <a:lnTo>
                      <a:pt x="6" y="29"/>
                    </a:lnTo>
                    <a:lnTo>
                      <a:pt x="18" y="41"/>
                    </a:lnTo>
                    <a:lnTo>
                      <a:pt x="24" y="46"/>
                    </a:lnTo>
                    <a:lnTo>
                      <a:pt x="24" y="46"/>
                    </a:lnTo>
                    <a:lnTo>
                      <a:pt x="24" y="41"/>
                    </a:lnTo>
                    <a:close/>
                  </a:path>
                </a:pathLst>
              </a:custGeom>
              <a:grp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anchor="t" compatLnSpc="1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56" name="フリーフォーム 55"/>
              <p:cNvSpPr>
                <a:spLocks/>
              </p:cNvSpPr>
              <p:nvPr/>
            </p:nvSpPr>
            <p:spPr bwMode="auto">
              <a:xfrm>
                <a:off x="2423" y="1981"/>
                <a:ext cx="30" cy="29"/>
              </a:xfrm>
              <a:custGeom>
                <a:avLst/>
                <a:gdLst/>
                <a:ahLst/>
                <a:cxnLst>
                  <a:cxn ang="0">
                    <a:pos x="24" y="23"/>
                  </a:cxn>
                  <a:cxn ang="0">
                    <a:pos x="30" y="12"/>
                  </a:cxn>
                  <a:cxn ang="0">
                    <a:pos x="24" y="0"/>
                  </a:cxn>
                  <a:cxn ang="0">
                    <a:pos x="18" y="0"/>
                  </a:cxn>
                  <a:cxn ang="0">
                    <a:pos x="6" y="0"/>
                  </a:cxn>
                  <a:cxn ang="0">
                    <a:pos x="0" y="18"/>
                  </a:cxn>
                  <a:cxn ang="0">
                    <a:pos x="18" y="29"/>
                  </a:cxn>
                  <a:cxn ang="0">
                    <a:pos x="18" y="23"/>
                  </a:cxn>
                  <a:cxn ang="0">
                    <a:pos x="24" y="23"/>
                  </a:cxn>
                </a:cxnLst>
                <a:rect l="0" t="0" r="0" b="0"/>
                <a:pathLst>
                  <a:path w="30" h="29">
                    <a:moveTo>
                      <a:pt x="24" y="23"/>
                    </a:moveTo>
                    <a:lnTo>
                      <a:pt x="30" y="12"/>
                    </a:lnTo>
                    <a:lnTo>
                      <a:pt x="24" y="0"/>
                    </a:lnTo>
                    <a:lnTo>
                      <a:pt x="18" y="0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18" y="29"/>
                    </a:lnTo>
                    <a:lnTo>
                      <a:pt x="18" y="23"/>
                    </a:lnTo>
                    <a:lnTo>
                      <a:pt x="24" y="23"/>
                    </a:lnTo>
                    <a:close/>
                  </a:path>
                </a:pathLst>
              </a:custGeom>
              <a:grp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anchor="t" compatLnSpc="1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57" name="フリーフォーム 56"/>
              <p:cNvSpPr>
                <a:spLocks/>
              </p:cNvSpPr>
              <p:nvPr/>
            </p:nvSpPr>
            <p:spPr bwMode="auto">
              <a:xfrm>
                <a:off x="2881" y="1911"/>
                <a:ext cx="18" cy="23"/>
              </a:xfrm>
              <a:custGeom>
                <a:avLst/>
                <a:gdLst/>
                <a:ahLst/>
                <a:cxnLst>
                  <a:cxn ang="0">
                    <a:pos x="12" y="23"/>
                  </a:cxn>
                  <a:cxn ang="0">
                    <a:pos x="18" y="17"/>
                  </a:cxn>
                  <a:cxn ang="0">
                    <a:pos x="18" y="5"/>
                  </a:cxn>
                  <a:cxn ang="0">
                    <a:pos x="12" y="0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0" y="23"/>
                  </a:cxn>
                  <a:cxn ang="0">
                    <a:pos x="6" y="23"/>
                  </a:cxn>
                  <a:cxn ang="0">
                    <a:pos x="12" y="23"/>
                  </a:cxn>
                </a:cxnLst>
                <a:rect l="0" t="0" r="0" b="0"/>
                <a:pathLst>
                  <a:path w="18" h="23">
                    <a:moveTo>
                      <a:pt x="12" y="23"/>
                    </a:moveTo>
                    <a:lnTo>
                      <a:pt x="18" y="17"/>
                    </a:lnTo>
                    <a:lnTo>
                      <a:pt x="18" y="5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6" y="23"/>
                    </a:lnTo>
                    <a:lnTo>
                      <a:pt x="12" y="23"/>
                    </a:lnTo>
                    <a:close/>
                  </a:path>
                </a:pathLst>
              </a:custGeom>
              <a:grp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anchor="t" compatLnSpc="1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58" name="フリーフォーム 57"/>
              <p:cNvSpPr>
                <a:spLocks/>
              </p:cNvSpPr>
              <p:nvPr/>
            </p:nvSpPr>
            <p:spPr bwMode="auto">
              <a:xfrm>
                <a:off x="2681" y="1963"/>
                <a:ext cx="18" cy="30"/>
              </a:xfrm>
              <a:custGeom>
                <a:avLst/>
                <a:gdLst/>
                <a:ahLst/>
                <a:cxnLst>
                  <a:cxn ang="0">
                    <a:pos x="18" y="18"/>
                  </a:cxn>
                  <a:cxn ang="0">
                    <a:pos x="18" y="6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18"/>
                  </a:cxn>
                  <a:cxn ang="0">
                    <a:pos x="12" y="30"/>
                  </a:cxn>
                  <a:cxn ang="0">
                    <a:pos x="12" y="18"/>
                  </a:cxn>
                  <a:cxn ang="0">
                    <a:pos x="18" y="18"/>
                  </a:cxn>
                </a:cxnLst>
                <a:rect l="0" t="0" r="0" b="0"/>
                <a:pathLst>
                  <a:path w="18" h="30">
                    <a:moveTo>
                      <a:pt x="18" y="18"/>
                    </a:moveTo>
                    <a:lnTo>
                      <a:pt x="18" y="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18"/>
                    </a:lnTo>
                    <a:lnTo>
                      <a:pt x="12" y="30"/>
                    </a:lnTo>
                    <a:lnTo>
                      <a:pt x="12" y="18"/>
                    </a:lnTo>
                    <a:lnTo>
                      <a:pt x="18" y="18"/>
                    </a:lnTo>
                    <a:close/>
                  </a:path>
                </a:pathLst>
              </a:custGeom>
              <a:grp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anchor="t" compatLnSpc="1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59" name="フリーフォーム 58"/>
              <p:cNvSpPr>
                <a:spLocks/>
              </p:cNvSpPr>
              <p:nvPr/>
            </p:nvSpPr>
            <p:spPr bwMode="auto">
              <a:xfrm>
                <a:off x="2828" y="2075"/>
                <a:ext cx="29" cy="23"/>
              </a:xfrm>
              <a:custGeom>
                <a:avLst/>
                <a:gdLst/>
                <a:ahLst/>
                <a:cxnLst>
                  <a:cxn ang="0">
                    <a:pos x="24" y="23"/>
                  </a:cxn>
                  <a:cxn ang="0">
                    <a:pos x="29" y="18"/>
                  </a:cxn>
                  <a:cxn ang="0">
                    <a:pos x="29" y="12"/>
                  </a:cxn>
                  <a:cxn ang="0">
                    <a:pos x="24" y="0"/>
                  </a:cxn>
                  <a:cxn ang="0">
                    <a:pos x="12" y="0"/>
                  </a:cxn>
                  <a:cxn ang="0">
                    <a:pos x="6" y="0"/>
                  </a:cxn>
                  <a:cxn ang="0">
                    <a:pos x="0" y="18"/>
                  </a:cxn>
                  <a:cxn ang="0">
                    <a:pos x="6" y="23"/>
                  </a:cxn>
                  <a:cxn ang="0">
                    <a:pos x="12" y="23"/>
                  </a:cxn>
                  <a:cxn ang="0">
                    <a:pos x="24" y="23"/>
                  </a:cxn>
                </a:cxnLst>
                <a:rect l="0" t="0" r="0" b="0"/>
                <a:pathLst>
                  <a:path w="29" h="23">
                    <a:moveTo>
                      <a:pt x="24" y="23"/>
                    </a:moveTo>
                    <a:lnTo>
                      <a:pt x="29" y="18"/>
                    </a:lnTo>
                    <a:lnTo>
                      <a:pt x="29" y="12"/>
                    </a:lnTo>
                    <a:lnTo>
                      <a:pt x="24" y="0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6" y="23"/>
                    </a:lnTo>
                    <a:lnTo>
                      <a:pt x="12" y="23"/>
                    </a:lnTo>
                    <a:lnTo>
                      <a:pt x="24" y="23"/>
                    </a:lnTo>
                    <a:close/>
                  </a:path>
                </a:pathLst>
              </a:custGeom>
              <a:grp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anchor="t" compatLnSpc="1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60" name="フリーフォーム 59"/>
              <p:cNvSpPr>
                <a:spLocks/>
              </p:cNvSpPr>
              <p:nvPr/>
            </p:nvSpPr>
            <p:spPr bwMode="auto">
              <a:xfrm>
                <a:off x="2564" y="1130"/>
                <a:ext cx="129" cy="123"/>
              </a:xfrm>
              <a:custGeom>
                <a:avLst/>
                <a:gdLst/>
                <a:ahLst/>
                <a:cxnLst>
                  <a:cxn ang="0">
                    <a:pos x="117" y="53"/>
                  </a:cxn>
                  <a:cxn ang="0">
                    <a:pos x="106" y="30"/>
                  </a:cxn>
                  <a:cxn ang="0">
                    <a:pos x="94" y="18"/>
                  </a:cxn>
                  <a:cxn ang="0">
                    <a:pos x="71" y="0"/>
                  </a:cxn>
                  <a:cxn ang="0">
                    <a:pos x="47" y="0"/>
                  </a:cxn>
                  <a:cxn ang="0">
                    <a:pos x="24" y="0"/>
                  </a:cxn>
                  <a:cxn ang="0">
                    <a:pos x="12" y="18"/>
                  </a:cxn>
                  <a:cxn ang="0">
                    <a:pos x="0" y="30"/>
                  </a:cxn>
                  <a:cxn ang="0">
                    <a:pos x="0" y="59"/>
                  </a:cxn>
                  <a:cxn ang="0">
                    <a:pos x="6" y="82"/>
                  </a:cxn>
                  <a:cxn ang="0">
                    <a:pos x="12" y="94"/>
                  </a:cxn>
                  <a:cxn ang="0">
                    <a:pos x="41" y="112"/>
                  </a:cxn>
                  <a:cxn ang="0">
                    <a:pos x="65" y="112"/>
                  </a:cxn>
                  <a:cxn ang="0">
                    <a:pos x="94" y="112"/>
                  </a:cxn>
                  <a:cxn ang="0">
                    <a:pos x="106" y="123"/>
                  </a:cxn>
                  <a:cxn ang="0">
                    <a:pos x="112" y="123"/>
                  </a:cxn>
                  <a:cxn ang="0">
                    <a:pos x="117" y="118"/>
                  </a:cxn>
                  <a:cxn ang="0">
                    <a:pos x="129" y="112"/>
                  </a:cxn>
                  <a:cxn ang="0">
                    <a:pos x="112" y="94"/>
                  </a:cxn>
                  <a:cxn ang="0">
                    <a:pos x="112" y="88"/>
                  </a:cxn>
                  <a:cxn ang="0">
                    <a:pos x="112" y="82"/>
                  </a:cxn>
                  <a:cxn ang="0">
                    <a:pos x="112" y="53"/>
                  </a:cxn>
                  <a:cxn ang="0">
                    <a:pos x="117" y="53"/>
                  </a:cxn>
                </a:cxnLst>
                <a:rect l="0" t="0" r="0" b="0"/>
                <a:pathLst>
                  <a:path w="129" h="123">
                    <a:moveTo>
                      <a:pt x="117" y="53"/>
                    </a:moveTo>
                    <a:lnTo>
                      <a:pt x="106" y="30"/>
                    </a:lnTo>
                    <a:lnTo>
                      <a:pt x="94" y="18"/>
                    </a:lnTo>
                    <a:lnTo>
                      <a:pt x="71" y="0"/>
                    </a:lnTo>
                    <a:lnTo>
                      <a:pt x="47" y="0"/>
                    </a:lnTo>
                    <a:lnTo>
                      <a:pt x="24" y="0"/>
                    </a:lnTo>
                    <a:lnTo>
                      <a:pt x="12" y="18"/>
                    </a:lnTo>
                    <a:lnTo>
                      <a:pt x="0" y="30"/>
                    </a:lnTo>
                    <a:lnTo>
                      <a:pt x="0" y="59"/>
                    </a:lnTo>
                    <a:lnTo>
                      <a:pt x="6" y="82"/>
                    </a:lnTo>
                    <a:lnTo>
                      <a:pt x="12" y="94"/>
                    </a:lnTo>
                    <a:lnTo>
                      <a:pt x="41" y="112"/>
                    </a:lnTo>
                    <a:lnTo>
                      <a:pt x="65" y="112"/>
                    </a:lnTo>
                    <a:lnTo>
                      <a:pt x="94" y="112"/>
                    </a:lnTo>
                    <a:lnTo>
                      <a:pt x="106" y="123"/>
                    </a:lnTo>
                    <a:lnTo>
                      <a:pt x="112" y="123"/>
                    </a:lnTo>
                    <a:lnTo>
                      <a:pt x="117" y="118"/>
                    </a:lnTo>
                    <a:lnTo>
                      <a:pt x="129" y="112"/>
                    </a:lnTo>
                    <a:lnTo>
                      <a:pt x="112" y="94"/>
                    </a:lnTo>
                    <a:lnTo>
                      <a:pt x="112" y="88"/>
                    </a:lnTo>
                    <a:lnTo>
                      <a:pt x="112" y="82"/>
                    </a:lnTo>
                    <a:lnTo>
                      <a:pt x="112" y="53"/>
                    </a:lnTo>
                    <a:lnTo>
                      <a:pt x="117" y="53"/>
                    </a:lnTo>
                    <a:close/>
                  </a:path>
                </a:pathLst>
              </a:custGeom>
              <a:grp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anchor="t" compatLnSpc="1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61" name="フリーフォーム 60"/>
              <p:cNvSpPr>
                <a:spLocks/>
              </p:cNvSpPr>
              <p:nvPr/>
            </p:nvSpPr>
            <p:spPr bwMode="auto">
              <a:xfrm>
                <a:off x="2382" y="672"/>
                <a:ext cx="47" cy="59"/>
              </a:xfrm>
              <a:custGeom>
                <a:avLst/>
                <a:gdLst/>
                <a:ahLst/>
                <a:cxnLst>
                  <a:cxn ang="0">
                    <a:pos x="41" y="59"/>
                  </a:cxn>
                  <a:cxn ang="0">
                    <a:pos x="47" y="42"/>
                  </a:cxn>
                  <a:cxn ang="0">
                    <a:pos x="47" y="30"/>
                  </a:cxn>
                  <a:cxn ang="0">
                    <a:pos x="35" y="6"/>
                  </a:cxn>
                  <a:cxn ang="0">
                    <a:pos x="18" y="0"/>
                  </a:cxn>
                  <a:cxn ang="0">
                    <a:pos x="12" y="0"/>
                  </a:cxn>
                  <a:cxn ang="0">
                    <a:pos x="0" y="12"/>
                  </a:cxn>
                  <a:cxn ang="0">
                    <a:pos x="0" y="36"/>
                  </a:cxn>
                  <a:cxn ang="0">
                    <a:pos x="12" y="47"/>
                  </a:cxn>
                  <a:cxn ang="0">
                    <a:pos x="30" y="59"/>
                  </a:cxn>
                  <a:cxn ang="0">
                    <a:pos x="35" y="59"/>
                  </a:cxn>
                  <a:cxn ang="0">
                    <a:pos x="35" y="59"/>
                  </a:cxn>
                  <a:cxn ang="0">
                    <a:pos x="41" y="59"/>
                  </a:cxn>
                </a:cxnLst>
                <a:rect l="0" t="0" r="0" b="0"/>
                <a:pathLst>
                  <a:path w="47" h="59">
                    <a:moveTo>
                      <a:pt x="41" y="59"/>
                    </a:moveTo>
                    <a:lnTo>
                      <a:pt x="47" y="42"/>
                    </a:lnTo>
                    <a:lnTo>
                      <a:pt x="47" y="30"/>
                    </a:lnTo>
                    <a:lnTo>
                      <a:pt x="35" y="6"/>
                    </a:lnTo>
                    <a:lnTo>
                      <a:pt x="18" y="0"/>
                    </a:lnTo>
                    <a:lnTo>
                      <a:pt x="12" y="0"/>
                    </a:lnTo>
                    <a:lnTo>
                      <a:pt x="0" y="12"/>
                    </a:lnTo>
                    <a:lnTo>
                      <a:pt x="0" y="36"/>
                    </a:lnTo>
                    <a:lnTo>
                      <a:pt x="12" y="47"/>
                    </a:lnTo>
                    <a:lnTo>
                      <a:pt x="30" y="59"/>
                    </a:lnTo>
                    <a:lnTo>
                      <a:pt x="35" y="59"/>
                    </a:lnTo>
                    <a:lnTo>
                      <a:pt x="35" y="59"/>
                    </a:lnTo>
                    <a:lnTo>
                      <a:pt x="41" y="59"/>
                    </a:lnTo>
                    <a:close/>
                  </a:path>
                </a:pathLst>
              </a:custGeom>
              <a:grp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anchor="t" compatLnSpc="1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62" name="フリーフォーム 61"/>
              <p:cNvSpPr>
                <a:spLocks/>
              </p:cNvSpPr>
              <p:nvPr/>
            </p:nvSpPr>
            <p:spPr bwMode="auto">
              <a:xfrm>
                <a:off x="2734" y="860"/>
                <a:ext cx="59" cy="65"/>
              </a:xfrm>
              <a:custGeom>
                <a:avLst/>
                <a:gdLst/>
                <a:ahLst/>
                <a:cxnLst>
                  <a:cxn ang="0">
                    <a:pos x="59" y="47"/>
                  </a:cxn>
                  <a:cxn ang="0">
                    <a:pos x="59" y="18"/>
                  </a:cxn>
                  <a:cxn ang="0">
                    <a:pos x="53" y="6"/>
                  </a:cxn>
                  <a:cxn ang="0">
                    <a:pos x="35" y="0"/>
                  </a:cxn>
                  <a:cxn ang="0">
                    <a:pos x="24" y="0"/>
                  </a:cxn>
                  <a:cxn ang="0">
                    <a:pos x="6" y="6"/>
                  </a:cxn>
                  <a:cxn ang="0">
                    <a:pos x="0" y="12"/>
                  </a:cxn>
                  <a:cxn ang="0">
                    <a:pos x="0" y="30"/>
                  </a:cxn>
                  <a:cxn ang="0">
                    <a:pos x="6" y="59"/>
                  </a:cxn>
                  <a:cxn ang="0">
                    <a:pos x="30" y="65"/>
                  </a:cxn>
                  <a:cxn ang="0">
                    <a:pos x="53" y="65"/>
                  </a:cxn>
                  <a:cxn ang="0">
                    <a:pos x="59" y="59"/>
                  </a:cxn>
                  <a:cxn ang="0">
                    <a:pos x="59" y="59"/>
                  </a:cxn>
                  <a:cxn ang="0">
                    <a:pos x="59" y="47"/>
                  </a:cxn>
                </a:cxnLst>
                <a:rect l="0" t="0" r="0" b="0"/>
                <a:pathLst>
                  <a:path w="59" h="65">
                    <a:moveTo>
                      <a:pt x="59" y="47"/>
                    </a:moveTo>
                    <a:lnTo>
                      <a:pt x="59" y="18"/>
                    </a:lnTo>
                    <a:lnTo>
                      <a:pt x="53" y="6"/>
                    </a:lnTo>
                    <a:lnTo>
                      <a:pt x="35" y="0"/>
                    </a:lnTo>
                    <a:lnTo>
                      <a:pt x="24" y="0"/>
                    </a:lnTo>
                    <a:lnTo>
                      <a:pt x="6" y="6"/>
                    </a:lnTo>
                    <a:lnTo>
                      <a:pt x="0" y="12"/>
                    </a:lnTo>
                    <a:lnTo>
                      <a:pt x="0" y="30"/>
                    </a:lnTo>
                    <a:lnTo>
                      <a:pt x="6" y="59"/>
                    </a:lnTo>
                    <a:lnTo>
                      <a:pt x="30" y="65"/>
                    </a:lnTo>
                    <a:lnTo>
                      <a:pt x="53" y="65"/>
                    </a:lnTo>
                    <a:lnTo>
                      <a:pt x="59" y="59"/>
                    </a:lnTo>
                    <a:lnTo>
                      <a:pt x="59" y="59"/>
                    </a:lnTo>
                    <a:lnTo>
                      <a:pt x="59" y="47"/>
                    </a:lnTo>
                    <a:close/>
                  </a:path>
                </a:pathLst>
              </a:custGeom>
              <a:grp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anchor="t" compatLnSpc="1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63" name="フリーフォーム 62"/>
              <p:cNvSpPr>
                <a:spLocks/>
              </p:cNvSpPr>
              <p:nvPr/>
            </p:nvSpPr>
            <p:spPr bwMode="auto">
              <a:xfrm>
                <a:off x="2805" y="708"/>
                <a:ext cx="94" cy="135"/>
              </a:xfrm>
              <a:custGeom>
                <a:avLst/>
                <a:gdLst/>
                <a:ahLst/>
                <a:cxnLst>
                  <a:cxn ang="0">
                    <a:pos x="58" y="129"/>
                  </a:cxn>
                  <a:cxn ang="0">
                    <a:pos x="52" y="105"/>
                  </a:cxn>
                  <a:cxn ang="0">
                    <a:pos x="58" y="88"/>
                  </a:cxn>
                  <a:cxn ang="0">
                    <a:pos x="64" y="76"/>
                  </a:cxn>
                  <a:cxn ang="0">
                    <a:pos x="82" y="70"/>
                  </a:cxn>
                  <a:cxn ang="0">
                    <a:pos x="88" y="64"/>
                  </a:cxn>
                  <a:cxn ang="0">
                    <a:pos x="94" y="52"/>
                  </a:cxn>
                  <a:cxn ang="0">
                    <a:pos x="94" y="29"/>
                  </a:cxn>
                  <a:cxn ang="0">
                    <a:pos x="82" y="11"/>
                  </a:cxn>
                  <a:cxn ang="0">
                    <a:pos x="64" y="6"/>
                  </a:cxn>
                  <a:cxn ang="0">
                    <a:pos x="52" y="0"/>
                  </a:cxn>
                  <a:cxn ang="0">
                    <a:pos x="29" y="11"/>
                  </a:cxn>
                  <a:cxn ang="0">
                    <a:pos x="23" y="23"/>
                  </a:cxn>
                  <a:cxn ang="0">
                    <a:pos x="23" y="35"/>
                  </a:cxn>
                  <a:cxn ang="0">
                    <a:pos x="29" y="58"/>
                  </a:cxn>
                  <a:cxn ang="0">
                    <a:pos x="29" y="70"/>
                  </a:cxn>
                  <a:cxn ang="0">
                    <a:pos x="17" y="88"/>
                  </a:cxn>
                  <a:cxn ang="0">
                    <a:pos x="0" y="94"/>
                  </a:cxn>
                  <a:cxn ang="0">
                    <a:pos x="0" y="99"/>
                  </a:cxn>
                  <a:cxn ang="0">
                    <a:pos x="11" y="123"/>
                  </a:cxn>
                  <a:cxn ang="0">
                    <a:pos x="17" y="129"/>
                  </a:cxn>
                  <a:cxn ang="0">
                    <a:pos x="23" y="135"/>
                  </a:cxn>
                  <a:cxn ang="0">
                    <a:pos x="47" y="135"/>
                  </a:cxn>
                  <a:cxn ang="0">
                    <a:pos x="52" y="129"/>
                  </a:cxn>
                  <a:cxn ang="0">
                    <a:pos x="58" y="129"/>
                  </a:cxn>
                </a:cxnLst>
                <a:rect l="0" t="0" r="0" b="0"/>
                <a:pathLst>
                  <a:path w="94" h="135">
                    <a:moveTo>
                      <a:pt x="58" y="129"/>
                    </a:moveTo>
                    <a:lnTo>
                      <a:pt x="52" y="105"/>
                    </a:lnTo>
                    <a:lnTo>
                      <a:pt x="58" y="88"/>
                    </a:lnTo>
                    <a:lnTo>
                      <a:pt x="64" y="76"/>
                    </a:lnTo>
                    <a:lnTo>
                      <a:pt x="82" y="70"/>
                    </a:lnTo>
                    <a:lnTo>
                      <a:pt x="88" y="64"/>
                    </a:lnTo>
                    <a:lnTo>
                      <a:pt x="94" y="52"/>
                    </a:lnTo>
                    <a:lnTo>
                      <a:pt x="94" y="29"/>
                    </a:lnTo>
                    <a:lnTo>
                      <a:pt x="82" y="11"/>
                    </a:lnTo>
                    <a:lnTo>
                      <a:pt x="64" y="6"/>
                    </a:lnTo>
                    <a:lnTo>
                      <a:pt x="52" y="0"/>
                    </a:lnTo>
                    <a:lnTo>
                      <a:pt x="29" y="11"/>
                    </a:lnTo>
                    <a:lnTo>
                      <a:pt x="23" y="23"/>
                    </a:lnTo>
                    <a:lnTo>
                      <a:pt x="23" y="35"/>
                    </a:lnTo>
                    <a:lnTo>
                      <a:pt x="29" y="58"/>
                    </a:lnTo>
                    <a:lnTo>
                      <a:pt x="29" y="70"/>
                    </a:lnTo>
                    <a:lnTo>
                      <a:pt x="17" y="88"/>
                    </a:lnTo>
                    <a:lnTo>
                      <a:pt x="0" y="94"/>
                    </a:lnTo>
                    <a:lnTo>
                      <a:pt x="0" y="99"/>
                    </a:lnTo>
                    <a:lnTo>
                      <a:pt x="11" y="123"/>
                    </a:lnTo>
                    <a:lnTo>
                      <a:pt x="17" y="129"/>
                    </a:lnTo>
                    <a:lnTo>
                      <a:pt x="23" y="135"/>
                    </a:lnTo>
                    <a:lnTo>
                      <a:pt x="47" y="135"/>
                    </a:lnTo>
                    <a:lnTo>
                      <a:pt x="52" y="129"/>
                    </a:lnTo>
                    <a:lnTo>
                      <a:pt x="58" y="129"/>
                    </a:lnTo>
                    <a:close/>
                  </a:path>
                </a:pathLst>
              </a:custGeom>
              <a:grp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anchor="t" compatLnSpc="1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64" name="フリーフォーム 63"/>
              <p:cNvSpPr>
                <a:spLocks/>
              </p:cNvSpPr>
              <p:nvPr/>
            </p:nvSpPr>
            <p:spPr bwMode="auto">
              <a:xfrm>
                <a:off x="2928" y="667"/>
                <a:ext cx="53" cy="41"/>
              </a:xfrm>
              <a:custGeom>
                <a:avLst/>
                <a:gdLst/>
                <a:ahLst/>
                <a:cxnLst>
                  <a:cxn ang="0">
                    <a:pos x="53" y="35"/>
                  </a:cxn>
                  <a:cxn ang="0">
                    <a:pos x="47" y="17"/>
                  </a:cxn>
                  <a:cxn ang="0">
                    <a:pos x="35" y="5"/>
                  </a:cxn>
                  <a:cxn ang="0">
                    <a:pos x="29" y="0"/>
                  </a:cxn>
                  <a:cxn ang="0">
                    <a:pos x="23" y="0"/>
                  </a:cxn>
                  <a:cxn ang="0">
                    <a:pos x="6" y="5"/>
                  </a:cxn>
                  <a:cxn ang="0">
                    <a:pos x="0" y="11"/>
                  </a:cxn>
                  <a:cxn ang="0">
                    <a:pos x="6" y="23"/>
                  </a:cxn>
                  <a:cxn ang="0">
                    <a:pos x="17" y="41"/>
                  </a:cxn>
                  <a:cxn ang="0">
                    <a:pos x="29" y="41"/>
                  </a:cxn>
                  <a:cxn ang="0">
                    <a:pos x="47" y="41"/>
                  </a:cxn>
                  <a:cxn ang="0">
                    <a:pos x="47" y="35"/>
                  </a:cxn>
                  <a:cxn ang="0">
                    <a:pos x="53" y="35"/>
                  </a:cxn>
                </a:cxnLst>
                <a:rect l="0" t="0" r="0" b="0"/>
                <a:pathLst>
                  <a:path w="53" h="41">
                    <a:moveTo>
                      <a:pt x="53" y="35"/>
                    </a:moveTo>
                    <a:lnTo>
                      <a:pt x="47" y="17"/>
                    </a:lnTo>
                    <a:lnTo>
                      <a:pt x="35" y="5"/>
                    </a:lnTo>
                    <a:lnTo>
                      <a:pt x="29" y="0"/>
                    </a:lnTo>
                    <a:lnTo>
                      <a:pt x="23" y="0"/>
                    </a:lnTo>
                    <a:lnTo>
                      <a:pt x="6" y="5"/>
                    </a:lnTo>
                    <a:lnTo>
                      <a:pt x="0" y="11"/>
                    </a:lnTo>
                    <a:lnTo>
                      <a:pt x="6" y="23"/>
                    </a:lnTo>
                    <a:lnTo>
                      <a:pt x="17" y="41"/>
                    </a:lnTo>
                    <a:lnTo>
                      <a:pt x="29" y="41"/>
                    </a:lnTo>
                    <a:lnTo>
                      <a:pt x="47" y="41"/>
                    </a:lnTo>
                    <a:lnTo>
                      <a:pt x="47" y="35"/>
                    </a:lnTo>
                    <a:lnTo>
                      <a:pt x="53" y="35"/>
                    </a:lnTo>
                    <a:close/>
                  </a:path>
                </a:pathLst>
              </a:custGeom>
              <a:grp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anchor="t" compatLnSpc="1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65" name="フリーフォーム 64"/>
              <p:cNvSpPr>
                <a:spLocks/>
              </p:cNvSpPr>
              <p:nvPr/>
            </p:nvSpPr>
            <p:spPr bwMode="auto">
              <a:xfrm>
                <a:off x="2869" y="561"/>
                <a:ext cx="41" cy="29"/>
              </a:xfrm>
              <a:custGeom>
                <a:avLst/>
                <a:gdLst/>
                <a:ahLst/>
                <a:cxnLst>
                  <a:cxn ang="0">
                    <a:pos x="30" y="29"/>
                  </a:cxn>
                  <a:cxn ang="0">
                    <a:pos x="41" y="23"/>
                  </a:cxn>
                  <a:cxn ang="0">
                    <a:pos x="30" y="18"/>
                  </a:cxn>
                  <a:cxn ang="0">
                    <a:pos x="24" y="0"/>
                  </a:cxn>
                  <a:cxn ang="0">
                    <a:pos x="18" y="0"/>
                  </a:cxn>
                  <a:cxn ang="0">
                    <a:pos x="12" y="12"/>
                  </a:cxn>
                  <a:cxn ang="0">
                    <a:pos x="0" y="23"/>
                  </a:cxn>
                  <a:cxn ang="0">
                    <a:pos x="12" y="29"/>
                  </a:cxn>
                  <a:cxn ang="0">
                    <a:pos x="24" y="29"/>
                  </a:cxn>
                  <a:cxn ang="0">
                    <a:pos x="30" y="29"/>
                  </a:cxn>
                </a:cxnLst>
                <a:rect l="0" t="0" r="0" b="0"/>
                <a:pathLst>
                  <a:path w="41" h="29">
                    <a:moveTo>
                      <a:pt x="30" y="29"/>
                    </a:moveTo>
                    <a:lnTo>
                      <a:pt x="41" y="23"/>
                    </a:lnTo>
                    <a:lnTo>
                      <a:pt x="30" y="18"/>
                    </a:lnTo>
                    <a:lnTo>
                      <a:pt x="24" y="0"/>
                    </a:lnTo>
                    <a:lnTo>
                      <a:pt x="18" y="0"/>
                    </a:lnTo>
                    <a:lnTo>
                      <a:pt x="12" y="12"/>
                    </a:lnTo>
                    <a:lnTo>
                      <a:pt x="0" y="23"/>
                    </a:lnTo>
                    <a:lnTo>
                      <a:pt x="12" y="29"/>
                    </a:lnTo>
                    <a:lnTo>
                      <a:pt x="24" y="29"/>
                    </a:lnTo>
                    <a:lnTo>
                      <a:pt x="30" y="29"/>
                    </a:lnTo>
                    <a:close/>
                  </a:path>
                </a:pathLst>
              </a:custGeom>
              <a:grp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anchor="t" compatLnSpc="1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66" name="フリーフォーム 65"/>
              <p:cNvSpPr>
                <a:spLocks/>
              </p:cNvSpPr>
              <p:nvPr/>
            </p:nvSpPr>
            <p:spPr bwMode="auto">
              <a:xfrm>
                <a:off x="2922" y="432"/>
                <a:ext cx="53" cy="23"/>
              </a:xfrm>
              <a:custGeom>
                <a:avLst/>
                <a:gdLst/>
                <a:ahLst/>
                <a:cxnLst>
                  <a:cxn ang="0">
                    <a:pos x="6" y="23"/>
                  </a:cxn>
                  <a:cxn ang="0">
                    <a:pos x="35" y="6"/>
                  </a:cxn>
                  <a:cxn ang="0">
                    <a:pos x="53" y="0"/>
                  </a:cxn>
                  <a:cxn ang="0">
                    <a:pos x="23" y="0"/>
                  </a:cxn>
                  <a:cxn ang="0">
                    <a:pos x="6" y="17"/>
                  </a:cxn>
                  <a:cxn ang="0">
                    <a:pos x="0" y="23"/>
                  </a:cxn>
                  <a:cxn ang="0">
                    <a:pos x="0" y="23"/>
                  </a:cxn>
                  <a:cxn ang="0">
                    <a:pos x="6" y="23"/>
                  </a:cxn>
                </a:cxnLst>
                <a:rect l="0" t="0" r="0" b="0"/>
                <a:pathLst>
                  <a:path w="53" h="23">
                    <a:moveTo>
                      <a:pt x="6" y="23"/>
                    </a:moveTo>
                    <a:lnTo>
                      <a:pt x="35" y="6"/>
                    </a:lnTo>
                    <a:lnTo>
                      <a:pt x="53" y="0"/>
                    </a:lnTo>
                    <a:lnTo>
                      <a:pt x="23" y="0"/>
                    </a:lnTo>
                    <a:lnTo>
                      <a:pt x="6" y="17"/>
                    </a:lnTo>
                    <a:lnTo>
                      <a:pt x="0" y="23"/>
                    </a:lnTo>
                    <a:lnTo>
                      <a:pt x="0" y="23"/>
                    </a:lnTo>
                    <a:lnTo>
                      <a:pt x="6" y="23"/>
                    </a:lnTo>
                    <a:close/>
                  </a:path>
                </a:pathLst>
              </a:custGeom>
              <a:grp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anchor="t" compatLnSpc="1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67" name="フリーフォーム 66"/>
              <p:cNvSpPr>
                <a:spLocks/>
              </p:cNvSpPr>
              <p:nvPr/>
            </p:nvSpPr>
            <p:spPr bwMode="auto">
              <a:xfrm>
                <a:off x="2547" y="449"/>
                <a:ext cx="23" cy="36"/>
              </a:xfrm>
              <a:custGeom>
                <a:avLst/>
                <a:gdLst/>
                <a:ahLst/>
                <a:cxnLst>
                  <a:cxn ang="0">
                    <a:pos x="23" y="30"/>
                  </a:cxn>
                  <a:cxn ang="0">
                    <a:pos x="23" y="18"/>
                  </a:cxn>
                  <a:cxn ang="0">
                    <a:pos x="17" y="6"/>
                  </a:cxn>
                  <a:cxn ang="0">
                    <a:pos x="5" y="0"/>
                  </a:cxn>
                  <a:cxn ang="0">
                    <a:pos x="0" y="6"/>
                  </a:cxn>
                  <a:cxn ang="0">
                    <a:pos x="5" y="30"/>
                  </a:cxn>
                  <a:cxn ang="0">
                    <a:pos x="17" y="36"/>
                  </a:cxn>
                  <a:cxn ang="0">
                    <a:pos x="17" y="30"/>
                  </a:cxn>
                  <a:cxn ang="0">
                    <a:pos x="23" y="30"/>
                  </a:cxn>
                </a:cxnLst>
                <a:rect l="0" t="0" r="0" b="0"/>
                <a:pathLst>
                  <a:path w="23" h="36">
                    <a:moveTo>
                      <a:pt x="23" y="30"/>
                    </a:moveTo>
                    <a:lnTo>
                      <a:pt x="23" y="18"/>
                    </a:lnTo>
                    <a:lnTo>
                      <a:pt x="17" y="6"/>
                    </a:lnTo>
                    <a:lnTo>
                      <a:pt x="5" y="0"/>
                    </a:lnTo>
                    <a:lnTo>
                      <a:pt x="0" y="6"/>
                    </a:lnTo>
                    <a:lnTo>
                      <a:pt x="5" y="30"/>
                    </a:lnTo>
                    <a:lnTo>
                      <a:pt x="17" y="36"/>
                    </a:lnTo>
                    <a:lnTo>
                      <a:pt x="17" y="30"/>
                    </a:lnTo>
                    <a:lnTo>
                      <a:pt x="23" y="30"/>
                    </a:lnTo>
                    <a:close/>
                  </a:path>
                </a:pathLst>
              </a:custGeom>
              <a:grp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anchor="t" compatLnSpc="1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68" name="フリーフォーム 67"/>
              <p:cNvSpPr>
                <a:spLocks/>
              </p:cNvSpPr>
              <p:nvPr/>
            </p:nvSpPr>
            <p:spPr bwMode="auto">
              <a:xfrm>
                <a:off x="429" y="3266"/>
                <a:ext cx="111" cy="88"/>
              </a:xfrm>
              <a:custGeom>
                <a:avLst/>
                <a:gdLst/>
                <a:ahLst/>
                <a:cxnLst>
                  <a:cxn ang="0">
                    <a:pos x="82" y="71"/>
                  </a:cxn>
                  <a:cxn ang="0">
                    <a:pos x="105" y="59"/>
                  </a:cxn>
                  <a:cxn ang="0">
                    <a:pos x="111" y="41"/>
                  </a:cxn>
                  <a:cxn ang="0">
                    <a:pos x="111" y="29"/>
                  </a:cxn>
                  <a:cxn ang="0">
                    <a:pos x="105" y="18"/>
                  </a:cxn>
                  <a:cxn ang="0">
                    <a:pos x="94" y="6"/>
                  </a:cxn>
                  <a:cxn ang="0">
                    <a:pos x="76" y="0"/>
                  </a:cxn>
                  <a:cxn ang="0">
                    <a:pos x="41" y="0"/>
                  </a:cxn>
                  <a:cxn ang="0">
                    <a:pos x="29" y="6"/>
                  </a:cxn>
                  <a:cxn ang="0">
                    <a:pos x="11" y="24"/>
                  </a:cxn>
                  <a:cxn ang="0">
                    <a:pos x="0" y="35"/>
                  </a:cxn>
                  <a:cxn ang="0">
                    <a:pos x="0" y="53"/>
                  </a:cxn>
                  <a:cxn ang="0">
                    <a:pos x="6" y="71"/>
                  </a:cxn>
                  <a:cxn ang="0">
                    <a:pos x="17" y="88"/>
                  </a:cxn>
                  <a:cxn ang="0">
                    <a:pos x="41" y="88"/>
                  </a:cxn>
                  <a:cxn ang="0">
                    <a:pos x="70" y="88"/>
                  </a:cxn>
                  <a:cxn ang="0">
                    <a:pos x="76" y="71"/>
                  </a:cxn>
                  <a:cxn ang="0">
                    <a:pos x="82" y="71"/>
                  </a:cxn>
                </a:cxnLst>
                <a:rect l="0" t="0" r="0" b="0"/>
                <a:pathLst>
                  <a:path w="111" h="88">
                    <a:moveTo>
                      <a:pt x="82" y="71"/>
                    </a:moveTo>
                    <a:lnTo>
                      <a:pt x="105" y="59"/>
                    </a:lnTo>
                    <a:lnTo>
                      <a:pt x="111" y="41"/>
                    </a:lnTo>
                    <a:lnTo>
                      <a:pt x="111" y="29"/>
                    </a:lnTo>
                    <a:lnTo>
                      <a:pt x="105" y="18"/>
                    </a:lnTo>
                    <a:lnTo>
                      <a:pt x="94" y="6"/>
                    </a:lnTo>
                    <a:lnTo>
                      <a:pt x="76" y="0"/>
                    </a:lnTo>
                    <a:lnTo>
                      <a:pt x="41" y="0"/>
                    </a:lnTo>
                    <a:lnTo>
                      <a:pt x="29" y="6"/>
                    </a:lnTo>
                    <a:lnTo>
                      <a:pt x="11" y="24"/>
                    </a:lnTo>
                    <a:lnTo>
                      <a:pt x="0" y="35"/>
                    </a:lnTo>
                    <a:lnTo>
                      <a:pt x="0" y="53"/>
                    </a:lnTo>
                    <a:lnTo>
                      <a:pt x="6" y="71"/>
                    </a:lnTo>
                    <a:lnTo>
                      <a:pt x="17" y="88"/>
                    </a:lnTo>
                    <a:lnTo>
                      <a:pt x="41" y="88"/>
                    </a:lnTo>
                    <a:lnTo>
                      <a:pt x="70" y="88"/>
                    </a:lnTo>
                    <a:lnTo>
                      <a:pt x="76" y="71"/>
                    </a:lnTo>
                    <a:lnTo>
                      <a:pt x="82" y="71"/>
                    </a:lnTo>
                    <a:close/>
                  </a:path>
                </a:pathLst>
              </a:custGeom>
              <a:grp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anchor="t" compatLnSpc="1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69" name="フリーフォーム 68"/>
              <p:cNvSpPr>
                <a:spLocks/>
              </p:cNvSpPr>
              <p:nvPr/>
            </p:nvSpPr>
            <p:spPr bwMode="auto">
              <a:xfrm>
                <a:off x="417" y="3413"/>
                <a:ext cx="106" cy="64"/>
              </a:xfrm>
              <a:custGeom>
                <a:avLst/>
                <a:gdLst/>
                <a:ahLst/>
                <a:cxnLst>
                  <a:cxn ang="0">
                    <a:pos x="106" y="35"/>
                  </a:cxn>
                  <a:cxn ang="0">
                    <a:pos x="94" y="17"/>
                  </a:cxn>
                  <a:cxn ang="0">
                    <a:pos x="82" y="6"/>
                  </a:cxn>
                  <a:cxn ang="0">
                    <a:pos x="53" y="0"/>
                  </a:cxn>
                  <a:cxn ang="0">
                    <a:pos x="29" y="0"/>
                  </a:cxn>
                  <a:cxn ang="0">
                    <a:pos x="12" y="12"/>
                  </a:cxn>
                  <a:cxn ang="0">
                    <a:pos x="0" y="29"/>
                  </a:cxn>
                  <a:cxn ang="0">
                    <a:pos x="12" y="47"/>
                  </a:cxn>
                  <a:cxn ang="0">
                    <a:pos x="18" y="59"/>
                  </a:cxn>
                  <a:cxn ang="0">
                    <a:pos x="47" y="64"/>
                  </a:cxn>
                  <a:cxn ang="0">
                    <a:pos x="82" y="59"/>
                  </a:cxn>
                  <a:cxn ang="0">
                    <a:pos x="94" y="47"/>
                  </a:cxn>
                  <a:cxn ang="0">
                    <a:pos x="94" y="35"/>
                  </a:cxn>
                  <a:cxn ang="0">
                    <a:pos x="106" y="35"/>
                  </a:cxn>
                </a:cxnLst>
                <a:rect l="0" t="0" r="0" b="0"/>
                <a:pathLst>
                  <a:path w="106" h="64">
                    <a:moveTo>
                      <a:pt x="106" y="35"/>
                    </a:moveTo>
                    <a:lnTo>
                      <a:pt x="94" y="17"/>
                    </a:lnTo>
                    <a:lnTo>
                      <a:pt x="82" y="6"/>
                    </a:lnTo>
                    <a:lnTo>
                      <a:pt x="53" y="0"/>
                    </a:lnTo>
                    <a:lnTo>
                      <a:pt x="29" y="0"/>
                    </a:lnTo>
                    <a:lnTo>
                      <a:pt x="12" y="12"/>
                    </a:lnTo>
                    <a:lnTo>
                      <a:pt x="0" y="29"/>
                    </a:lnTo>
                    <a:lnTo>
                      <a:pt x="12" y="47"/>
                    </a:lnTo>
                    <a:lnTo>
                      <a:pt x="18" y="59"/>
                    </a:lnTo>
                    <a:lnTo>
                      <a:pt x="47" y="64"/>
                    </a:lnTo>
                    <a:lnTo>
                      <a:pt x="82" y="59"/>
                    </a:lnTo>
                    <a:lnTo>
                      <a:pt x="94" y="47"/>
                    </a:lnTo>
                    <a:lnTo>
                      <a:pt x="94" y="35"/>
                    </a:lnTo>
                    <a:lnTo>
                      <a:pt x="106" y="35"/>
                    </a:lnTo>
                    <a:close/>
                  </a:path>
                </a:pathLst>
              </a:custGeom>
              <a:grp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anchor="t" compatLnSpc="1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70" name="フリーフォーム 69"/>
              <p:cNvSpPr>
                <a:spLocks/>
              </p:cNvSpPr>
              <p:nvPr/>
            </p:nvSpPr>
            <p:spPr bwMode="auto">
              <a:xfrm>
                <a:off x="710" y="3231"/>
                <a:ext cx="106" cy="64"/>
              </a:xfrm>
              <a:custGeom>
                <a:avLst/>
                <a:gdLst/>
                <a:ahLst/>
                <a:cxnLst>
                  <a:cxn ang="0">
                    <a:pos x="47" y="59"/>
                  </a:cxn>
                  <a:cxn ang="0">
                    <a:pos x="71" y="64"/>
                  </a:cxn>
                  <a:cxn ang="0">
                    <a:pos x="82" y="59"/>
                  </a:cxn>
                  <a:cxn ang="0">
                    <a:pos x="100" y="41"/>
                  </a:cxn>
                  <a:cxn ang="0">
                    <a:pos x="106" y="29"/>
                  </a:cxn>
                  <a:cxn ang="0">
                    <a:pos x="100" y="6"/>
                  </a:cxn>
                  <a:cxn ang="0">
                    <a:pos x="94" y="0"/>
                  </a:cxn>
                  <a:cxn ang="0">
                    <a:pos x="65" y="0"/>
                  </a:cxn>
                  <a:cxn ang="0">
                    <a:pos x="24" y="12"/>
                  </a:cxn>
                  <a:cxn ang="0">
                    <a:pos x="0" y="41"/>
                  </a:cxn>
                  <a:cxn ang="0">
                    <a:pos x="6" y="53"/>
                  </a:cxn>
                  <a:cxn ang="0">
                    <a:pos x="18" y="59"/>
                  </a:cxn>
                  <a:cxn ang="0">
                    <a:pos x="41" y="59"/>
                  </a:cxn>
                  <a:cxn ang="0">
                    <a:pos x="47" y="59"/>
                  </a:cxn>
                </a:cxnLst>
                <a:rect l="0" t="0" r="0" b="0"/>
                <a:pathLst>
                  <a:path w="106" h="64">
                    <a:moveTo>
                      <a:pt x="47" y="59"/>
                    </a:moveTo>
                    <a:lnTo>
                      <a:pt x="71" y="64"/>
                    </a:lnTo>
                    <a:lnTo>
                      <a:pt x="82" y="59"/>
                    </a:lnTo>
                    <a:lnTo>
                      <a:pt x="100" y="41"/>
                    </a:lnTo>
                    <a:lnTo>
                      <a:pt x="106" y="29"/>
                    </a:lnTo>
                    <a:lnTo>
                      <a:pt x="100" y="6"/>
                    </a:lnTo>
                    <a:lnTo>
                      <a:pt x="94" y="0"/>
                    </a:lnTo>
                    <a:lnTo>
                      <a:pt x="65" y="0"/>
                    </a:lnTo>
                    <a:lnTo>
                      <a:pt x="24" y="12"/>
                    </a:lnTo>
                    <a:lnTo>
                      <a:pt x="0" y="41"/>
                    </a:lnTo>
                    <a:lnTo>
                      <a:pt x="6" y="53"/>
                    </a:lnTo>
                    <a:lnTo>
                      <a:pt x="18" y="59"/>
                    </a:lnTo>
                    <a:lnTo>
                      <a:pt x="41" y="59"/>
                    </a:lnTo>
                    <a:lnTo>
                      <a:pt x="47" y="59"/>
                    </a:lnTo>
                    <a:close/>
                  </a:path>
                </a:pathLst>
              </a:custGeom>
              <a:grp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anchor="t" compatLnSpc="1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71" name="フリーフォーム 70"/>
              <p:cNvSpPr>
                <a:spLocks/>
              </p:cNvSpPr>
              <p:nvPr/>
            </p:nvSpPr>
            <p:spPr bwMode="auto">
              <a:xfrm>
                <a:off x="751" y="3307"/>
                <a:ext cx="118" cy="118"/>
              </a:xfrm>
              <a:custGeom>
                <a:avLst/>
                <a:gdLst/>
                <a:ahLst/>
                <a:cxnLst>
                  <a:cxn ang="0">
                    <a:pos x="118" y="47"/>
                  </a:cxn>
                  <a:cxn ang="0">
                    <a:pos x="106" y="24"/>
                  </a:cxn>
                  <a:cxn ang="0">
                    <a:pos x="100" y="12"/>
                  </a:cxn>
                  <a:cxn ang="0">
                    <a:pos x="88" y="0"/>
                  </a:cxn>
                  <a:cxn ang="0">
                    <a:pos x="65" y="0"/>
                  </a:cxn>
                  <a:cxn ang="0">
                    <a:pos x="41" y="0"/>
                  </a:cxn>
                  <a:cxn ang="0">
                    <a:pos x="24" y="18"/>
                  </a:cxn>
                  <a:cxn ang="0">
                    <a:pos x="6" y="30"/>
                  </a:cxn>
                  <a:cxn ang="0">
                    <a:pos x="0" y="47"/>
                  </a:cxn>
                  <a:cxn ang="0">
                    <a:pos x="0" y="71"/>
                  </a:cxn>
                  <a:cxn ang="0">
                    <a:pos x="0" y="82"/>
                  </a:cxn>
                  <a:cxn ang="0">
                    <a:pos x="12" y="106"/>
                  </a:cxn>
                  <a:cxn ang="0">
                    <a:pos x="41" y="118"/>
                  </a:cxn>
                  <a:cxn ang="0">
                    <a:pos x="65" y="112"/>
                  </a:cxn>
                  <a:cxn ang="0">
                    <a:pos x="88" y="94"/>
                  </a:cxn>
                  <a:cxn ang="0">
                    <a:pos x="118" y="76"/>
                  </a:cxn>
                  <a:cxn ang="0">
                    <a:pos x="118" y="53"/>
                  </a:cxn>
                  <a:cxn ang="0">
                    <a:pos x="118" y="47"/>
                  </a:cxn>
                </a:cxnLst>
                <a:rect l="0" t="0" r="0" b="0"/>
                <a:pathLst>
                  <a:path w="118" h="118">
                    <a:moveTo>
                      <a:pt x="118" y="47"/>
                    </a:moveTo>
                    <a:lnTo>
                      <a:pt x="106" y="24"/>
                    </a:lnTo>
                    <a:lnTo>
                      <a:pt x="100" y="12"/>
                    </a:lnTo>
                    <a:lnTo>
                      <a:pt x="88" y="0"/>
                    </a:lnTo>
                    <a:lnTo>
                      <a:pt x="65" y="0"/>
                    </a:lnTo>
                    <a:lnTo>
                      <a:pt x="41" y="0"/>
                    </a:lnTo>
                    <a:lnTo>
                      <a:pt x="24" y="18"/>
                    </a:lnTo>
                    <a:lnTo>
                      <a:pt x="6" y="30"/>
                    </a:lnTo>
                    <a:lnTo>
                      <a:pt x="0" y="47"/>
                    </a:lnTo>
                    <a:lnTo>
                      <a:pt x="0" y="71"/>
                    </a:lnTo>
                    <a:lnTo>
                      <a:pt x="0" y="82"/>
                    </a:lnTo>
                    <a:lnTo>
                      <a:pt x="12" y="106"/>
                    </a:lnTo>
                    <a:lnTo>
                      <a:pt x="41" y="118"/>
                    </a:lnTo>
                    <a:lnTo>
                      <a:pt x="65" y="112"/>
                    </a:lnTo>
                    <a:lnTo>
                      <a:pt x="88" y="94"/>
                    </a:lnTo>
                    <a:lnTo>
                      <a:pt x="118" y="76"/>
                    </a:lnTo>
                    <a:lnTo>
                      <a:pt x="118" y="53"/>
                    </a:lnTo>
                    <a:lnTo>
                      <a:pt x="118" y="47"/>
                    </a:lnTo>
                    <a:close/>
                  </a:path>
                </a:pathLst>
              </a:custGeom>
              <a:grp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anchor="t" compatLnSpc="1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72" name="フリーフォーム 71"/>
              <p:cNvSpPr>
                <a:spLocks/>
              </p:cNvSpPr>
              <p:nvPr/>
            </p:nvSpPr>
            <p:spPr bwMode="auto">
              <a:xfrm>
                <a:off x="693" y="3454"/>
                <a:ext cx="99" cy="82"/>
              </a:xfrm>
              <a:custGeom>
                <a:avLst/>
                <a:gdLst/>
                <a:ahLst/>
                <a:cxnLst>
                  <a:cxn ang="0">
                    <a:pos x="99" y="41"/>
                  </a:cxn>
                  <a:cxn ang="0">
                    <a:pos x="99" y="18"/>
                  </a:cxn>
                  <a:cxn ang="0">
                    <a:pos x="82" y="6"/>
                  </a:cxn>
                  <a:cxn ang="0">
                    <a:pos x="41" y="0"/>
                  </a:cxn>
                  <a:cxn ang="0">
                    <a:pos x="29" y="6"/>
                  </a:cxn>
                  <a:cxn ang="0">
                    <a:pos x="6" y="23"/>
                  </a:cxn>
                  <a:cxn ang="0">
                    <a:pos x="0" y="35"/>
                  </a:cxn>
                  <a:cxn ang="0">
                    <a:pos x="0" y="53"/>
                  </a:cxn>
                  <a:cxn ang="0">
                    <a:pos x="17" y="64"/>
                  </a:cxn>
                  <a:cxn ang="0">
                    <a:pos x="41" y="82"/>
                  </a:cxn>
                  <a:cxn ang="0">
                    <a:pos x="70" y="70"/>
                  </a:cxn>
                  <a:cxn ang="0">
                    <a:pos x="94" y="59"/>
                  </a:cxn>
                  <a:cxn ang="0">
                    <a:pos x="94" y="41"/>
                  </a:cxn>
                  <a:cxn ang="0">
                    <a:pos x="99" y="41"/>
                  </a:cxn>
                </a:cxnLst>
                <a:rect l="0" t="0" r="0" b="0"/>
                <a:pathLst>
                  <a:path w="99" h="82">
                    <a:moveTo>
                      <a:pt x="99" y="41"/>
                    </a:moveTo>
                    <a:lnTo>
                      <a:pt x="99" y="18"/>
                    </a:lnTo>
                    <a:lnTo>
                      <a:pt x="82" y="6"/>
                    </a:lnTo>
                    <a:lnTo>
                      <a:pt x="41" y="0"/>
                    </a:lnTo>
                    <a:lnTo>
                      <a:pt x="29" y="6"/>
                    </a:lnTo>
                    <a:lnTo>
                      <a:pt x="6" y="23"/>
                    </a:lnTo>
                    <a:lnTo>
                      <a:pt x="0" y="35"/>
                    </a:lnTo>
                    <a:lnTo>
                      <a:pt x="0" y="53"/>
                    </a:lnTo>
                    <a:lnTo>
                      <a:pt x="17" y="64"/>
                    </a:lnTo>
                    <a:lnTo>
                      <a:pt x="41" y="82"/>
                    </a:lnTo>
                    <a:lnTo>
                      <a:pt x="70" y="70"/>
                    </a:lnTo>
                    <a:lnTo>
                      <a:pt x="94" y="59"/>
                    </a:lnTo>
                    <a:lnTo>
                      <a:pt x="94" y="41"/>
                    </a:lnTo>
                    <a:lnTo>
                      <a:pt x="99" y="41"/>
                    </a:lnTo>
                    <a:close/>
                  </a:path>
                </a:pathLst>
              </a:custGeom>
              <a:grp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anchor="t" compatLnSpc="1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73" name="フリーフォーム 72"/>
              <p:cNvSpPr>
                <a:spLocks/>
              </p:cNvSpPr>
              <p:nvPr/>
            </p:nvSpPr>
            <p:spPr bwMode="auto">
              <a:xfrm>
                <a:off x="564" y="3536"/>
                <a:ext cx="41" cy="24"/>
              </a:xfrm>
              <a:custGeom>
                <a:avLst/>
                <a:gdLst/>
                <a:ahLst/>
                <a:cxnLst>
                  <a:cxn ang="0">
                    <a:pos x="41" y="12"/>
                  </a:cxn>
                  <a:cxn ang="0">
                    <a:pos x="35" y="6"/>
                  </a:cxn>
                  <a:cxn ang="0">
                    <a:pos x="23" y="0"/>
                  </a:cxn>
                  <a:cxn ang="0">
                    <a:pos x="5" y="0"/>
                  </a:cxn>
                  <a:cxn ang="0">
                    <a:pos x="0" y="0"/>
                  </a:cxn>
                  <a:cxn ang="0">
                    <a:pos x="0" y="18"/>
                  </a:cxn>
                  <a:cxn ang="0">
                    <a:pos x="5" y="24"/>
                  </a:cxn>
                  <a:cxn ang="0">
                    <a:pos x="11" y="24"/>
                  </a:cxn>
                  <a:cxn ang="0">
                    <a:pos x="35" y="24"/>
                  </a:cxn>
                  <a:cxn ang="0">
                    <a:pos x="41" y="24"/>
                  </a:cxn>
                  <a:cxn ang="0">
                    <a:pos x="41" y="18"/>
                  </a:cxn>
                  <a:cxn ang="0">
                    <a:pos x="41" y="12"/>
                  </a:cxn>
                </a:cxnLst>
                <a:rect l="0" t="0" r="0" b="0"/>
                <a:pathLst>
                  <a:path w="41" h="24">
                    <a:moveTo>
                      <a:pt x="41" y="12"/>
                    </a:moveTo>
                    <a:lnTo>
                      <a:pt x="35" y="6"/>
                    </a:lnTo>
                    <a:lnTo>
                      <a:pt x="23" y="0"/>
                    </a:lnTo>
                    <a:lnTo>
                      <a:pt x="5" y="0"/>
                    </a:lnTo>
                    <a:lnTo>
                      <a:pt x="0" y="0"/>
                    </a:lnTo>
                    <a:lnTo>
                      <a:pt x="0" y="18"/>
                    </a:lnTo>
                    <a:lnTo>
                      <a:pt x="5" y="24"/>
                    </a:lnTo>
                    <a:lnTo>
                      <a:pt x="11" y="24"/>
                    </a:lnTo>
                    <a:lnTo>
                      <a:pt x="35" y="24"/>
                    </a:lnTo>
                    <a:lnTo>
                      <a:pt x="41" y="24"/>
                    </a:lnTo>
                    <a:lnTo>
                      <a:pt x="41" y="18"/>
                    </a:lnTo>
                    <a:lnTo>
                      <a:pt x="41" y="12"/>
                    </a:lnTo>
                    <a:close/>
                  </a:path>
                </a:pathLst>
              </a:custGeom>
              <a:grp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anchor="t" compatLnSpc="1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74" name="フリーフォーム 73"/>
              <p:cNvSpPr>
                <a:spLocks/>
              </p:cNvSpPr>
              <p:nvPr/>
            </p:nvSpPr>
            <p:spPr bwMode="auto">
              <a:xfrm>
                <a:off x="986" y="3102"/>
                <a:ext cx="164" cy="199"/>
              </a:xfrm>
              <a:custGeom>
                <a:avLst/>
                <a:gdLst/>
                <a:ahLst/>
                <a:cxnLst>
                  <a:cxn ang="0">
                    <a:pos x="94" y="76"/>
                  </a:cxn>
                  <a:cxn ang="0">
                    <a:pos x="106" y="47"/>
                  </a:cxn>
                  <a:cxn ang="0">
                    <a:pos x="106" y="29"/>
                  </a:cxn>
                  <a:cxn ang="0">
                    <a:pos x="94" y="12"/>
                  </a:cxn>
                  <a:cxn ang="0">
                    <a:pos x="82" y="0"/>
                  </a:cxn>
                  <a:cxn ang="0">
                    <a:pos x="59" y="0"/>
                  </a:cxn>
                  <a:cxn ang="0">
                    <a:pos x="41" y="6"/>
                  </a:cxn>
                  <a:cxn ang="0">
                    <a:pos x="18" y="23"/>
                  </a:cxn>
                  <a:cxn ang="0">
                    <a:pos x="0" y="47"/>
                  </a:cxn>
                  <a:cxn ang="0">
                    <a:pos x="0" y="76"/>
                  </a:cxn>
                  <a:cxn ang="0">
                    <a:pos x="12" y="100"/>
                  </a:cxn>
                  <a:cxn ang="0">
                    <a:pos x="18" y="117"/>
                  </a:cxn>
                  <a:cxn ang="0">
                    <a:pos x="29" y="117"/>
                  </a:cxn>
                  <a:cxn ang="0">
                    <a:pos x="53" y="117"/>
                  </a:cxn>
                  <a:cxn ang="0">
                    <a:pos x="76" y="105"/>
                  </a:cxn>
                  <a:cxn ang="0">
                    <a:pos x="88" y="100"/>
                  </a:cxn>
                  <a:cxn ang="0">
                    <a:pos x="88" y="117"/>
                  </a:cxn>
                  <a:cxn ang="0">
                    <a:pos x="76" y="141"/>
                  </a:cxn>
                  <a:cxn ang="0">
                    <a:pos x="70" y="170"/>
                  </a:cxn>
                  <a:cxn ang="0">
                    <a:pos x="76" y="188"/>
                  </a:cxn>
                  <a:cxn ang="0">
                    <a:pos x="82" y="193"/>
                  </a:cxn>
                  <a:cxn ang="0">
                    <a:pos x="106" y="199"/>
                  </a:cxn>
                  <a:cxn ang="0">
                    <a:pos x="117" y="193"/>
                  </a:cxn>
                  <a:cxn ang="0">
                    <a:pos x="123" y="188"/>
                  </a:cxn>
                  <a:cxn ang="0">
                    <a:pos x="147" y="152"/>
                  </a:cxn>
                  <a:cxn ang="0">
                    <a:pos x="164" y="129"/>
                  </a:cxn>
                  <a:cxn ang="0">
                    <a:pos x="164" y="100"/>
                  </a:cxn>
                  <a:cxn ang="0">
                    <a:pos x="164" y="76"/>
                  </a:cxn>
                  <a:cxn ang="0">
                    <a:pos x="153" y="70"/>
                  </a:cxn>
                  <a:cxn ang="0">
                    <a:pos x="141" y="64"/>
                  </a:cxn>
                  <a:cxn ang="0">
                    <a:pos x="117" y="70"/>
                  </a:cxn>
                  <a:cxn ang="0">
                    <a:pos x="106" y="88"/>
                  </a:cxn>
                  <a:cxn ang="0">
                    <a:pos x="94" y="88"/>
                  </a:cxn>
                  <a:cxn ang="0">
                    <a:pos x="94" y="88"/>
                  </a:cxn>
                  <a:cxn ang="0">
                    <a:pos x="94" y="76"/>
                  </a:cxn>
                </a:cxnLst>
                <a:rect l="0" t="0" r="0" b="0"/>
                <a:pathLst>
                  <a:path w="164" h="199">
                    <a:moveTo>
                      <a:pt x="94" y="76"/>
                    </a:moveTo>
                    <a:lnTo>
                      <a:pt x="106" y="47"/>
                    </a:lnTo>
                    <a:lnTo>
                      <a:pt x="106" y="29"/>
                    </a:lnTo>
                    <a:lnTo>
                      <a:pt x="94" y="12"/>
                    </a:lnTo>
                    <a:lnTo>
                      <a:pt x="82" y="0"/>
                    </a:lnTo>
                    <a:lnTo>
                      <a:pt x="59" y="0"/>
                    </a:lnTo>
                    <a:lnTo>
                      <a:pt x="41" y="6"/>
                    </a:lnTo>
                    <a:lnTo>
                      <a:pt x="18" y="23"/>
                    </a:lnTo>
                    <a:lnTo>
                      <a:pt x="0" y="47"/>
                    </a:lnTo>
                    <a:lnTo>
                      <a:pt x="0" y="76"/>
                    </a:lnTo>
                    <a:lnTo>
                      <a:pt x="12" y="100"/>
                    </a:lnTo>
                    <a:lnTo>
                      <a:pt x="18" y="117"/>
                    </a:lnTo>
                    <a:lnTo>
                      <a:pt x="29" y="117"/>
                    </a:lnTo>
                    <a:lnTo>
                      <a:pt x="53" y="117"/>
                    </a:lnTo>
                    <a:lnTo>
                      <a:pt x="76" y="105"/>
                    </a:lnTo>
                    <a:lnTo>
                      <a:pt x="88" y="100"/>
                    </a:lnTo>
                    <a:lnTo>
                      <a:pt x="88" y="117"/>
                    </a:lnTo>
                    <a:lnTo>
                      <a:pt x="76" y="141"/>
                    </a:lnTo>
                    <a:lnTo>
                      <a:pt x="70" y="170"/>
                    </a:lnTo>
                    <a:lnTo>
                      <a:pt x="76" y="188"/>
                    </a:lnTo>
                    <a:lnTo>
                      <a:pt x="82" y="193"/>
                    </a:lnTo>
                    <a:lnTo>
                      <a:pt x="106" y="199"/>
                    </a:lnTo>
                    <a:lnTo>
                      <a:pt x="117" y="193"/>
                    </a:lnTo>
                    <a:lnTo>
                      <a:pt x="123" y="188"/>
                    </a:lnTo>
                    <a:lnTo>
                      <a:pt x="147" y="152"/>
                    </a:lnTo>
                    <a:lnTo>
                      <a:pt x="164" y="129"/>
                    </a:lnTo>
                    <a:lnTo>
                      <a:pt x="164" y="100"/>
                    </a:lnTo>
                    <a:lnTo>
                      <a:pt x="164" y="76"/>
                    </a:lnTo>
                    <a:lnTo>
                      <a:pt x="153" y="70"/>
                    </a:lnTo>
                    <a:lnTo>
                      <a:pt x="141" y="64"/>
                    </a:lnTo>
                    <a:lnTo>
                      <a:pt x="117" y="70"/>
                    </a:lnTo>
                    <a:lnTo>
                      <a:pt x="106" y="88"/>
                    </a:lnTo>
                    <a:lnTo>
                      <a:pt x="94" y="88"/>
                    </a:lnTo>
                    <a:lnTo>
                      <a:pt x="94" y="88"/>
                    </a:lnTo>
                    <a:lnTo>
                      <a:pt x="94" y="76"/>
                    </a:lnTo>
                    <a:close/>
                  </a:path>
                </a:pathLst>
              </a:custGeom>
              <a:grp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anchor="t" compatLnSpc="1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75" name="フリーフォーム 74"/>
              <p:cNvSpPr>
                <a:spLocks/>
              </p:cNvSpPr>
              <p:nvPr/>
            </p:nvSpPr>
            <p:spPr bwMode="auto">
              <a:xfrm>
                <a:off x="1232" y="3207"/>
                <a:ext cx="112" cy="59"/>
              </a:xfrm>
              <a:custGeom>
                <a:avLst/>
                <a:gdLst/>
                <a:ahLst/>
                <a:cxnLst>
                  <a:cxn ang="0">
                    <a:pos x="88" y="59"/>
                  </a:cxn>
                  <a:cxn ang="0">
                    <a:pos x="112" y="36"/>
                  </a:cxn>
                  <a:cxn ang="0">
                    <a:pos x="112" y="30"/>
                  </a:cxn>
                  <a:cxn ang="0">
                    <a:pos x="112" y="18"/>
                  </a:cxn>
                  <a:cxn ang="0">
                    <a:pos x="94" y="12"/>
                  </a:cxn>
                  <a:cxn ang="0">
                    <a:pos x="88" y="12"/>
                  </a:cxn>
                  <a:cxn ang="0">
                    <a:pos x="65" y="0"/>
                  </a:cxn>
                  <a:cxn ang="0">
                    <a:pos x="30" y="0"/>
                  </a:cxn>
                  <a:cxn ang="0">
                    <a:pos x="12" y="12"/>
                  </a:cxn>
                  <a:cxn ang="0">
                    <a:pos x="0" y="24"/>
                  </a:cxn>
                  <a:cxn ang="0">
                    <a:pos x="0" y="36"/>
                  </a:cxn>
                  <a:cxn ang="0">
                    <a:pos x="18" y="47"/>
                  </a:cxn>
                  <a:cxn ang="0">
                    <a:pos x="36" y="53"/>
                  </a:cxn>
                  <a:cxn ang="0">
                    <a:pos x="53" y="47"/>
                  </a:cxn>
                  <a:cxn ang="0">
                    <a:pos x="59" y="47"/>
                  </a:cxn>
                  <a:cxn ang="0">
                    <a:pos x="65" y="53"/>
                  </a:cxn>
                  <a:cxn ang="0">
                    <a:pos x="77" y="59"/>
                  </a:cxn>
                  <a:cxn ang="0">
                    <a:pos x="83" y="59"/>
                  </a:cxn>
                  <a:cxn ang="0">
                    <a:pos x="88" y="59"/>
                  </a:cxn>
                </a:cxnLst>
                <a:rect l="0" t="0" r="0" b="0"/>
                <a:pathLst>
                  <a:path w="112" h="59">
                    <a:moveTo>
                      <a:pt x="88" y="59"/>
                    </a:moveTo>
                    <a:lnTo>
                      <a:pt x="112" y="36"/>
                    </a:lnTo>
                    <a:lnTo>
                      <a:pt x="112" y="30"/>
                    </a:lnTo>
                    <a:lnTo>
                      <a:pt x="112" y="18"/>
                    </a:lnTo>
                    <a:lnTo>
                      <a:pt x="94" y="12"/>
                    </a:lnTo>
                    <a:lnTo>
                      <a:pt x="88" y="12"/>
                    </a:lnTo>
                    <a:lnTo>
                      <a:pt x="65" y="0"/>
                    </a:lnTo>
                    <a:lnTo>
                      <a:pt x="30" y="0"/>
                    </a:lnTo>
                    <a:lnTo>
                      <a:pt x="12" y="12"/>
                    </a:lnTo>
                    <a:lnTo>
                      <a:pt x="0" y="24"/>
                    </a:lnTo>
                    <a:lnTo>
                      <a:pt x="0" y="36"/>
                    </a:lnTo>
                    <a:lnTo>
                      <a:pt x="18" y="47"/>
                    </a:lnTo>
                    <a:lnTo>
                      <a:pt x="36" y="53"/>
                    </a:lnTo>
                    <a:lnTo>
                      <a:pt x="53" y="47"/>
                    </a:lnTo>
                    <a:lnTo>
                      <a:pt x="59" y="47"/>
                    </a:lnTo>
                    <a:lnTo>
                      <a:pt x="65" y="53"/>
                    </a:lnTo>
                    <a:lnTo>
                      <a:pt x="77" y="59"/>
                    </a:lnTo>
                    <a:lnTo>
                      <a:pt x="83" y="59"/>
                    </a:lnTo>
                    <a:lnTo>
                      <a:pt x="88" y="59"/>
                    </a:lnTo>
                    <a:close/>
                  </a:path>
                </a:pathLst>
              </a:custGeom>
              <a:grp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anchor="t" compatLnSpc="1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76" name="フリーフォーム 75"/>
              <p:cNvSpPr>
                <a:spLocks/>
              </p:cNvSpPr>
              <p:nvPr/>
            </p:nvSpPr>
            <p:spPr bwMode="auto">
              <a:xfrm>
                <a:off x="1350" y="3243"/>
                <a:ext cx="58" cy="47"/>
              </a:xfrm>
              <a:custGeom>
                <a:avLst/>
                <a:gdLst/>
                <a:ahLst/>
                <a:cxnLst>
                  <a:cxn ang="0">
                    <a:pos x="53" y="41"/>
                  </a:cxn>
                  <a:cxn ang="0">
                    <a:pos x="58" y="29"/>
                  </a:cxn>
                  <a:cxn ang="0">
                    <a:pos x="58" y="17"/>
                  </a:cxn>
                  <a:cxn ang="0">
                    <a:pos x="41" y="0"/>
                  </a:cxn>
                  <a:cxn ang="0">
                    <a:pos x="29" y="0"/>
                  </a:cxn>
                  <a:cxn ang="0">
                    <a:pos x="11" y="0"/>
                  </a:cxn>
                  <a:cxn ang="0">
                    <a:pos x="6" y="11"/>
                  </a:cxn>
                  <a:cxn ang="0">
                    <a:pos x="0" y="23"/>
                  </a:cxn>
                  <a:cxn ang="0">
                    <a:pos x="11" y="41"/>
                  </a:cxn>
                  <a:cxn ang="0">
                    <a:pos x="29" y="41"/>
                  </a:cxn>
                  <a:cxn ang="0">
                    <a:pos x="41" y="41"/>
                  </a:cxn>
                  <a:cxn ang="0">
                    <a:pos x="41" y="47"/>
                  </a:cxn>
                  <a:cxn ang="0">
                    <a:pos x="41" y="41"/>
                  </a:cxn>
                  <a:cxn ang="0">
                    <a:pos x="53" y="41"/>
                  </a:cxn>
                </a:cxnLst>
                <a:rect l="0" t="0" r="0" b="0"/>
                <a:pathLst>
                  <a:path w="58" h="47">
                    <a:moveTo>
                      <a:pt x="53" y="41"/>
                    </a:moveTo>
                    <a:lnTo>
                      <a:pt x="58" y="29"/>
                    </a:lnTo>
                    <a:lnTo>
                      <a:pt x="58" y="17"/>
                    </a:lnTo>
                    <a:lnTo>
                      <a:pt x="41" y="0"/>
                    </a:lnTo>
                    <a:lnTo>
                      <a:pt x="29" y="0"/>
                    </a:lnTo>
                    <a:lnTo>
                      <a:pt x="11" y="0"/>
                    </a:lnTo>
                    <a:lnTo>
                      <a:pt x="6" y="11"/>
                    </a:lnTo>
                    <a:lnTo>
                      <a:pt x="0" y="23"/>
                    </a:lnTo>
                    <a:lnTo>
                      <a:pt x="11" y="41"/>
                    </a:lnTo>
                    <a:lnTo>
                      <a:pt x="29" y="41"/>
                    </a:lnTo>
                    <a:lnTo>
                      <a:pt x="41" y="41"/>
                    </a:lnTo>
                    <a:lnTo>
                      <a:pt x="41" y="47"/>
                    </a:lnTo>
                    <a:lnTo>
                      <a:pt x="41" y="41"/>
                    </a:lnTo>
                    <a:lnTo>
                      <a:pt x="53" y="41"/>
                    </a:lnTo>
                    <a:close/>
                  </a:path>
                </a:pathLst>
              </a:custGeom>
              <a:grp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anchor="t" compatLnSpc="1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77" name="フリーフォーム 76"/>
              <p:cNvSpPr>
                <a:spLocks/>
              </p:cNvSpPr>
              <p:nvPr/>
            </p:nvSpPr>
            <p:spPr bwMode="auto">
              <a:xfrm>
                <a:off x="1350" y="3483"/>
                <a:ext cx="29" cy="35"/>
              </a:xfrm>
              <a:custGeom>
                <a:avLst/>
                <a:gdLst/>
                <a:ahLst/>
                <a:cxnLst>
                  <a:cxn ang="0">
                    <a:pos x="23" y="35"/>
                  </a:cxn>
                  <a:cxn ang="0">
                    <a:pos x="29" y="24"/>
                  </a:cxn>
                  <a:cxn ang="0">
                    <a:pos x="29" y="6"/>
                  </a:cxn>
                  <a:cxn ang="0">
                    <a:pos x="23" y="0"/>
                  </a:cxn>
                  <a:cxn ang="0">
                    <a:pos x="11" y="0"/>
                  </a:cxn>
                  <a:cxn ang="0">
                    <a:pos x="0" y="6"/>
                  </a:cxn>
                  <a:cxn ang="0">
                    <a:pos x="0" y="24"/>
                  </a:cxn>
                  <a:cxn ang="0">
                    <a:pos x="6" y="35"/>
                  </a:cxn>
                  <a:cxn ang="0">
                    <a:pos x="11" y="35"/>
                  </a:cxn>
                  <a:cxn ang="0">
                    <a:pos x="23" y="35"/>
                  </a:cxn>
                </a:cxnLst>
                <a:rect l="0" t="0" r="0" b="0"/>
                <a:pathLst>
                  <a:path w="29" h="35">
                    <a:moveTo>
                      <a:pt x="23" y="35"/>
                    </a:moveTo>
                    <a:lnTo>
                      <a:pt x="29" y="24"/>
                    </a:lnTo>
                    <a:lnTo>
                      <a:pt x="29" y="6"/>
                    </a:lnTo>
                    <a:lnTo>
                      <a:pt x="23" y="0"/>
                    </a:lnTo>
                    <a:lnTo>
                      <a:pt x="11" y="0"/>
                    </a:lnTo>
                    <a:lnTo>
                      <a:pt x="0" y="6"/>
                    </a:lnTo>
                    <a:lnTo>
                      <a:pt x="0" y="24"/>
                    </a:lnTo>
                    <a:lnTo>
                      <a:pt x="6" y="35"/>
                    </a:lnTo>
                    <a:lnTo>
                      <a:pt x="11" y="35"/>
                    </a:lnTo>
                    <a:lnTo>
                      <a:pt x="23" y="35"/>
                    </a:lnTo>
                    <a:close/>
                  </a:path>
                </a:pathLst>
              </a:custGeom>
              <a:grp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anchor="t" compatLnSpc="1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78" name="フリーフォーム 77"/>
              <p:cNvSpPr>
                <a:spLocks/>
              </p:cNvSpPr>
              <p:nvPr/>
            </p:nvSpPr>
            <p:spPr bwMode="auto">
              <a:xfrm>
                <a:off x="1502" y="3325"/>
                <a:ext cx="88" cy="53"/>
              </a:xfrm>
              <a:custGeom>
                <a:avLst/>
                <a:gdLst/>
                <a:ahLst/>
                <a:cxnLst>
                  <a:cxn ang="0">
                    <a:pos x="41" y="53"/>
                  </a:cxn>
                  <a:cxn ang="0">
                    <a:pos x="65" y="41"/>
                  </a:cxn>
                  <a:cxn ang="0">
                    <a:pos x="77" y="35"/>
                  </a:cxn>
                  <a:cxn ang="0">
                    <a:pos x="88" y="12"/>
                  </a:cxn>
                  <a:cxn ang="0">
                    <a:pos x="77" y="6"/>
                  </a:cxn>
                  <a:cxn ang="0">
                    <a:pos x="71" y="0"/>
                  </a:cxn>
                  <a:cxn ang="0">
                    <a:pos x="41" y="0"/>
                  </a:cxn>
                  <a:cxn ang="0">
                    <a:pos x="12" y="6"/>
                  </a:cxn>
                  <a:cxn ang="0">
                    <a:pos x="6" y="12"/>
                  </a:cxn>
                  <a:cxn ang="0">
                    <a:pos x="0" y="29"/>
                  </a:cxn>
                  <a:cxn ang="0">
                    <a:pos x="0" y="35"/>
                  </a:cxn>
                  <a:cxn ang="0">
                    <a:pos x="12" y="41"/>
                  </a:cxn>
                  <a:cxn ang="0">
                    <a:pos x="35" y="53"/>
                  </a:cxn>
                  <a:cxn ang="0">
                    <a:pos x="41" y="53"/>
                  </a:cxn>
                </a:cxnLst>
                <a:rect l="0" t="0" r="0" b="0"/>
                <a:pathLst>
                  <a:path w="88" h="53">
                    <a:moveTo>
                      <a:pt x="41" y="53"/>
                    </a:moveTo>
                    <a:lnTo>
                      <a:pt x="65" y="41"/>
                    </a:lnTo>
                    <a:lnTo>
                      <a:pt x="77" y="35"/>
                    </a:lnTo>
                    <a:lnTo>
                      <a:pt x="88" y="12"/>
                    </a:lnTo>
                    <a:lnTo>
                      <a:pt x="77" y="6"/>
                    </a:lnTo>
                    <a:lnTo>
                      <a:pt x="71" y="0"/>
                    </a:lnTo>
                    <a:lnTo>
                      <a:pt x="41" y="0"/>
                    </a:lnTo>
                    <a:lnTo>
                      <a:pt x="12" y="6"/>
                    </a:lnTo>
                    <a:lnTo>
                      <a:pt x="6" y="12"/>
                    </a:lnTo>
                    <a:lnTo>
                      <a:pt x="0" y="29"/>
                    </a:lnTo>
                    <a:lnTo>
                      <a:pt x="0" y="35"/>
                    </a:lnTo>
                    <a:lnTo>
                      <a:pt x="12" y="41"/>
                    </a:lnTo>
                    <a:lnTo>
                      <a:pt x="35" y="53"/>
                    </a:lnTo>
                    <a:lnTo>
                      <a:pt x="41" y="53"/>
                    </a:lnTo>
                    <a:close/>
                  </a:path>
                </a:pathLst>
              </a:custGeom>
              <a:grp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anchor="t" compatLnSpc="1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79" name="フリーフォーム 78"/>
              <p:cNvSpPr>
                <a:spLocks/>
              </p:cNvSpPr>
              <p:nvPr/>
            </p:nvSpPr>
            <p:spPr bwMode="auto">
              <a:xfrm>
                <a:off x="1467" y="3266"/>
                <a:ext cx="47" cy="59"/>
              </a:xfrm>
              <a:custGeom>
                <a:avLst/>
                <a:gdLst/>
                <a:ahLst/>
                <a:cxnLst>
                  <a:cxn ang="0">
                    <a:pos x="35" y="59"/>
                  </a:cxn>
                  <a:cxn ang="0">
                    <a:pos x="47" y="35"/>
                  </a:cxn>
                  <a:cxn ang="0">
                    <a:pos x="47" y="24"/>
                  </a:cxn>
                  <a:cxn ang="0">
                    <a:pos x="47" y="0"/>
                  </a:cxn>
                  <a:cxn ang="0">
                    <a:pos x="41" y="0"/>
                  </a:cxn>
                  <a:cxn ang="0">
                    <a:pos x="35" y="0"/>
                  </a:cxn>
                  <a:cxn ang="0">
                    <a:pos x="18" y="6"/>
                  </a:cxn>
                  <a:cxn ang="0">
                    <a:pos x="6" y="18"/>
                  </a:cxn>
                  <a:cxn ang="0">
                    <a:pos x="0" y="29"/>
                  </a:cxn>
                  <a:cxn ang="0">
                    <a:pos x="0" y="41"/>
                  </a:cxn>
                  <a:cxn ang="0">
                    <a:pos x="12" y="59"/>
                  </a:cxn>
                  <a:cxn ang="0">
                    <a:pos x="29" y="59"/>
                  </a:cxn>
                  <a:cxn ang="0">
                    <a:pos x="29" y="59"/>
                  </a:cxn>
                  <a:cxn ang="0">
                    <a:pos x="35" y="59"/>
                  </a:cxn>
                </a:cxnLst>
                <a:rect l="0" t="0" r="0" b="0"/>
                <a:pathLst>
                  <a:path w="47" h="59">
                    <a:moveTo>
                      <a:pt x="35" y="59"/>
                    </a:moveTo>
                    <a:lnTo>
                      <a:pt x="47" y="35"/>
                    </a:lnTo>
                    <a:lnTo>
                      <a:pt x="47" y="24"/>
                    </a:lnTo>
                    <a:lnTo>
                      <a:pt x="47" y="0"/>
                    </a:lnTo>
                    <a:lnTo>
                      <a:pt x="41" y="0"/>
                    </a:lnTo>
                    <a:lnTo>
                      <a:pt x="35" y="0"/>
                    </a:lnTo>
                    <a:lnTo>
                      <a:pt x="18" y="6"/>
                    </a:lnTo>
                    <a:lnTo>
                      <a:pt x="6" y="18"/>
                    </a:lnTo>
                    <a:lnTo>
                      <a:pt x="0" y="29"/>
                    </a:lnTo>
                    <a:lnTo>
                      <a:pt x="0" y="41"/>
                    </a:lnTo>
                    <a:lnTo>
                      <a:pt x="12" y="59"/>
                    </a:lnTo>
                    <a:lnTo>
                      <a:pt x="29" y="59"/>
                    </a:lnTo>
                    <a:lnTo>
                      <a:pt x="29" y="59"/>
                    </a:lnTo>
                    <a:lnTo>
                      <a:pt x="35" y="59"/>
                    </a:lnTo>
                    <a:close/>
                  </a:path>
                </a:pathLst>
              </a:custGeom>
              <a:grp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anchor="t" compatLnSpc="1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80" name="フリーフォーム 79"/>
              <p:cNvSpPr>
                <a:spLocks/>
              </p:cNvSpPr>
              <p:nvPr/>
            </p:nvSpPr>
            <p:spPr bwMode="auto">
              <a:xfrm>
                <a:off x="1514" y="3143"/>
                <a:ext cx="76" cy="53"/>
              </a:xfrm>
              <a:custGeom>
                <a:avLst/>
                <a:gdLst/>
                <a:ahLst/>
                <a:cxnLst>
                  <a:cxn ang="0">
                    <a:pos x="47" y="53"/>
                  </a:cxn>
                  <a:cxn ang="0">
                    <a:pos x="59" y="53"/>
                  </a:cxn>
                  <a:cxn ang="0">
                    <a:pos x="76" y="47"/>
                  </a:cxn>
                  <a:cxn ang="0">
                    <a:pos x="76" y="29"/>
                  </a:cxn>
                  <a:cxn ang="0">
                    <a:pos x="76" y="23"/>
                  </a:cxn>
                  <a:cxn ang="0">
                    <a:pos x="59" y="6"/>
                  </a:cxn>
                  <a:cxn ang="0">
                    <a:pos x="53" y="0"/>
                  </a:cxn>
                  <a:cxn ang="0">
                    <a:pos x="23" y="6"/>
                  </a:cxn>
                  <a:cxn ang="0">
                    <a:pos x="6" y="17"/>
                  </a:cxn>
                  <a:cxn ang="0">
                    <a:pos x="0" y="23"/>
                  </a:cxn>
                  <a:cxn ang="0">
                    <a:pos x="6" y="29"/>
                  </a:cxn>
                  <a:cxn ang="0">
                    <a:pos x="23" y="47"/>
                  </a:cxn>
                  <a:cxn ang="0">
                    <a:pos x="35" y="53"/>
                  </a:cxn>
                  <a:cxn ang="0">
                    <a:pos x="47" y="53"/>
                  </a:cxn>
                </a:cxnLst>
                <a:rect l="0" t="0" r="0" b="0"/>
                <a:pathLst>
                  <a:path w="76" h="53">
                    <a:moveTo>
                      <a:pt x="47" y="53"/>
                    </a:moveTo>
                    <a:lnTo>
                      <a:pt x="59" y="53"/>
                    </a:lnTo>
                    <a:lnTo>
                      <a:pt x="76" y="47"/>
                    </a:lnTo>
                    <a:lnTo>
                      <a:pt x="76" y="29"/>
                    </a:lnTo>
                    <a:lnTo>
                      <a:pt x="76" y="23"/>
                    </a:lnTo>
                    <a:lnTo>
                      <a:pt x="59" y="6"/>
                    </a:lnTo>
                    <a:lnTo>
                      <a:pt x="53" y="0"/>
                    </a:lnTo>
                    <a:lnTo>
                      <a:pt x="23" y="6"/>
                    </a:lnTo>
                    <a:lnTo>
                      <a:pt x="6" y="17"/>
                    </a:lnTo>
                    <a:lnTo>
                      <a:pt x="0" y="23"/>
                    </a:lnTo>
                    <a:lnTo>
                      <a:pt x="6" y="29"/>
                    </a:lnTo>
                    <a:lnTo>
                      <a:pt x="23" y="47"/>
                    </a:lnTo>
                    <a:lnTo>
                      <a:pt x="35" y="53"/>
                    </a:lnTo>
                    <a:lnTo>
                      <a:pt x="47" y="53"/>
                    </a:lnTo>
                    <a:close/>
                  </a:path>
                </a:pathLst>
              </a:custGeom>
              <a:grp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anchor="t" compatLnSpc="1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81" name="フリーフォーム 80"/>
              <p:cNvSpPr>
                <a:spLocks/>
              </p:cNvSpPr>
              <p:nvPr/>
            </p:nvSpPr>
            <p:spPr bwMode="auto">
              <a:xfrm>
                <a:off x="1455" y="3020"/>
                <a:ext cx="94" cy="76"/>
              </a:xfrm>
              <a:custGeom>
                <a:avLst/>
                <a:gdLst/>
                <a:ahLst/>
                <a:cxnLst>
                  <a:cxn ang="0">
                    <a:pos x="65" y="76"/>
                  </a:cxn>
                  <a:cxn ang="0">
                    <a:pos x="82" y="64"/>
                  </a:cxn>
                  <a:cxn ang="0">
                    <a:pos x="94" y="52"/>
                  </a:cxn>
                  <a:cxn ang="0">
                    <a:pos x="94" y="29"/>
                  </a:cxn>
                  <a:cxn ang="0">
                    <a:pos x="88" y="17"/>
                  </a:cxn>
                  <a:cxn ang="0">
                    <a:pos x="77" y="11"/>
                  </a:cxn>
                  <a:cxn ang="0">
                    <a:pos x="65" y="0"/>
                  </a:cxn>
                  <a:cxn ang="0">
                    <a:pos x="41" y="0"/>
                  </a:cxn>
                  <a:cxn ang="0">
                    <a:pos x="12" y="11"/>
                  </a:cxn>
                  <a:cxn ang="0">
                    <a:pos x="0" y="23"/>
                  </a:cxn>
                  <a:cxn ang="0">
                    <a:pos x="0" y="35"/>
                  </a:cxn>
                  <a:cxn ang="0">
                    <a:pos x="18" y="58"/>
                  </a:cxn>
                  <a:cxn ang="0">
                    <a:pos x="30" y="76"/>
                  </a:cxn>
                  <a:cxn ang="0">
                    <a:pos x="59" y="76"/>
                  </a:cxn>
                  <a:cxn ang="0">
                    <a:pos x="65" y="76"/>
                  </a:cxn>
                </a:cxnLst>
                <a:rect l="0" t="0" r="0" b="0"/>
                <a:pathLst>
                  <a:path w="94" h="76">
                    <a:moveTo>
                      <a:pt x="65" y="76"/>
                    </a:moveTo>
                    <a:lnTo>
                      <a:pt x="82" y="64"/>
                    </a:lnTo>
                    <a:lnTo>
                      <a:pt x="94" y="52"/>
                    </a:lnTo>
                    <a:lnTo>
                      <a:pt x="94" y="29"/>
                    </a:lnTo>
                    <a:lnTo>
                      <a:pt x="88" y="17"/>
                    </a:lnTo>
                    <a:lnTo>
                      <a:pt x="77" y="11"/>
                    </a:lnTo>
                    <a:lnTo>
                      <a:pt x="65" y="0"/>
                    </a:lnTo>
                    <a:lnTo>
                      <a:pt x="41" y="0"/>
                    </a:lnTo>
                    <a:lnTo>
                      <a:pt x="12" y="11"/>
                    </a:lnTo>
                    <a:lnTo>
                      <a:pt x="0" y="23"/>
                    </a:lnTo>
                    <a:lnTo>
                      <a:pt x="0" y="35"/>
                    </a:lnTo>
                    <a:lnTo>
                      <a:pt x="18" y="58"/>
                    </a:lnTo>
                    <a:lnTo>
                      <a:pt x="30" y="76"/>
                    </a:lnTo>
                    <a:lnTo>
                      <a:pt x="59" y="76"/>
                    </a:lnTo>
                    <a:lnTo>
                      <a:pt x="65" y="76"/>
                    </a:lnTo>
                    <a:close/>
                  </a:path>
                </a:pathLst>
              </a:custGeom>
              <a:grp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anchor="t" compatLnSpc="1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82" name="フリーフォーム 81"/>
              <p:cNvSpPr>
                <a:spLocks/>
              </p:cNvSpPr>
              <p:nvPr/>
            </p:nvSpPr>
            <p:spPr bwMode="auto">
              <a:xfrm>
                <a:off x="1537" y="2938"/>
                <a:ext cx="71" cy="76"/>
              </a:xfrm>
              <a:custGeom>
                <a:avLst/>
                <a:gdLst/>
                <a:ahLst/>
                <a:cxnLst>
                  <a:cxn ang="0">
                    <a:pos x="53" y="70"/>
                  </a:cxn>
                  <a:cxn ang="0">
                    <a:pos x="65" y="52"/>
                  </a:cxn>
                  <a:cxn ang="0">
                    <a:pos x="71" y="35"/>
                  </a:cxn>
                  <a:cxn ang="0">
                    <a:pos x="65" y="11"/>
                  </a:cxn>
                  <a:cxn ang="0">
                    <a:pos x="59" y="0"/>
                  </a:cxn>
                  <a:cxn ang="0">
                    <a:pos x="42" y="0"/>
                  </a:cxn>
                  <a:cxn ang="0">
                    <a:pos x="30" y="5"/>
                  </a:cxn>
                  <a:cxn ang="0">
                    <a:pos x="12" y="11"/>
                  </a:cxn>
                  <a:cxn ang="0">
                    <a:pos x="0" y="35"/>
                  </a:cxn>
                  <a:cxn ang="0">
                    <a:pos x="0" y="46"/>
                  </a:cxn>
                  <a:cxn ang="0">
                    <a:pos x="6" y="64"/>
                  </a:cxn>
                  <a:cxn ang="0">
                    <a:pos x="30" y="76"/>
                  </a:cxn>
                  <a:cxn ang="0">
                    <a:pos x="42" y="70"/>
                  </a:cxn>
                  <a:cxn ang="0">
                    <a:pos x="53" y="70"/>
                  </a:cxn>
                </a:cxnLst>
                <a:rect l="0" t="0" r="0" b="0"/>
                <a:pathLst>
                  <a:path w="71" h="76">
                    <a:moveTo>
                      <a:pt x="53" y="70"/>
                    </a:moveTo>
                    <a:lnTo>
                      <a:pt x="65" y="52"/>
                    </a:lnTo>
                    <a:lnTo>
                      <a:pt x="71" y="35"/>
                    </a:lnTo>
                    <a:lnTo>
                      <a:pt x="65" y="11"/>
                    </a:lnTo>
                    <a:lnTo>
                      <a:pt x="59" y="0"/>
                    </a:lnTo>
                    <a:lnTo>
                      <a:pt x="42" y="0"/>
                    </a:lnTo>
                    <a:lnTo>
                      <a:pt x="30" y="5"/>
                    </a:lnTo>
                    <a:lnTo>
                      <a:pt x="12" y="11"/>
                    </a:lnTo>
                    <a:lnTo>
                      <a:pt x="0" y="35"/>
                    </a:lnTo>
                    <a:lnTo>
                      <a:pt x="0" y="46"/>
                    </a:lnTo>
                    <a:lnTo>
                      <a:pt x="6" y="64"/>
                    </a:lnTo>
                    <a:lnTo>
                      <a:pt x="30" y="76"/>
                    </a:lnTo>
                    <a:lnTo>
                      <a:pt x="42" y="70"/>
                    </a:lnTo>
                    <a:lnTo>
                      <a:pt x="53" y="70"/>
                    </a:lnTo>
                    <a:close/>
                  </a:path>
                </a:pathLst>
              </a:custGeom>
              <a:grp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anchor="t" compatLnSpc="1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83" name="フリーフォーム 82"/>
              <p:cNvSpPr>
                <a:spLocks/>
              </p:cNvSpPr>
              <p:nvPr/>
            </p:nvSpPr>
            <p:spPr bwMode="auto">
              <a:xfrm>
                <a:off x="1625" y="3002"/>
                <a:ext cx="42" cy="35"/>
              </a:xfrm>
              <a:custGeom>
                <a:avLst/>
                <a:gdLst/>
                <a:ahLst/>
                <a:cxnLst>
                  <a:cxn ang="0">
                    <a:pos x="30" y="35"/>
                  </a:cxn>
                  <a:cxn ang="0">
                    <a:pos x="36" y="29"/>
                  </a:cxn>
                  <a:cxn ang="0">
                    <a:pos x="42" y="29"/>
                  </a:cxn>
                  <a:cxn ang="0">
                    <a:pos x="42" y="12"/>
                  </a:cxn>
                  <a:cxn ang="0">
                    <a:pos x="30" y="0"/>
                  </a:cxn>
                  <a:cxn ang="0">
                    <a:pos x="6" y="0"/>
                  </a:cxn>
                  <a:cxn ang="0">
                    <a:pos x="0" y="6"/>
                  </a:cxn>
                  <a:cxn ang="0">
                    <a:pos x="0" y="18"/>
                  </a:cxn>
                  <a:cxn ang="0">
                    <a:pos x="0" y="29"/>
                  </a:cxn>
                  <a:cxn ang="0">
                    <a:pos x="12" y="35"/>
                  </a:cxn>
                  <a:cxn ang="0">
                    <a:pos x="18" y="35"/>
                  </a:cxn>
                  <a:cxn ang="0">
                    <a:pos x="30" y="35"/>
                  </a:cxn>
                </a:cxnLst>
                <a:rect l="0" t="0" r="0" b="0"/>
                <a:pathLst>
                  <a:path w="42" h="35">
                    <a:moveTo>
                      <a:pt x="30" y="35"/>
                    </a:moveTo>
                    <a:lnTo>
                      <a:pt x="36" y="29"/>
                    </a:lnTo>
                    <a:lnTo>
                      <a:pt x="42" y="29"/>
                    </a:lnTo>
                    <a:lnTo>
                      <a:pt x="42" y="12"/>
                    </a:lnTo>
                    <a:lnTo>
                      <a:pt x="30" y="0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0" y="18"/>
                    </a:lnTo>
                    <a:lnTo>
                      <a:pt x="0" y="29"/>
                    </a:lnTo>
                    <a:lnTo>
                      <a:pt x="12" y="35"/>
                    </a:lnTo>
                    <a:lnTo>
                      <a:pt x="18" y="35"/>
                    </a:lnTo>
                    <a:lnTo>
                      <a:pt x="30" y="35"/>
                    </a:lnTo>
                    <a:close/>
                  </a:path>
                </a:pathLst>
              </a:custGeom>
              <a:grp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anchor="t" compatLnSpc="1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84" name="フリーフォーム 83"/>
              <p:cNvSpPr>
                <a:spLocks/>
              </p:cNvSpPr>
              <p:nvPr/>
            </p:nvSpPr>
            <p:spPr bwMode="auto">
              <a:xfrm>
                <a:off x="1737" y="2961"/>
                <a:ext cx="88" cy="53"/>
              </a:xfrm>
              <a:custGeom>
                <a:avLst/>
                <a:gdLst/>
                <a:ahLst/>
                <a:cxnLst>
                  <a:cxn ang="0">
                    <a:pos x="53" y="53"/>
                  </a:cxn>
                  <a:cxn ang="0">
                    <a:pos x="82" y="41"/>
                  </a:cxn>
                  <a:cxn ang="0">
                    <a:pos x="88" y="29"/>
                  </a:cxn>
                  <a:cxn ang="0">
                    <a:pos x="88" y="18"/>
                  </a:cxn>
                  <a:cxn ang="0">
                    <a:pos x="64" y="0"/>
                  </a:cxn>
                  <a:cxn ang="0">
                    <a:pos x="47" y="0"/>
                  </a:cxn>
                  <a:cxn ang="0">
                    <a:pos x="23" y="12"/>
                  </a:cxn>
                  <a:cxn ang="0">
                    <a:pos x="12" y="18"/>
                  </a:cxn>
                  <a:cxn ang="0">
                    <a:pos x="0" y="23"/>
                  </a:cxn>
                  <a:cxn ang="0">
                    <a:pos x="12" y="47"/>
                  </a:cxn>
                  <a:cxn ang="0">
                    <a:pos x="23" y="53"/>
                  </a:cxn>
                  <a:cxn ang="0">
                    <a:pos x="47" y="53"/>
                  </a:cxn>
                  <a:cxn ang="0">
                    <a:pos x="53" y="53"/>
                  </a:cxn>
                </a:cxnLst>
                <a:rect l="0" t="0" r="0" b="0"/>
                <a:pathLst>
                  <a:path w="88" h="53">
                    <a:moveTo>
                      <a:pt x="53" y="53"/>
                    </a:moveTo>
                    <a:lnTo>
                      <a:pt x="82" y="41"/>
                    </a:lnTo>
                    <a:lnTo>
                      <a:pt x="88" y="29"/>
                    </a:lnTo>
                    <a:lnTo>
                      <a:pt x="88" y="18"/>
                    </a:lnTo>
                    <a:lnTo>
                      <a:pt x="64" y="0"/>
                    </a:lnTo>
                    <a:lnTo>
                      <a:pt x="47" y="0"/>
                    </a:lnTo>
                    <a:lnTo>
                      <a:pt x="23" y="12"/>
                    </a:lnTo>
                    <a:lnTo>
                      <a:pt x="12" y="18"/>
                    </a:lnTo>
                    <a:lnTo>
                      <a:pt x="0" y="23"/>
                    </a:lnTo>
                    <a:lnTo>
                      <a:pt x="12" y="47"/>
                    </a:lnTo>
                    <a:lnTo>
                      <a:pt x="23" y="53"/>
                    </a:lnTo>
                    <a:lnTo>
                      <a:pt x="47" y="53"/>
                    </a:lnTo>
                    <a:lnTo>
                      <a:pt x="53" y="53"/>
                    </a:lnTo>
                    <a:close/>
                  </a:path>
                </a:pathLst>
              </a:custGeom>
              <a:grp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anchor="t" compatLnSpc="1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85" name="フリーフォーム 84"/>
              <p:cNvSpPr>
                <a:spLocks/>
              </p:cNvSpPr>
              <p:nvPr/>
            </p:nvSpPr>
            <p:spPr bwMode="auto">
              <a:xfrm>
                <a:off x="1725" y="3160"/>
                <a:ext cx="59" cy="36"/>
              </a:xfrm>
              <a:custGeom>
                <a:avLst/>
                <a:gdLst/>
                <a:ahLst/>
                <a:cxnLst>
                  <a:cxn ang="0">
                    <a:pos x="35" y="36"/>
                  </a:cxn>
                  <a:cxn ang="0">
                    <a:pos x="59" y="18"/>
                  </a:cxn>
                  <a:cxn ang="0">
                    <a:pos x="59" y="12"/>
                  </a:cxn>
                  <a:cxn ang="0">
                    <a:pos x="41" y="6"/>
                  </a:cxn>
                  <a:cxn ang="0">
                    <a:pos x="24" y="0"/>
                  </a:cxn>
                  <a:cxn ang="0">
                    <a:pos x="6" y="6"/>
                  </a:cxn>
                  <a:cxn ang="0">
                    <a:pos x="0" y="18"/>
                  </a:cxn>
                  <a:cxn ang="0">
                    <a:pos x="0" y="30"/>
                  </a:cxn>
                  <a:cxn ang="0">
                    <a:pos x="12" y="36"/>
                  </a:cxn>
                  <a:cxn ang="0">
                    <a:pos x="30" y="36"/>
                  </a:cxn>
                  <a:cxn ang="0">
                    <a:pos x="35" y="36"/>
                  </a:cxn>
                </a:cxnLst>
                <a:rect l="0" t="0" r="0" b="0"/>
                <a:pathLst>
                  <a:path w="59" h="36">
                    <a:moveTo>
                      <a:pt x="35" y="36"/>
                    </a:moveTo>
                    <a:lnTo>
                      <a:pt x="59" y="18"/>
                    </a:lnTo>
                    <a:lnTo>
                      <a:pt x="59" y="12"/>
                    </a:lnTo>
                    <a:lnTo>
                      <a:pt x="41" y="6"/>
                    </a:lnTo>
                    <a:lnTo>
                      <a:pt x="24" y="0"/>
                    </a:lnTo>
                    <a:lnTo>
                      <a:pt x="6" y="6"/>
                    </a:lnTo>
                    <a:lnTo>
                      <a:pt x="0" y="18"/>
                    </a:lnTo>
                    <a:lnTo>
                      <a:pt x="0" y="30"/>
                    </a:lnTo>
                    <a:lnTo>
                      <a:pt x="12" y="36"/>
                    </a:lnTo>
                    <a:lnTo>
                      <a:pt x="30" y="36"/>
                    </a:lnTo>
                    <a:lnTo>
                      <a:pt x="35" y="36"/>
                    </a:lnTo>
                    <a:close/>
                  </a:path>
                </a:pathLst>
              </a:custGeom>
              <a:grp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anchor="t" compatLnSpc="1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86" name="フリーフォーム 85"/>
              <p:cNvSpPr>
                <a:spLocks/>
              </p:cNvSpPr>
              <p:nvPr/>
            </p:nvSpPr>
            <p:spPr bwMode="auto">
              <a:xfrm>
                <a:off x="1813" y="3243"/>
                <a:ext cx="53" cy="52"/>
              </a:xfrm>
              <a:custGeom>
                <a:avLst/>
                <a:gdLst/>
                <a:ahLst/>
                <a:cxnLst>
                  <a:cxn ang="0">
                    <a:pos x="6" y="52"/>
                  </a:cxn>
                  <a:cxn ang="0">
                    <a:pos x="18" y="52"/>
                  </a:cxn>
                  <a:cxn ang="0">
                    <a:pos x="41" y="52"/>
                  </a:cxn>
                  <a:cxn ang="0">
                    <a:pos x="47" y="41"/>
                  </a:cxn>
                  <a:cxn ang="0">
                    <a:pos x="53" y="23"/>
                  </a:cxn>
                  <a:cxn ang="0">
                    <a:pos x="53" y="11"/>
                  </a:cxn>
                  <a:cxn ang="0">
                    <a:pos x="47" y="0"/>
                  </a:cxn>
                  <a:cxn ang="0">
                    <a:pos x="18" y="11"/>
                  </a:cxn>
                  <a:cxn ang="0">
                    <a:pos x="6" y="17"/>
                  </a:cxn>
                  <a:cxn ang="0">
                    <a:pos x="0" y="29"/>
                  </a:cxn>
                  <a:cxn ang="0">
                    <a:pos x="0" y="47"/>
                  </a:cxn>
                  <a:cxn ang="0">
                    <a:pos x="0" y="52"/>
                  </a:cxn>
                  <a:cxn ang="0">
                    <a:pos x="6" y="52"/>
                  </a:cxn>
                </a:cxnLst>
                <a:rect l="0" t="0" r="0" b="0"/>
                <a:pathLst>
                  <a:path w="53" h="52">
                    <a:moveTo>
                      <a:pt x="6" y="52"/>
                    </a:moveTo>
                    <a:lnTo>
                      <a:pt x="18" y="52"/>
                    </a:lnTo>
                    <a:lnTo>
                      <a:pt x="41" y="52"/>
                    </a:lnTo>
                    <a:lnTo>
                      <a:pt x="47" y="41"/>
                    </a:lnTo>
                    <a:lnTo>
                      <a:pt x="53" y="23"/>
                    </a:lnTo>
                    <a:lnTo>
                      <a:pt x="53" y="11"/>
                    </a:lnTo>
                    <a:lnTo>
                      <a:pt x="47" y="0"/>
                    </a:lnTo>
                    <a:lnTo>
                      <a:pt x="18" y="11"/>
                    </a:lnTo>
                    <a:lnTo>
                      <a:pt x="6" y="17"/>
                    </a:lnTo>
                    <a:lnTo>
                      <a:pt x="0" y="29"/>
                    </a:lnTo>
                    <a:lnTo>
                      <a:pt x="0" y="47"/>
                    </a:lnTo>
                    <a:lnTo>
                      <a:pt x="0" y="52"/>
                    </a:lnTo>
                    <a:lnTo>
                      <a:pt x="6" y="52"/>
                    </a:lnTo>
                    <a:close/>
                  </a:path>
                </a:pathLst>
              </a:custGeom>
              <a:grp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anchor="t" compatLnSpc="1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87" name="フリーフォーム 86"/>
              <p:cNvSpPr>
                <a:spLocks/>
              </p:cNvSpPr>
              <p:nvPr/>
            </p:nvSpPr>
            <p:spPr bwMode="auto">
              <a:xfrm>
                <a:off x="2036" y="3266"/>
                <a:ext cx="65" cy="53"/>
              </a:xfrm>
              <a:custGeom>
                <a:avLst/>
                <a:gdLst/>
                <a:ahLst/>
                <a:cxnLst>
                  <a:cxn ang="0">
                    <a:pos x="29" y="53"/>
                  </a:cxn>
                  <a:cxn ang="0">
                    <a:pos x="59" y="41"/>
                  </a:cxn>
                  <a:cxn ang="0">
                    <a:pos x="65" y="29"/>
                  </a:cxn>
                  <a:cxn ang="0">
                    <a:pos x="65" y="18"/>
                  </a:cxn>
                  <a:cxn ang="0">
                    <a:pos x="47" y="6"/>
                  </a:cxn>
                  <a:cxn ang="0">
                    <a:pos x="41" y="0"/>
                  </a:cxn>
                  <a:cxn ang="0">
                    <a:pos x="29" y="0"/>
                  </a:cxn>
                  <a:cxn ang="0">
                    <a:pos x="18" y="0"/>
                  </a:cxn>
                  <a:cxn ang="0">
                    <a:pos x="6" y="6"/>
                  </a:cxn>
                  <a:cxn ang="0">
                    <a:pos x="0" y="24"/>
                  </a:cxn>
                  <a:cxn ang="0">
                    <a:pos x="6" y="41"/>
                  </a:cxn>
                  <a:cxn ang="0">
                    <a:pos x="12" y="53"/>
                  </a:cxn>
                  <a:cxn ang="0">
                    <a:pos x="18" y="53"/>
                  </a:cxn>
                  <a:cxn ang="0">
                    <a:pos x="29" y="53"/>
                  </a:cxn>
                </a:cxnLst>
                <a:rect l="0" t="0" r="0" b="0"/>
                <a:pathLst>
                  <a:path w="65" h="53">
                    <a:moveTo>
                      <a:pt x="29" y="53"/>
                    </a:moveTo>
                    <a:lnTo>
                      <a:pt x="59" y="41"/>
                    </a:lnTo>
                    <a:lnTo>
                      <a:pt x="65" y="29"/>
                    </a:lnTo>
                    <a:lnTo>
                      <a:pt x="65" y="18"/>
                    </a:lnTo>
                    <a:lnTo>
                      <a:pt x="47" y="6"/>
                    </a:lnTo>
                    <a:lnTo>
                      <a:pt x="41" y="0"/>
                    </a:lnTo>
                    <a:lnTo>
                      <a:pt x="29" y="0"/>
                    </a:lnTo>
                    <a:lnTo>
                      <a:pt x="18" y="0"/>
                    </a:lnTo>
                    <a:lnTo>
                      <a:pt x="6" y="6"/>
                    </a:lnTo>
                    <a:lnTo>
                      <a:pt x="0" y="24"/>
                    </a:lnTo>
                    <a:lnTo>
                      <a:pt x="6" y="41"/>
                    </a:lnTo>
                    <a:lnTo>
                      <a:pt x="12" y="53"/>
                    </a:lnTo>
                    <a:lnTo>
                      <a:pt x="18" y="53"/>
                    </a:lnTo>
                    <a:lnTo>
                      <a:pt x="29" y="53"/>
                    </a:lnTo>
                    <a:close/>
                  </a:path>
                </a:pathLst>
              </a:custGeom>
              <a:grp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anchor="t" compatLnSpc="1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88" name="フリーフォーム 87"/>
              <p:cNvSpPr>
                <a:spLocks/>
              </p:cNvSpPr>
              <p:nvPr/>
            </p:nvSpPr>
            <p:spPr bwMode="auto">
              <a:xfrm>
                <a:off x="1878" y="3612"/>
                <a:ext cx="129" cy="88"/>
              </a:xfrm>
              <a:custGeom>
                <a:avLst/>
                <a:gdLst/>
                <a:ahLst/>
                <a:cxnLst>
                  <a:cxn ang="0">
                    <a:pos x="70" y="88"/>
                  </a:cxn>
                  <a:cxn ang="0">
                    <a:pos x="94" y="88"/>
                  </a:cxn>
                  <a:cxn ang="0">
                    <a:pos x="111" y="71"/>
                  </a:cxn>
                  <a:cxn ang="0">
                    <a:pos x="129" y="53"/>
                  </a:cxn>
                  <a:cxn ang="0">
                    <a:pos x="123" y="30"/>
                  </a:cxn>
                  <a:cxn ang="0">
                    <a:pos x="99" y="6"/>
                  </a:cxn>
                  <a:cxn ang="0">
                    <a:pos x="82" y="0"/>
                  </a:cxn>
                  <a:cxn ang="0">
                    <a:pos x="47" y="6"/>
                  </a:cxn>
                  <a:cxn ang="0">
                    <a:pos x="17" y="24"/>
                  </a:cxn>
                  <a:cxn ang="0">
                    <a:pos x="0" y="41"/>
                  </a:cxn>
                  <a:cxn ang="0">
                    <a:pos x="0" y="59"/>
                  </a:cxn>
                  <a:cxn ang="0">
                    <a:pos x="11" y="71"/>
                  </a:cxn>
                  <a:cxn ang="0">
                    <a:pos x="35" y="82"/>
                  </a:cxn>
                  <a:cxn ang="0">
                    <a:pos x="64" y="88"/>
                  </a:cxn>
                  <a:cxn ang="0">
                    <a:pos x="70" y="88"/>
                  </a:cxn>
                </a:cxnLst>
                <a:rect l="0" t="0" r="0" b="0"/>
                <a:pathLst>
                  <a:path w="129" h="88">
                    <a:moveTo>
                      <a:pt x="70" y="88"/>
                    </a:moveTo>
                    <a:lnTo>
                      <a:pt x="94" y="88"/>
                    </a:lnTo>
                    <a:lnTo>
                      <a:pt x="111" y="71"/>
                    </a:lnTo>
                    <a:lnTo>
                      <a:pt x="129" y="53"/>
                    </a:lnTo>
                    <a:lnTo>
                      <a:pt x="123" y="30"/>
                    </a:lnTo>
                    <a:lnTo>
                      <a:pt x="99" y="6"/>
                    </a:lnTo>
                    <a:lnTo>
                      <a:pt x="82" y="0"/>
                    </a:lnTo>
                    <a:lnTo>
                      <a:pt x="47" y="6"/>
                    </a:lnTo>
                    <a:lnTo>
                      <a:pt x="17" y="24"/>
                    </a:lnTo>
                    <a:lnTo>
                      <a:pt x="0" y="41"/>
                    </a:lnTo>
                    <a:lnTo>
                      <a:pt x="0" y="59"/>
                    </a:lnTo>
                    <a:lnTo>
                      <a:pt x="11" y="71"/>
                    </a:lnTo>
                    <a:lnTo>
                      <a:pt x="35" y="82"/>
                    </a:lnTo>
                    <a:lnTo>
                      <a:pt x="64" y="88"/>
                    </a:lnTo>
                    <a:lnTo>
                      <a:pt x="70" y="88"/>
                    </a:lnTo>
                    <a:close/>
                  </a:path>
                </a:pathLst>
              </a:custGeom>
              <a:grp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anchor="t" compatLnSpc="1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89" name="フリーフォーム 88"/>
              <p:cNvSpPr>
                <a:spLocks/>
              </p:cNvSpPr>
              <p:nvPr/>
            </p:nvSpPr>
            <p:spPr bwMode="auto">
              <a:xfrm>
                <a:off x="2083" y="3507"/>
                <a:ext cx="200" cy="141"/>
              </a:xfrm>
              <a:custGeom>
                <a:avLst/>
                <a:gdLst/>
                <a:ahLst/>
                <a:cxnLst>
                  <a:cxn ang="0">
                    <a:pos x="200" y="82"/>
                  </a:cxn>
                  <a:cxn ang="0">
                    <a:pos x="200" y="70"/>
                  </a:cxn>
                  <a:cxn ang="0">
                    <a:pos x="176" y="47"/>
                  </a:cxn>
                  <a:cxn ang="0">
                    <a:pos x="147" y="17"/>
                  </a:cxn>
                  <a:cxn ang="0">
                    <a:pos x="141" y="11"/>
                  </a:cxn>
                  <a:cxn ang="0">
                    <a:pos x="123" y="6"/>
                  </a:cxn>
                  <a:cxn ang="0">
                    <a:pos x="82" y="0"/>
                  </a:cxn>
                  <a:cxn ang="0">
                    <a:pos x="53" y="6"/>
                  </a:cxn>
                  <a:cxn ang="0">
                    <a:pos x="41" y="11"/>
                  </a:cxn>
                  <a:cxn ang="0">
                    <a:pos x="41" y="17"/>
                  </a:cxn>
                  <a:cxn ang="0">
                    <a:pos x="29" y="47"/>
                  </a:cxn>
                  <a:cxn ang="0">
                    <a:pos x="24" y="64"/>
                  </a:cxn>
                  <a:cxn ang="0">
                    <a:pos x="18" y="76"/>
                  </a:cxn>
                  <a:cxn ang="0">
                    <a:pos x="0" y="94"/>
                  </a:cxn>
                  <a:cxn ang="0">
                    <a:pos x="0" y="99"/>
                  </a:cxn>
                  <a:cxn ang="0">
                    <a:pos x="12" y="105"/>
                  </a:cxn>
                  <a:cxn ang="0">
                    <a:pos x="65" y="135"/>
                  </a:cxn>
                  <a:cxn ang="0">
                    <a:pos x="94" y="141"/>
                  </a:cxn>
                  <a:cxn ang="0">
                    <a:pos x="117" y="141"/>
                  </a:cxn>
                  <a:cxn ang="0">
                    <a:pos x="141" y="135"/>
                  </a:cxn>
                  <a:cxn ang="0">
                    <a:pos x="176" y="111"/>
                  </a:cxn>
                  <a:cxn ang="0">
                    <a:pos x="188" y="99"/>
                  </a:cxn>
                  <a:cxn ang="0">
                    <a:pos x="188" y="82"/>
                  </a:cxn>
                  <a:cxn ang="0">
                    <a:pos x="200" y="82"/>
                  </a:cxn>
                </a:cxnLst>
                <a:rect l="0" t="0" r="0" b="0"/>
                <a:pathLst>
                  <a:path w="200" h="141">
                    <a:moveTo>
                      <a:pt x="200" y="82"/>
                    </a:moveTo>
                    <a:lnTo>
                      <a:pt x="200" y="70"/>
                    </a:lnTo>
                    <a:lnTo>
                      <a:pt x="176" y="47"/>
                    </a:lnTo>
                    <a:lnTo>
                      <a:pt x="147" y="17"/>
                    </a:lnTo>
                    <a:lnTo>
                      <a:pt x="141" y="11"/>
                    </a:lnTo>
                    <a:lnTo>
                      <a:pt x="123" y="6"/>
                    </a:lnTo>
                    <a:lnTo>
                      <a:pt x="82" y="0"/>
                    </a:lnTo>
                    <a:lnTo>
                      <a:pt x="53" y="6"/>
                    </a:lnTo>
                    <a:lnTo>
                      <a:pt x="41" y="11"/>
                    </a:lnTo>
                    <a:lnTo>
                      <a:pt x="41" y="17"/>
                    </a:lnTo>
                    <a:lnTo>
                      <a:pt x="29" y="47"/>
                    </a:lnTo>
                    <a:lnTo>
                      <a:pt x="24" y="64"/>
                    </a:lnTo>
                    <a:lnTo>
                      <a:pt x="18" y="76"/>
                    </a:lnTo>
                    <a:lnTo>
                      <a:pt x="0" y="94"/>
                    </a:lnTo>
                    <a:lnTo>
                      <a:pt x="0" y="99"/>
                    </a:lnTo>
                    <a:lnTo>
                      <a:pt x="12" y="105"/>
                    </a:lnTo>
                    <a:lnTo>
                      <a:pt x="65" y="135"/>
                    </a:lnTo>
                    <a:lnTo>
                      <a:pt x="94" y="141"/>
                    </a:lnTo>
                    <a:lnTo>
                      <a:pt x="117" y="141"/>
                    </a:lnTo>
                    <a:lnTo>
                      <a:pt x="141" y="135"/>
                    </a:lnTo>
                    <a:lnTo>
                      <a:pt x="176" y="111"/>
                    </a:lnTo>
                    <a:lnTo>
                      <a:pt x="188" y="99"/>
                    </a:lnTo>
                    <a:lnTo>
                      <a:pt x="188" y="82"/>
                    </a:lnTo>
                    <a:lnTo>
                      <a:pt x="200" y="82"/>
                    </a:lnTo>
                    <a:close/>
                  </a:path>
                </a:pathLst>
              </a:custGeom>
              <a:grp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anchor="t" compatLnSpc="1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90" name="フリーフォーム 89"/>
              <p:cNvSpPr>
                <a:spLocks/>
              </p:cNvSpPr>
              <p:nvPr/>
            </p:nvSpPr>
            <p:spPr bwMode="auto">
              <a:xfrm>
                <a:off x="1608" y="3225"/>
                <a:ext cx="29" cy="29"/>
              </a:xfrm>
              <a:custGeom>
                <a:avLst/>
                <a:gdLst/>
                <a:ahLst/>
                <a:cxnLst>
                  <a:cxn ang="0">
                    <a:pos x="23" y="29"/>
                  </a:cxn>
                  <a:cxn ang="0">
                    <a:pos x="29" y="18"/>
                  </a:cxn>
                  <a:cxn ang="0">
                    <a:pos x="29" y="12"/>
                  </a:cxn>
                  <a:cxn ang="0">
                    <a:pos x="23" y="6"/>
                  </a:cxn>
                  <a:cxn ang="0">
                    <a:pos x="17" y="0"/>
                  </a:cxn>
                  <a:cxn ang="0">
                    <a:pos x="6" y="6"/>
                  </a:cxn>
                  <a:cxn ang="0">
                    <a:pos x="0" y="18"/>
                  </a:cxn>
                  <a:cxn ang="0">
                    <a:pos x="6" y="29"/>
                  </a:cxn>
                  <a:cxn ang="0">
                    <a:pos x="17" y="29"/>
                  </a:cxn>
                  <a:cxn ang="0">
                    <a:pos x="23" y="29"/>
                  </a:cxn>
                </a:cxnLst>
                <a:rect l="0" t="0" r="0" b="0"/>
                <a:pathLst>
                  <a:path w="29" h="29">
                    <a:moveTo>
                      <a:pt x="23" y="29"/>
                    </a:moveTo>
                    <a:lnTo>
                      <a:pt x="29" y="18"/>
                    </a:lnTo>
                    <a:lnTo>
                      <a:pt x="29" y="12"/>
                    </a:lnTo>
                    <a:lnTo>
                      <a:pt x="23" y="6"/>
                    </a:lnTo>
                    <a:lnTo>
                      <a:pt x="17" y="0"/>
                    </a:lnTo>
                    <a:lnTo>
                      <a:pt x="6" y="6"/>
                    </a:lnTo>
                    <a:lnTo>
                      <a:pt x="0" y="18"/>
                    </a:lnTo>
                    <a:lnTo>
                      <a:pt x="6" y="29"/>
                    </a:lnTo>
                    <a:lnTo>
                      <a:pt x="17" y="29"/>
                    </a:lnTo>
                    <a:lnTo>
                      <a:pt x="23" y="29"/>
                    </a:lnTo>
                    <a:close/>
                  </a:path>
                </a:pathLst>
              </a:custGeom>
              <a:grp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anchor="t" compatLnSpc="1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91" name="フリーフォーム 90"/>
              <p:cNvSpPr>
                <a:spLocks/>
              </p:cNvSpPr>
              <p:nvPr/>
            </p:nvSpPr>
            <p:spPr bwMode="auto">
              <a:xfrm>
                <a:off x="2236" y="2908"/>
                <a:ext cx="751" cy="505"/>
              </a:xfrm>
              <a:custGeom>
                <a:avLst/>
                <a:gdLst/>
                <a:ahLst/>
                <a:cxnLst>
                  <a:cxn ang="0">
                    <a:pos x="211" y="475"/>
                  </a:cxn>
                  <a:cxn ang="0">
                    <a:pos x="223" y="470"/>
                  </a:cxn>
                  <a:cxn ang="0">
                    <a:pos x="234" y="452"/>
                  </a:cxn>
                  <a:cxn ang="0">
                    <a:pos x="234" y="423"/>
                  </a:cxn>
                  <a:cxn ang="0">
                    <a:pos x="234" y="399"/>
                  </a:cxn>
                  <a:cxn ang="0">
                    <a:pos x="246" y="393"/>
                  </a:cxn>
                  <a:cxn ang="0">
                    <a:pos x="269" y="382"/>
                  </a:cxn>
                  <a:cxn ang="0">
                    <a:pos x="281" y="364"/>
                  </a:cxn>
                  <a:cxn ang="0">
                    <a:pos x="287" y="352"/>
                  </a:cxn>
                  <a:cxn ang="0">
                    <a:pos x="316" y="311"/>
                  </a:cxn>
                  <a:cxn ang="0">
                    <a:pos x="346" y="282"/>
                  </a:cxn>
                  <a:cxn ang="0">
                    <a:pos x="410" y="241"/>
                  </a:cxn>
                  <a:cxn ang="0">
                    <a:pos x="469" y="200"/>
                  </a:cxn>
                  <a:cxn ang="0">
                    <a:pos x="522" y="170"/>
                  </a:cxn>
                  <a:cxn ang="0">
                    <a:pos x="580" y="135"/>
                  </a:cxn>
                  <a:cxn ang="0">
                    <a:pos x="663" y="82"/>
                  </a:cxn>
                  <a:cxn ang="0">
                    <a:pos x="692" y="65"/>
                  </a:cxn>
                  <a:cxn ang="0">
                    <a:pos x="721" y="53"/>
                  </a:cxn>
                  <a:cxn ang="0">
                    <a:pos x="745" y="53"/>
                  </a:cxn>
                  <a:cxn ang="0">
                    <a:pos x="751" y="53"/>
                  </a:cxn>
                  <a:cxn ang="0">
                    <a:pos x="751" y="47"/>
                  </a:cxn>
                  <a:cxn ang="0">
                    <a:pos x="751" y="12"/>
                  </a:cxn>
                  <a:cxn ang="0">
                    <a:pos x="739" y="6"/>
                  </a:cxn>
                  <a:cxn ang="0">
                    <a:pos x="721" y="0"/>
                  </a:cxn>
                  <a:cxn ang="0">
                    <a:pos x="709" y="0"/>
                  </a:cxn>
                  <a:cxn ang="0">
                    <a:pos x="709" y="12"/>
                  </a:cxn>
                  <a:cxn ang="0">
                    <a:pos x="692" y="35"/>
                  </a:cxn>
                  <a:cxn ang="0">
                    <a:pos x="651" y="53"/>
                  </a:cxn>
                  <a:cxn ang="0">
                    <a:pos x="598" y="76"/>
                  </a:cxn>
                  <a:cxn ang="0">
                    <a:pos x="539" y="100"/>
                  </a:cxn>
                  <a:cxn ang="0">
                    <a:pos x="498" y="123"/>
                  </a:cxn>
                  <a:cxn ang="0">
                    <a:pos x="463" y="147"/>
                  </a:cxn>
                  <a:cxn ang="0">
                    <a:pos x="428" y="164"/>
                  </a:cxn>
                  <a:cxn ang="0">
                    <a:pos x="399" y="170"/>
                  </a:cxn>
                  <a:cxn ang="0">
                    <a:pos x="369" y="194"/>
                  </a:cxn>
                  <a:cxn ang="0">
                    <a:pos x="246" y="282"/>
                  </a:cxn>
                  <a:cxn ang="0">
                    <a:pos x="217" y="294"/>
                  </a:cxn>
                  <a:cxn ang="0">
                    <a:pos x="193" y="299"/>
                  </a:cxn>
                  <a:cxn ang="0">
                    <a:pos x="176" y="317"/>
                  </a:cxn>
                  <a:cxn ang="0">
                    <a:pos x="158" y="317"/>
                  </a:cxn>
                  <a:cxn ang="0">
                    <a:pos x="129" y="311"/>
                  </a:cxn>
                  <a:cxn ang="0">
                    <a:pos x="88" y="299"/>
                  </a:cxn>
                  <a:cxn ang="0">
                    <a:pos x="52" y="317"/>
                  </a:cxn>
                  <a:cxn ang="0">
                    <a:pos x="17" y="329"/>
                  </a:cxn>
                  <a:cxn ang="0">
                    <a:pos x="5" y="335"/>
                  </a:cxn>
                  <a:cxn ang="0">
                    <a:pos x="0" y="346"/>
                  </a:cxn>
                  <a:cxn ang="0">
                    <a:pos x="0" y="364"/>
                  </a:cxn>
                  <a:cxn ang="0">
                    <a:pos x="17" y="417"/>
                  </a:cxn>
                  <a:cxn ang="0">
                    <a:pos x="29" y="446"/>
                  </a:cxn>
                  <a:cxn ang="0">
                    <a:pos x="35" y="470"/>
                  </a:cxn>
                  <a:cxn ang="0">
                    <a:pos x="82" y="493"/>
                  </a:cxn>
                  <a:cxn ang="0">
                    <a:pos x="111" y="505"/>
                  </a:cxn>
                  <a:cxn ang="0">
                    <a:pos x="129" y="505"/>
                  </a:cxn>
                  <a:cxn ang="0">
                    <a:pos x="164" y="493"/>
                  </a:cxn>
                  <a:cxn ang="0">
                    <a:pos x="187" y="481"/>
                  </a:cxn>
                  <a:cxn ang="0">
                    <a:pos x="205" y="475"/>
                  </a:cxn>
                  <a:cxn ang="0">
                    <a:pos x="211" y="475"/>
                  </a:cxn>
                </a:cxnLst>
                <a:rect l="0" t="0" r="0" b="0"/>
                <a:pathLst>
                  <a:path w="751" h="505">
                    <a:moveTo>
                      <a:pt x="211" y="475"/>
                    </a:moveTo>
                    <a:lnTo>
                      <a:pt x="223" y="470"/>
                    </a:lnTo>
                    <a:lnTo>
                      <a:pt x="234" y="452"/>
                    </a:lnTo>
                    <a:lnTo>
                      <a:pt x="234" y="423"/>
                    </a:lnTo>
                    <a:lnTo>
                      <a:pt x="234" y="399"/>
                    </a:lnTo>
                    <a:lnTo>
                      <a:pt x="246" y="393"/>
                    </a:lnTo>
                    <a:lnTo>
                      <a:pt x="269" y="382"/>
                    </a:lnTo>
                    <a:lnTo>
                      <a:pt x="281" y="364"/>
                    </a:lnTo>
                    <a:lnTo>
                      <a:pt x="287" y="352"/>
                    </a:lnTo>
                    <a:lnTo>
                      <a:pt x="316" y="311"/>
                    </a:lnTo>
                    <a:lnTo>
                      <a:pt x="346" y="282"/>
                    </a:lnTo>
                    <a:lnTo>
                      <a:pt x="410" y="241"/>
                    </a:lnTo>
                    <a:lnTo>
                      <a:pt x="469" y="200"/>
                    </a:lnTo>
                    <a:lnTo>
                      <a:pt x="522" y="170"/>
                    </a:lnTo>
                    <a:lnTo>
                      <a:pt x="580" y="135"/>
                    </a:lnTo>
                    <a:lnTo>
                      <a:pt x="663" y="82"/>
                    </a:lnTo>
                    <a:lnTo>
                      <a:pt x="692" y="65"/>
                    </a:lnTo>
                    <a:lnTo>
                      <a:pt x="721" y="53"/>
                    </a:lnTo>
                    <a:lnTo>
                      <a:pt x="745" y="53"/>
                    </a:lnTo>
                    <a:lnTo>
                      <a:pt x="751" y="53"/>
                    </a:lnTo>
                    <a:lnTo>
                      <a:pt x="751" y="47"/>
                    </a:lnTo>
                    <a:lnTo>
                      <a:pt x="751" y="12"/>
                    </a:lnTo>
                    <a:lnTo>
                      <a:pt x="739" y="6"/>
                    </a:lnTo>
                    <a:lnTo>
                      <a:pt x="721" y="0"/>
                    </a:lnTo>
                    <a:lnTo>
                      <a:pt x="709" y="0"/>
                    </a:lnTo>
                    <a:lnTo>
                      <a:pt x="709" y="12"/>
                    </a:lnTo>
                    <a:lnTo>
                      <a:pt x="692" y="35"/>
                    </a:lnTo>
                    <a:lnTo>
                      <a:pt x="651" y="53"/>
                    </a:lnTo>
                    <a:lnTo>
                      <a:pt x="598" y="76"/>
                    </a:lnTo>
                    <a:lnTo>
                      <a:pt x="539" y="100"/>
                    </a:lnTo>
                    <a:lnTo>
                      <a:pt x="498" y="123"/>
                    </a:lnTo>
                    <a:lnTo>
                      <a:pt x="463" y="147"/>
                    </a:lnTo>
                    <a:lnTo>
                      <a:pt x="428" y="164"/>
                    </a:lnTo>
                    <a:lnTo>
                      <a:pt x="399" y="170"/>
                    </a:lnTo>
                    <a:lnTo>
                      <a:pt x="369" y="194"/>
                    </a:lnTo>
                    <a:lnTo>
                      <a:pt x="246" y="282"/>
                    </a:lnTo>
                    <a:lnTo>
                      <a:pt x="217" y="294"/>
                    </a:lnTo>
                    <a:lnTo>
                      <a:pt x="193" y="299"/>
                    </a:lnTo>
                    <a:lnTo>
                      <a:pt x="176" y="317"/>
                    </a:lnTo>
                    <a:lnTo>
                      <a:pt x="158" y="317"/>
                    </a:lnTo>
                    <a:lnTo>
                      <a:pt x="129" y="311"/>
                    </a:lnTo>
                    <a:lnTo>
                      <a:pt x="88" y="299"/>
                    </a:lnTo>
                    <a:lnTo>
                      <a:pt x="52" y="317"/>
                    </a:lnTo>
                    <a:lnTo>
                      <a:pt x="17" y="329"/>
                    </a:lnTo>
                    <a:lnTo>
                      <a:pt x="5" y="335"/>
                    </a:lnTo>
                    <a:lnTo>
                      <a:pt x="0" y="346"/>
                    </a:lnTo>
                    <a:lnTo>
                      <a:pt x="0" y="364"/>
                    </a:lnTo>
                    <a:lnTo>
                      <a:pt x="17" y="417"/>
                    </a:lnTo>
                    <a:lnTo>
                      <a:pt x="29" y="446"/>
                    </a:lnTo>
                    <a:lnTo>
                      <a:pt x="35" y="470"/>
                    </a:lnTo>
                    <a:lnTo>
                      <a:pt x="82" y="493"/>
                    </a:lnTo>
                    <a:lnTo>
                      <a:pt x="111" y="505"/>
                    </a:lnTo>
                    <a:lnTo>
                      <a:pt x="129" y="505"/>
                    </a:lnTo>
                    <a:lnTo>
                      <a:pt x="164" y="493"/>
                    </a:lnTo>
                    <a:lnTo>
                      <a:pt x="187" y="481"/>
                    </a:lnTo>
                    <a:lnTo>
                      <a:pt x="205" y="475"/>
                    </a:lnTo>
                    <a:lnTo>
                      <a:pt x="211" y="475"/>
                    </a:lnTo>
                    <a:close/>
                  </a:path>
                </a:pathLst>
              </a:custGeom>
              <a:grp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anchor="t" compatLnSpc="1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92" name="フリーフォーム 91"/>
              <p:cNvSpPr>
                <a:spLocks/>
              </p:cNvSpPr>
              <p:nvPr/>
            </p:nvSpPr>
            <p:spPr bwMode="auto">
              <a:xfrm>
                <a:off x="3004" y="2785"/>
                <a:ext cx="182" cy="158"/>
              </a:xfrm>
              <a:custGeom>
                <a:avLst/>
                <a:gdLst/>
                <a:ahLst/>
                <a:cxnLst>
                  <a:cxn ang="0">
                    <a:pos x="47" y="158"/>
                  </a:cxn>
                  <a:cxn ang="0">
                    <a:pos x="76" y="141"/>
                  </a:cxn>
                  <a:cxn ang="0">
                    <a:pos x="100" y="123"/>
                  </a:cxn>
                  <a:cxn ang="0">
                    <a:pos x="100" y="100"/>
                  </a:cxn>
                  <a:cxn ang="0">
                    <a:pos x="106" y="94"/>
                  </a:cxn>
                  <a:cxn ang="0">
                    <a:pos x="106" y="88"/>
                  </a:cxn>
                  <a:cxn ang="0">
                    <a:pos x="129" y="94"/>
                  </a:cxn>
                  <a:cxn ang="0">
                    <a:pos x="135" y="100"/>
                  </a:cxn>
                  <a:cxn ang="0">
                    <a:pos x="147" y="94"/>
                  </a:cxn>
                  <a:cxn ang="0">
                    <a:pos x="176" y="76"/>
                  </a:cxn>
                  <a:cxn ang="0">
                    <a:pos x="182" y="64"/>
                  </a:cxn>
                  <a:cxn ang="0">
                    <a:pos x="182" y="35"/>
                  </a:cxn>
                  <a:cxn ang="0">
                    <a:pos x="170" y="6"/>
                  </a:cxn>
                  <a:cxn ang="0">
                    <a:pos x="159" y="0"/>
                  </a:cxn>
                  <a:cxn ang="0">
                    <a:pos x="135" y="0"/>
                  </a:cxn>
                  <a:cxn ang="0">
                    <a:pos x="117" y="6"/>
                  </a:cxn>
                  <a:cxn ang="0">
                    <a:pos x="82" y="64"/>
                  </a:cxn>
                  <a:cxn ang="0">
                    <a:pos x="76" y="64"/>
                  </a:cxn>
                  <a:cxn ang="0">
                    <a:pos x="71" y="59"/>
                  </a:cxn>
                  <a:cxn ang="0">
                    <a:pos x="53" y="59"/>
                  </a:cxn>
                  <a:cxn ang="0">
                    <a:pos x="41" y="59"/>
                  </a:cxn>
                  <a:cxn ang="0">
                    <a:pos x="6" y="76"/>
                  </a:cxn>
                  <a:cxn ang="0">
                    <a:pos x="0" y="94"/>
                  </a:cxn>
                  <a:cxn ang="0">
                    <a:pos x="0" y="106"/>
                  </a:cxn>
                  <a:cxn ang="0">
                    <a:pos x="0" y="129"/>
                  </a:cxn>
                  <a:cxn ang="0">
                    <a:pos x="12" y="141"/>
                  </a:cxn>
                  <a:cxn ang="0">
                    <a:pos x="24" y="158"/>
                  </a:cxn>
                  <a:cxn ang="0">
                    <a:pos x="41" y="158"/>
                  </a:cxn>
                  <a:cxn ang="0">
                    <a:pos x="47" y="158"/>
                  </a:cxn>
                </a:cxnLst>
                <a:rect l="0" t="0" r="0" b="0"/>
                <a:pathLst>
                  <a:path w="182" h="158">
                    <a:moveTo>
                      <a:pt x="47" y="158"/>
                    </a:moveTo>
                    <a:lnTo>
                      <a:pt x="76" y="141"/>
                    </a:lnTo>
                    <a:lnTo>
                      <a:pt x="100" y="123"/>
                    </a:lnTo>
                    <a:lnTo>
                      <a:pt x="100" y="100"/>
                    </a:lnTo>
                    <a:lnTo>
                      <a:pt x="106" y="94"/>
                    </a:lnTo>
                    <a:lnTo>
                      <a:pt x="106" y="88"/>
                    </a:lnTo>
                    <a:lnTo>
                      <a:pt x="129" y="94"/>
                    </a:lnTo>
                    <a:lnTo>
                      <a:pt x="135" y="100"/>
                    </a:lnTo>
                    <a:lnTo>
                      <a:pt x="147" y="94"/>
                    </a:lnTo>
                    <a:lnTo>
                      <a:pt x="176" y="76"/>
                    </a:lnTo>
                    <a:lnTo>
                      <a:pt x="182" y="64"/>
                    </a:lnTo>
                    <a:lnTo>
                      <a:pt x="182" y="35"/>
                    </a:lnTo>
                    <a:lnTo>
                      <a:pt x="170" y="6"/>
                    </a:lnTo>
                    <a:lnTo>
                      <a:pt x="159" y="0"/>
                    </a:lnTo>
                    <a:lnTo>
                      <a:pt x="135" y="0"/>
                    </a:lnTo>
                    <a:lnTo>
                      <a:pt x="117" y="6"/>
                    </a:lnTo>
                    <a:lnTo>
                      <a:pt x="82" y="64"/>
                    </a:lnTo>
                    <a:lnTo>
                      <a:pt x="76" y="64"/>
                    </a:lnTo>
                    <a:lnTo>
                      <a:pt x="71" y="59"/>
                    </a:lnTo>
                    <a:lnTo>
                      <a:pt x="53" y="59"/>
                    </a:lnTo>
                    <a:lnTo>
                      <a:pt x="41" y="59"/>
                    </a:lnTo>
                    <a:lnTo>
                      <a:pt x="6" y="76"/>
                    </a:lnTo>
                    <a:lnTo>
                      <a:pt x="0" y="94"/>
                    </a:lnTo>
                    <a:lnTo>
                      <a:pt x="0" y="106"/>
                    </a:lnTo>
                    <a:lnTo>
                      <a:pt x="0" y="129"/>
                    </a:lnTo>
                    <a:lnTo>
                      <a:pt x="12" y="141"/>
                    </a:lnTo>
                    <a:lnTo>
                      <a:pt x="24" y="158"/>
                    </a:lnTo>
                    <a:lnTo>
                      <a:pt x="41" y="158"/>
                    </a:lnTo>
                    <a:lnTo>
                      <a:pt x="47" y="158"/>
                    </a:lnTo>
                    <a:close/>
                  </a:path>
                </a:pathLst>
              </a:custGeom>
              <a:grp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anchor="t" compatLnSpc="1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93" name="フリーフォーム 92"/>
              <p:cNvSpPr>
                <a:spLocks/>
              </p:cNvSpPr>
              <p:nvPr/>
            </p:nvSpPr>
            <p:spPr bwMode="auto">
              <a:xfrm>
                <a:off x="2382" y="3419"/>
                <a:ext cx="88" cy="70"/>
              </a:xfrm>
              <a:custGeom>
                <a:avLst/>
                <a:gdLst/>
                <a:ahLst/>
                <a:cxnLst>
                  <a:cxn ang="0">
                    <a:pos x="71" y="64"/>
                  </a:cxn>
                  <a:cxn ang="0">
                    <a:pos x="88" y="58"/>
                  </a:cxn>
                  <a:cxn ang="0">
                    <a:pos x="88" y="41"/>
                  </a:cxn>
                  <a:cxn ang="0">
                    <a:pos x="88" y="29"/>
                  </a:cxn>
                  <a:cxn ang="0">
                    <a:pos x="77" y="11"/>
                  </a:cxn>
                  <a:cxn ang="0">
                    <a:pos x="71" y="0"/>
                  </a:cxn>
                  <a:cxn ang="0">
                    <a:pos x="65" y="0"/>
                  </a:cxn>
                  <a:cxn ang="0">
                    <a:pos x="41" y="6"/>
                  </a:cxn>
                  <a:cxn ang="0">
                    <a:pos x="18" y="23"/>
                  </a:cxn>
                  <a:cxn ang="0">
                    <a:pos x="0" y="35"/>
                  </a:cxn>
                  <a:cxn ang="0">
                    <a:pos x="0" y="58"/>
                  </a:cxn>
                  <a:cxn ang="0">
                    <a:pos x="6" y="64"/>
                  </a:cxn>
                  <a:cxn ang="0">
                    <a:pos x="18" y="70"/>
                  </a:cxn>
                  <a:cxn ang="0">
                    <a:pos x="41" y="70"/>
                  </a:cxn>
                  <a:cxn ang="0">
                    <a:pos x="65" y="64"/>
                  </a:cxn>
                  <a:cxn ang="0">
                    <a:pos x="71" y="64"/>
                  </a:cxn>
                </a:cxnLst>
                <a:rect l="0" t="0" r="0" b="0"/>
                <a:pathLst>
                  <a:path w="88" h="70">
                    <a:moveTo>
                      <a:pt x="71" y="64"/>
                    </a:moveTo>
                    <a:lnTo>
                      <a:pt x="88" y="58"/>
                    </a:lnTo>
                    <a:lnTo>
                      <a:pt x="88" y="41"/>
                    </a:lnTo>
                    <a:lnTo>
                      <a:pt x="88" y="29"/>
                    </a:lnTo>
                    <a:lnTo>
                      <a:pt x="77" y="11"/>
                    </a:lnTo>
                    <a:lnTo>
                      <a:pt x="71" y="0"/>
                    </a:lnTo>
                    <a:lnTo>
                      <a:pt x="65" y="0"/>
                    </a:lnTo>
                    <a:lnTo>
                      <a:pt x="41" y="6"/>
                    </a:lnTo>
                    <a:lnTo>
                      <a:pt x="18" y="23"/>
                    </a:lnTo>
                    <a:lnTo>
                      <a:pt x="0" y="35"/>
                    </a:lnTo>
                    <a:lnTo>
                      <a:pt x="0" y="58"/>
                    </a:lnTo>
                    <a:lnTo>
                      <a:pt x="6" y="64"/>
                    </a:lnTo>
                    <a:lnTo>
                      <a:pt x="18" y="70"/>
                    </a:lnTo>
                    <a:lnTo>
                      <a:pt x="41" y="70"/>
                    </a:lnTo>
                    <a:lnTo>
                      <a:pt x="65" y="64"/>
                    </a:lnTo>
                    <a:lnTo>
                      <a:pt x="71" y="64"/>
                    </a:lnTo>
                    <a:close/>
                  </a:path>
                </a:pathLst>
              </a:custGeom>
              <a:grp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anchor="t" compatLnSpc="1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94" name="フリーフォーム 93"/>
              <p:cNvSpPr>
                <a:spLocks/>
              </p:cNvSpPr>
              <p:nvPr/>
            </p:nvSpPr>
            <p:spPr bwMode="auto">
              <a:xfrm>
                <a:off x="2476" y="3325"/>
                <a:ext cx="112" cy="117"/>
              </a:xfrm>
              <a:custGeom>
                <a:avLst/>
                <a:gdLst/>
                <a:ahLst/>
                <a:cxnLst>
                  <a:cxn ang="0">
                    <a:pos x="59" y="105"/>
                  </a:cxn>
                  <a:cxn ang="0">
                    <a:pos x="100" y="88"/>
                  </a:cxn>
                  <a:cxn ang="0">
                    <a:pos x="106" y="76"/>
                  </a:cxn>
                  <a:cxn ang="0">
                    <a:pos x="112" y="64"/>
                  </a:cxn>
                  <a:cxn ang="0">
                    <a:pos x="112" y="35"/>
                  </a:cxn>
                  <a:cxn ang="0">
                    <a:pos x="106" y="23"/>
                  </a:cxn>
                  <a:cxn ang="0">
                    <a:pos x="100" y="12"/>
                  </a:cxn>
                  <a:cxn ang="0">
                    <a:pos x="88" y="0"/>
                  </a:cxn>
                  <a:cxn ang="0">
                    <a:pos x="65" y="0"/>
                  </a:cxn>
                  <a:cxn ang="0">
                    <a:pos x="47" y="6"/>
                  </a:cxn>
                  <a:cxn ang="0">
                    <a:pos x="41" y="12"/>
                  </a:cxn>
                  <a:cxn ang="0">
                    <a:pos x="35" y="29"/>
                  </a:cxn>
                  <a:cxn ang="0">
                    <a:pos x="29" y="41"/>
                  </a:cxn>
                  <a:cxn ang="0">
                    <a:pos x="29" y="64"/>
                  </a:cxn>
                  <a:cxn ang="0">
                    <a:pos x="12" y="70"/>
                  </a:cxn>
                  <a:cxn ang="0">
                    <a:pos x="6" y="88"/>
                  </a:cxn>
                  <a:cxn ang="0">
                    <a:pos x="0" y="94"/>
                  </a:cxn>
                  <a:cxn ang="0">
                    <a:pos x="0" y="100"/>
                  </a:cxn>
                  <a:cxn ang="0">
                    <a:pos x="12" y="117"/>
                  </a:cxn>
                  <a:cxn ang="0">
                    <a:pos x="35" y="117"/>
                  </a:cxn>
                  <a:cxn ang="0">
                    <a:pos x="47" y="117"/>
                  </a:cxn>
                  <a:cxn ang="0">
                    <a:pos x="47" y="105"/>
                  </a:cxn>
                  <a:cxn ang="0">
                    <a:pos x="59" y="105"/>
                  </a:cxn>
                </a:cxnLst>
                <a:rect l="0" t="0" r="0" b="0"/>
                <a:pathLst>
                  <a:path w="112" h="117">
                    <a:moveTo>
                      <a:pt x="59" y="105"/>
                    </a:moveTo>
                    <a:lnTo>
                      <a:pt x="100" y="88"/>
                    </a:lnTo>
                    <a:lnTo>
                      <a:pt x="106" y="76"/>
                    </a:lnTo>
                    <a:lnTo>
                      <a:pt x="112" y="64"/>
                    </a:lnTo>
                    <a:lnTo>
                      <a:pt x="112" y="35"/>
                    </a:lnTo>
                    <a:lnTo>
                      <a:pt x="106" y="23"/>
                    </a:lnTo>
                    <a:lnTo>
                      <a:pt x="100" y="12"/>
                    </a:lnTo>
                    <a:lnTo>
                      <a:pt x="88" y="0"/>
                    </a:lnTo>
                    <a:lnTo>
                      <a:pt x="65" y="0"/>
                    </a:lnTo>
                    <a:lnTo>
                      <a:pt x="47" y="6"/>
                    </a:lnTo>
                    <a:lnTo>
                      <a:pt x="41" y="12"/>
                    </a:lnTo>
                    <a:lnTo>
                      <a:pt x="35" y="29"/>
                    </a:lnTo>
                    <a:lnTo>
                      <a:pt x="29" y="41"/>
                    </a:lnTo>
                    <a:lnTo>
                      <a:pt x="29" y="64"/>
                    </a:lnTo>
                    <a:lnTo>
                      <a:pt x="12" y="70"/>
                    </a:lnTo>
                    <a:lnTo>
                      <a:pt x="6" y="88"/>
                    </a:lnTo>
                    <a:lnTo>
                      <a:pt x="0" y="94"/>
                    </a:lnTo>
                    <a:lnTo>
                      <a:pt x="0" y="100"/>
                    </a:lnTo>
                    <a:lnTo>
                      <a:pt x="12" y="117"/>
                    </a:lnTo>
                    <a:lnTo>
                      <a:pt x="35" y="117"/>
                    </a:lnTo>
                    <a:lnTo>
                      <a:pt x="47" y="117"/>
                    </a:lnTo>
                    <a:lnTo>
                      <a:pt x="47" y="105"/>
                    </a:lnTo>
                    <a:lnTo>
                      <a:pt x="59" y="105"/>
                    </a:lnTo>
                    <a:close/>
                  </a:path>
                </a:pathLst>
              </a:custGeom>
              <a:grp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anchor="t" compatLnSpc="1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95" name="フリーフォーム 94"/>
              <p:cNvSpPr>
                <a:spLocks/>
              </p:cNvSpPr>
              <p:nvPr/>
            </p:nvSpPr>
            <p:spPr bwMode="auto">
              <a:xfrm>
                <a:off x="2764" y="3225"/>
                <a:ext cx="64" cy="70"/>
              </a:xfrm>
              <a:custGeom>
                <a:avLst/>
                <a:gdLst/>
                <a:ahLst/>
                <a:cxnLst>
                  <a:cxn ang="0">
                    <a:pos x="23" y="70"/>
                  </a:cxn>
                  <a:cxn ang="0">
                    <a:pos x="52" y="65"/>
                  </a:cxn>
                  <a:cxn ang="0">
                    <a:pos x="58" y="59"/>
                  </a:cxn>
                  <a:cxn ang="0">
                    <a:pos x="64" y="35"/>
                  </a:cxn>
                  <a:cxn ang="0">
                    <a:pos x="64" y="12"/>
                  </a:cxn>
                  <a:cxn ang="0">
                    <a:pos x="58" y="0"/>
                  </a:cxn>
                  <a:cxn ang="0">
                    <a:pos x="35" y="0"/>
                  </a:cxn>
                  <a:cxn ang="0">
                    <a:pos x="29" y="0"/>
                  </a:cxn>
                  <a:cxn ang="0">
                    <a:pos x="11" y="6"/>
                  </a:cxn>
                  <a:cxn ang="0">
                    <a:pos x="5" y="18"/>
                  </a:cxn>
                  <a:cxn ang="0">
                    <a:pos x="0" y="47"/>
                  </a:cxn>
                  <a:cxn ang="0">
                    <a:pos x="5" y="65"/>
                  </a:cxn>
                  <a:cxn ang="0">
                    <a:pos x="11" y="70"/>
                  </a:cxn>
                  <a:cxn ang="0">
                    <a:pos x="23" y="70"/>
                  </a:cxn>
                </a:cxnLst>
                <a:rect l="0" t="0" r="0" b="0"/>
                <a:pathLst>
                  <a:path w="64" h="70">
                    <a:moveTo>
                      <a:pt x="23" y="70"/>
                    </a:moveTo>
                    <a:lnTo>
                      <a:pt x="52" y="65"/>
                    </a:lnTo>
                    <a:lnTo>
                      <a:pt x="58" y="59"/>
                    </a:lnTo>
                    <a:lnTo>
                      <a:pt x="64" y="35"/>
                    </a:lnTo>
                    <a:lnTo>
                      <a:pt x="64" y="12"/>
                    </a:lnTo>
                    <a:lnTo>
                      <a:pt x="58" y="0"/>
                    </a:lnTo>
                    <a:lnTo>
                      <a:pt x="35" y="0"/>
                    </a:lnTo>
                    <a:lnTo>
                      <a:pt x="29" y="0"/>
                    </a:lnTo>
                    <a:lnTo>
                      <a:pt x="11" y="6"/>
                    </a:lnTo>
                    <a:lnTo>
                      <a:pt x="5" y="18"/>
                    </a:lnTo>
                    <a:lnTo>
                      <a:pt x="0" y="47"/>
                    </a:lnTo>
                    <a:lnTo>
                      <a:pt x="5" y="65"/>
                    </a:lnTo>
                    <a:lnTo>
                      <a:pt x="11" y="70"/>
                    </a:lnTo>
                    <a:lnTo>
                      <a:pt x="23" y="70"/>
                    </a:lnTo>
                    <a:close/>
                  </a:path>
                </a:pathLst>
              </a:custGeom>
              <a:grp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anchor="t" compatLnSpc="1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96" name="フリーフォーム 95"/>
              <p:cNvSpPr>
                <a:spLocks/>
              </p:cNvSpPr>
              <p:nvPr/>
            </p:nvSpPr>
            <p:spPr bwMode="auto">
              <a:xfrm>
                <a:off x="2329" y="3031"/>
                <a:ext cx="47" cy="36"/>
              </a:xfrm>
              <a:custGeom>
                <a:avLst/>
                <a:gdLst/>
                <a:ahLst/>
                <a:cxnLst>
                  <a:cxn ang="0">
                    <a:pos x="0" y="24"/>
                  </a:cxn>
                  <a:cxn ang="0">
                    <a:pos x="18" y="36"/>
                  </a:cxn>
                  <a:cxn ang="0">
                    <a:pos x="30" y="24"/>
                  </a:cxn>
                  <a:cxn ang="0">
                    <a:pos x="47" y="18"/>
                  </a:cxn>
                  <a:cxn ang="0">
                    <a:pos x="47" y="12"/>
                  </a:cxn>
                  <a:cxn ang="0">
                    <a:pos x="36" y="0"/>
                  </a:cxn>
                  <a:cxn ang="0">
                    <a:pos x="18" y="6"/>
                  </a:cxn>
                  <a:cxn ang="0">
                    <a:pos x="0" y="12"/>
                  </a:cxn>
                  <a:cxn ang="0">
                    <a:pos x="0" y="18"/>
                  </a:cxn>
                  <a:cxn ang="0">
                    <a:pos x="0" y="18"/>
                  </a:cxn>
                  <a:cxn ang="0">
                    <a:pos x="0" y="24"/>
                  </a:cxn>
                </a:cxnLst>
                <a:rect l="0" t="0" r="0" b="0"/>
                <a:pathLst>
                  <a:path w="47" h="36">
                    <a:moveTo>
                      <a:pt x="0" y="24"/>
                    </a:moveTo>
                    <a:lnTo>
                      <a:pt x="18" y="36"/>
                    </a:lnTo>
                    <a:lnTo>
                      <a:pt x="30" y="24"/>
                    </a:lnTo>
                    <a:lnTo>
                      <a:pt x="47" y="18"/>
                    </a:lnTo>
                    <a:lnTo>
                      <a:pt x="47" y="12"/>
                    </a:lnTo>
                    <a:lnTo>
                      <a:pt x="36" y="0"/>
                    </a:lnTo>
                    <a:lnTo>
                      <a:pt x="18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0" y="18"/>
                    </a:lnTo>
                    <a:lnTo>
                      <a:pt x="0" y="24"/>
                    </a:lnTo>
                    <a:close/>
                  </a:path>
                </a:pathLst>
              </a:custGeom>
              <a:grp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anchor="t" compatLnSpc="1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97" name="フリーフォーム 96"/>
              <p:cNvSpPr>
                <a:spLocks/>
              </p:cNvSpPr>
              <p:nvPr/>
            </p:nvSpPr>
            <p:spPr bwMode="auto">
              <a:xfrm>
                <a:off x="2570" y="3730"/>
                <a:ext cx="70" cy="64"/>
              </a:xfrm>
              <a:custGeom>
                <a:avLst/>
                <a:gdLst/>
                <a:ahLst/>
                <a:cxnLst>
                  <a:cxn ang="0">
                    <a:pos x="47" y="64"/>
                  </a:cxn>
                  <a:cxn ang="0">
                    <a:pos x="65" y="47"/>
                  </a:cxn>
                  <a:cxn ang="0">
                    <a:pos x="70" y="35"/>
                  </a:cxn>
                  <a:cxn ang="0">
                    <a:pos x="70" y="17"/>
                  </a:cxn>
                  <a:cxn ang="0">
                    <a:pos x="59" y="6"/>
                  </a:cxn>
                  <a:cxn ang="0">
                    <a:pos x="35" y="0"/>
                  </a:cxn>
                  <a:cxn ang="0">
                    <a:pos x="12" y="6"/>
                  </a:cxn>
                  <a:cxn ang="0">
                    <a:pos x="0" y="17"/>
                  </a:cxn>
                  <a:cxn ang="0">
                    <a:pos x="0" y="35"/>
                  </a:cxn>
                  <a:cxn ang="0">
                    <a:pos x="0" y="41"/>
                  </a:cxn>
                  <a:cxn ang="0">
                    <a:pos x="29" y="64"/>
                  </a:cxn>
                  <a:cxn ang="0">
                    <a:pos x="35" y="64"/>
                  </a:cxn>
                  <a:cxn ang="0">
                    <a:pos x="41" y="64"/>
                  </a:cxn>
                  <a:cxn ang="0">
                    <a:pos x="47" y="64"/>
                  </a:cxn>
                </a:cxnLst>
                <a:rect l="0" t="0" r="0" b="0"/>
                <a:pathLst>
                  <a:path w="70" h="64">
                    <a:moveTo>
                      <a:pt x="47" y="64"/>
                    </a:moveTo>
                    <a:lnTo>
                      <a:pt x="65" y="47"/>
                    </a:lnTo>
                    <a:lnTo>
                      <a:pt x="70" y="35"/>
                    </a:lnTo>
                    <a:lnTo>
                      <a:pt x="70" y="17"/>
                    </a:lnTo>
                    <a:lnTo>
                      <a:pt x="59" y="6"/>
                    </a:lnTo>
                    <a:lnTo>
                      <a:pt x="35" y="0"/>
                    </a:lnTo>
                    <a:lnTo>
                      <a:pt x="12" y="6"/>
                    </a:lnTo>
                    <a:lnTo>
                      <a:pt x="0" y="17"/>
                    </a:lnTo>
                    <a:lnTo>
                      <a:pt x="0" y="35"/>
                    </a:lnTo>
                    <a:lnTo>
                      <a:pt x="0" y="41"/>
                    </a:lnTo>
                    <a:lnTo>
                      <a:pt x="29" y="64"/>
                    </a:lnTo>
                    <a:lnTo>
                      <a:pt x="35" y="64"/>
                    </a:lnTo>
                    <a:lnTo>
                      <a:pt x="41" y="64"/>
                    </a:lnTo>
                    <a:lnTo>
                      <a:pt x="47" y="64"/>
                    </a:lnTo>
                    <a:close/>
                  </a:path>
                </a:pathLst>
              </a:custGeom>
              <a:grp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anchor="t" compatLnSpc="1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98" name="フリーフォーム 97"/>
              <p:cNvSpPr>
                <a:spLocks/>
              </p:cNvSpPr>
              <p:nvPr/>
            </p:nvSpPr>
            <p:spPr bwMode="auto">
              <a:xfrm>
                <a:off x="2869" y="3542"/>
                <a:ext cx="59" cy="47"/>
              </a:xfrm>
              <a:custGeom>
                <a:avLst/>
                <a:gdLst/>
                <a:ahLst/>
                <a:cxnLst>
                  <a:cxn ang="0">
                    <a:pos x="47" y="47"/>
                  </a:cxn>
                  <a:cxn ang="0">
                    <a:pos x="53" y="47"/>
                  </a:cxn>
                  <a:cxn ang="0">
                    <a:pos x="59" y="35"/>
                  </a:cxn>
                  <a:cxn ang="0">
                    <a:pos x="59" y="18"/>
                  </a:cxn>
                  <a:cxn ang="0">
                    <a:pos x="53" y="6"/>
                  </a:cxn>
                  <a:cxn ang="0">
                    <a:pos x="41" y="0"/>
                  </a:cxn>
                  <a:cxn ang="0">
                    <a:pos x="24" y="0"/>
                  </a:cxn>
                  <a:cxn ang="0">
                    <a:pos x="12" y="6"/>
                  </a:cxn>
                  <a:cxn ang="0">
                    <a:pos x="0" y="12"/>
                  </a:cxn>
                  <a:cxn ang="0">
                    <a:pos x="0" y="29"/>
                  </a:cxn>
                  <a:cxn ang="0">
                    <a:pos x="12" y="41"/>
                  </a:cxn>
                  <a:cxn ang="0">
                    <a:pos x="24" y="47"/>
                  </a:cxn>
                  <a:cxn ang="0">
                    <a:pos x="41" y="47"/>
                  </a:cxn>
                  <a:cxn ang="0">
                    <a:pos x="47" y="47"/>
                  </a:cxn>
                </a:cxnLst>
                <a:rect l="0" t="0" r="0" b="0"/>
                <a:pathLst>
                  <a:path w="59" h="47">
                    <a:moveTo>
                      <a:pt x="47" y="47"/>
                    </a:moveTo>
                    <a:lnTo>
                      <a:pt x="53" y="47"/>
                    </a:lnTo>
                    <a:lnTo>
                      <a:pt x="59" y="35"/>
                    </a:lnTo>
                    <a:lnTo>
                      <a:pt x="59" y="18"/>
                    </a:lnTo>
                    <a:lnTo>
                      <a:pt x="53" y="6"/>
                    </a:lnTo>
                    <a:lnTo>
                      <a:pt x="41" y="0"/>
                    </a:lnTo>
                    <a:lnTo>
                      <a:pt x="24" y="0"/>
                    </a:lnTo>
                    <a:lnTo>
                      <a:pt x="12" y="6"/>
                    </a:lnTo>
                    <a:lnTo>
                      <a:pt x="0" y="12"/>
                    </a:lnTo>
                    <a:lnTo>
                      <a:pt x="0" y="29"/>
                    </a:lnTo>
                    <a:lnTo>
                      <a:pt x="12" y="41"/>
                    </a:lnTo>
                    <a:lnTo>
                      <a:pt x="24" y="47"/>
                    </a:lnTo>
                    <a:lnTo>
                      <a:pt x="41" y="47"/>
                    </a:lnTo>
                    <a:lnTo>
                      <a:pt x="47" y="47"/>
                    </a:lnTo>
                    <a:close/>
                  </a:path>
                </a:pathLst>
              </a:custGeom>
              <a:grp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anchor="t" compatLnSpc="1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99" name="フリーフォーム 98"/>
              <p:cNvSpPr>
                <a:spLocks/>
              </p:cNvSpPr>
              <p:nvPr/>
            </p:nvSpPr>
            <p:spPr bwMode="auto">
              <a:xfrm>
                <a:off x="3057" y="3172"/>
                <a:ext cx="88" cy="82"/>
              </a:xfrm>
              <a:custGeom>
                <a:avLst/>
                <a:gdLst/>
                <a:ahLst/>
                <a:cxnLst>
                  <a:cxn ang="0">
                    <a:pos x="53" y="82"/>
                  </a:cxn>
                  <a:cxn ang="0">
                    <a:pos x="82" y="65"/>
                  </a:cxn>
                  <a:cxn ang="0">
                    <a:pos x="88" y="53"/>
                  </a:cxn>
                  <a:cxn ang="0">
                    <a:pos x="88" y="35"/>
                  </a:cxn>
                  <a:cxn ang="0">
                    <a:pos x="64" y="6"/>
                  </a:cxn>
                  <a:cxn ang="0">
                    <a:pos x="53" y="0"/>
                  </a:cxn>
                  <a:cxn ang="0">
                    <a:pos x="41" y="0"/>
                  </a:cxn>
                  <a:cxn ang="0">
                    <a:pos x="23" y="6"/>
                  </a:cxn>
                  <a:cxn ang="0">
                    <a:pos x="12" y="24"/>
                  </a:cxn>
                  <a:cxn ang="0">
                    <a:pos x="0" y="35"/>
                  </a:cxn>
                  <a:cxn ang="0">
                    <a:pos x="0" y="53"/>
                  </a:cxn>
                  <a:cxn ang="0">
                    <a:pos x="23" y="71"/>
                  </a:cxn>
                  <a:cxn ang="0">
                    <a:pos x="41" y="82"/>
                  </a:cxn>
                  <a:cxn ang="0">
                    <a:pos x="47" y="82"/>
                  </a:cxn>
                  <a:cxn ang="0">
                    <a:pos x="53" y="82"/>
                  </a:cxn>
                </a:cxnLst>
                <a:rect l="0" t="0" r="0" b="0"/>
                <a:pathLst>
                  <a:path w="88" h="82">
                    <a:moveTo>
                      <a:pt x="53" y="82"/>
                    </a:moveTo>
                    <a:lnTo>
                      <a:pt x="82" y="65"/>
                    </a:lnTo>
                    <a:lnTo>
                      <a:pt x="88" y="53"/>
                    </a:lnTo>
                    <a:lnTo>
                      <a:pt x="88" y="35"/>
                    </a:lnTo>
                    <a:lnTo>
                      <a:pt x="64" y="6"/>
                    </a:lnTo>
                    <a:lnTo>
                      <a:pt x="53" y="0"/>
                    </a:lnTo>
                    <a:lnTo>
                      <a:pt x="41" y="0"/>
                    </a:lnTo>
                    <a:lnTo>
                      <a:pt x="23" y="6"/>
                    </a:lnTo>
                    <a:lnTo>
                      <a:pt x="12" y="24"/>
                    </a:lnTo>
                    <a:lnTo>
                      <a:pt x="0" y="35"/>
                    </a:lnTo>
                    <a:lnTo>
                      <a:pt x="0" y="53"/>
                    </a:lnTo>
                    <a:lnTo>
                      <a:pt x="23" y="71"/>
                    </a:lnTo>
                    <a:lnTo>
                      <a:pt x="41" y="82"/>
                    </a:lnTo>
                    <a:lnTo>
                      <a:pt x="47" y="82"/>
                    </a:lnTo>
                    <a:lnTo>
                      <a:pt x="53" y="82"/>
                    </a:lnTo>
                    <a:close/>
                  </a:path>
                </a:pathLst>
              </a:custGeom>
              <a:grp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anchor="t" compatLnSpc="1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00" name="フリーフォーム 99"/>
              <p:cNvSpPr>
                <a:spLocks/>
              </p:cNvSpPr>
              <p:nvPr/>
            </p:nvSpPr>
            <p:spPr bwMode="auto">
              <a:xfrm>
                <a:off x="3163" y="3383"/>
                <a:ext cx="70" cy="59"/>
              </a:xfrm>
              <a:custGeom>
                <a:avLst/>
                <a:gdLst/>
                <a:ahLst/>
                <a:cxnLst>
                  <a:cxn ang="0">
                    <a:pos x="35" y="59"/>
                  </a:cxn>
                  <a:cxn ang="0">
                    <a:pos x="46" y="47"/>
                  </a:cxn>
                  <a:cxn ang="0">
                    <a:pos x="64" y="36"/>
                  </a:cxn>
                  <a:cxn ang="0">
                    <a:pos x="70" y="18"/>
                  </a:cxn>
                  <a:cxn ang="0">
                    <a:pos x="70" y="6"/>
                  </a:cxn>
                  <a:cxn ang="0">
                    <a:pos x="64" y="0"/>
                  </a:cxn>
                  <a:cxn ang="0">
                    <a:pos x="52" y="0"/>
                  </a:cxn>
                  <a:cxn ang="0">
                    <a:pos x="23" y="6"/>
                  </a:cxn>
                  <a:cxn ang="0">
                    <a:pos x="5" y="12"/>
                  </a:cxn>
                  <a:cxn ang="0">
                    <a:pos x="0" y="18"/>
                  </a:cxn>
                  <a:cxn ang="0">
                    <a:pos x="0" y="36"/>
                  </a:cxn>
                  <a:cxn ang="0">
                    <a:pos x="5" y="42"/>
                  </a:cxn>
                  <a:cxn ang="0">
                    <a:pos x="11" y="47"/>
                  </a:cxn>
                  <a:cxn ang="0">
                    <a:pos x="23" y="59"/>
                  </a:cxn>
                  <a:cxn ang="0">
                    <a:pos x="35" y="59"/>
                  </a:cxn>
                </a:cxnLst>
                <a:rect l="0" t="0" r="0" b="0"/>
                <a:pathLst>
                  <a:path w="70" h="59">
                    <a:moveTo>
                      <a:pt x="35" y="59"/>
                    </a:moveTo>
                    <a:lnTo>
                      <a:pt x="46" y="47"/>
                    </a:lnTo>
                    <a:lnTo>
                      <a:pt x="64" y="36"/>
                    </a:lnTo>
                    <a:lnTo>
                      <a:pt x="70" y="18"/>
                    </a:lnTo>
                    <a:lnTo>
                      <a:pt x="70" y="6"/>
                    </a:lnTo>
                    <a:lnTo>
                      <a:pt x="64" y="0"/>
                    </a:lnTo>
                    <a:lnTo>
                      <a:pt x="52" y="0"/>
                    </a:lnTo>
                    <a:lnTo>
                      <a:pt x="23" y="6"/>
                    </a:lnTo>
                    <a:lnTo>
                      <a:pt x="5" y="12"/>
                    </a:lnTo>
                    <a:lnTo>
                      <a:pt x="0" y="18"/>
                    </a:lnTo>
                    <a:lnTo>
                      <a:pt x="0" y="36"/>
                    </a:lnTo>
                    <a:lnTo>
                      <a:pt x="5" y="42"/>
                    </a:lnTo>
                    <a:lnTo>
                      <a:pt x="11" y="47"/>
                    </a:lnTo>
                    <a:lnTo>
                      <a:pt x="23" y="59"/>
                    </a:lnTo>
                    <a:lnTo>
                      <a:pt x="35" y="59"/>
                    </a:lnTo>
                    <a:close/>
                  </a:path>
                </a:pathLst>
              </a:custGeom>
              <a:grp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anchor="t" compatLnSpc="1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01" name="フリーフォーム 100"/>
              <p:cNvSpPr>
                <a:spLocks/>
              </p:cNvSpPr>
              <p:nvPr/>
            </p:nvSpPr>
            <p:spPr bwMode="auto">
              <a:xfrm>
                <a:off x="3321" y="3037"/>
                <a:ext cx="53" cy="59"/>
              </a:xfrm>
              <a:custGeom>
                <a:avLst/>
                <a:gdLst/>
                <a:ahLst/>
                <a:cxnLst>
                  <a:cxn ang="0">
                    <a:pos x="18" y="59"/>
                  </a:cxn>
                  <a:cxn ang="0">
                    <a:pos x="35" y="59"/>
                  </a:cxn>
                  <a:cxn ang="0">
                    <a:pos x="47" y="41"/>
                  </a:cxn>
                  <a:cxn ang="0">
                    <a:pos x="53" y="35"/>
                  </a:cxn>
                  <a:cxn ang="0">
                    <a:pos x="53" y="12"/>
                  </a:cxn>
                  <a:cxn ang="0">
                    <a:pos x="47" y="6"/>
                  </a:cxn>
                  <a:cxn ang="0">
                    <a:pos x="35" y="0"/>
                  </a:cxn>
                  <a:cxn ang="0">
                    <a:pos x="12" y="0"/>
                  </a:cxn>
                  <a:cxn ang="0">
                    <a:pos x="0" y="18"/>
                  </a:cxn>
                  <a:cxn ang="0">
                    <a:pos x="0" y="35"/>
                  </a:cxn>
                  <a:cxn ang="0">
                    <a:pos x="6" y="47"/>
                  </a:cxn>
                  <a:cxn ang="0">
                    <a:pos x="12" y="59"/>
                  </a:cxn>
                  <a:cxn ang="0">
                    <a:pos x="18" y="59"/>
                  </a:cxn>
                </a:cxnLst>
                <a:rect l="0" t="0" r="0" b="0"/>
                <a:pathLst>
                  <a:path w="53" h="59">
                    <a:moveTo>
                      <a:pt x="18" y="59"/>
                    </a:moveTo>
                    <a:lnTo>
                      <a:pt x="35" y="59"/>
                    </a:lnTo>
                    <a:lnTo>
                      <a:pt x="47" y="41"/>
                    </a:lnTo>
                    <a:lnTo>
                      <a:pt x="53" y="35"/>
                    </a:lnTo>
                    <a:lnTo>
                      <a:pt x="53" y="12"/>
                    </a:lnTo>
                    <a:lnTo>
                      <a:pt x="47" y="6"/>
                    </a:lnTo>
                    <a:lnTo>
                      <a:pt x="35" y="0"/>
                    </a:lnTo>
                    <a:lnTo>
                      <a:pt x="12" y="0"/>
                    </a:lnTo>
                    <a:lnTo>
                      <a:pt x="0" y="18"/>
                    </a:lnTo>
                    <a:lnTo>
                      <a:pt x="0" y="35"/>
                    </a:lnTo>
                    <a:lnTo>
                      <a:pt x="6" y="47"/>
                    </a:lnTo>
                    <a:lnTo>
                      <a:pt x="12" y="59"/>
                    </a:lnTo>
                    <a:lnTo>
                      <a:pt x="18" y="59"/>
                    </a:lnTo>
                    <a:close/>
                  </a:path>
                </a:pathLst>
              </a:custGeom>
              <a:grp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anchor="t" compatLnSpc="1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02" name="フリーフォーム 101"/>
              <p:cNvSpPr>
                <a:spLocks/>
              </p:cNvSpPr>
              <p:nvPr/>
            </p:nvSpPr>
            <p:spPr bwMode="auto">
              <a:xfrm>
                <a:off x="3321" y="2826"/>
                <a:ext cx="41" cy="47"/>
              </a:xfrm>
              <a:custGeom>
                <a:avLst/>
                <a:gdLst/>
                <a:ahLst/>
                <a:cxnLst>
                  <a:cxn ang="0">
                    <a:pos x="29" y="47"/>
                  </a:cxn>
                  <a:cxn ang="0">
                    <a:pos x="35" y="35"/>
                  </a:cxn>
                  <a:cxn ang="0">
                    <a:pos x="41" y="29"/>
                  </a:cxn>
                  <a:cxn ang="0">
                    <a:pos x="35" y="18"/>
                  </a:cxn>
                  <a:cxn ang="0">
                    <a:pos x="18" y="0"/>
                  </a:cxn>
                  <a:cxn ang="0">
                    <a:pos x="12" y="0"/>
                  </a:cxn>
                  <a:cxn ang="0">
                    <a:pos x="6" y="6"/>
                  </a:cxn>
                  <a:cxn ang="0">
                    <a:pos x="0" y="23"/>
                  </a:cxn>
                  <a:cxn ang="0">
                    <a:pos x="0" y="35"/>
                  </a:cxn>
                  <a:cxn ang="0">
                    <a:pos x="12" y="47"/>
                  </a:cxn>
                  <a:cxn ang="0">
                    <a:pos x="18" y="47"/>
                  </a:cxn>
                  <a:cxn ang="0">
                    <a:pos x="29" y="47"/>
                  </a:cxn>
                </a:cxnLst>
                <a:rect l="0" t="0" r="0" b="0"/>
                <a:pathLst>
                  <a:path w="41" h="47">
                    <a:moveTo>
                      <a:pt x="29" y="47"/>
                    </a:moveTo>
                    <a:lnTo>
                      <a:pt x="35" y="35"/>
                    </a:lnTo>
                    <a:lnTo>
                      <a:pt x="41" y="29"/>
                    </a:lnTo>
                    <a:lnTo>
                      <a:pt x="35" y="18"/>
                    </a:lnTo>
                    <a:lnTo>
                      <a:pt x="18" y="0"/>
                    </a:lnTo>
                    <a:lnTo>
                      <a:pt x="12" y="0"/>
                    </a:lnTo>
                    <a:lnTo>
                      <a:pt x="6" y="6"/>
                    </a:lnTo>
                    <a:lnTo>
                      <a:pt x="0" y="23"/>
                    </a:lnTo>
                    <a:lnTo>
                      <a:pt x="0" y="35"/>
                    </a:lnTo>
                    <a:lnTo>
                      <a:pt x="12" y="47"/>
                    </a:lnTo>
                    <a:lnTo>
                      <a:pt x="18" y="47"/>
                    </a:lnTo>
                    <a:lnTo>
                      <a:pt x="29" y="47"/>
                    </a:lnTo>
                    <a:close/>
                  </a:path>
                </a:pathLst>
              </a:custGeom>
              <a:grp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anchor="t" compatLnSpc="1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03" name="フリーフォーム 102"/>
              <p:cNvSpPr>
                <a:spLocks/>
              </p:cNvSpPr>
              <p:nvPr/>
            </p:nvSpPr>
            <p:spPr bwMode="auto">
              <a:xfrm>
                <a:off x="3121" y="3002"/>
                <a:ext cx="24" cy="18"/>
              </a:xfrm>
              <a:custGeom>
                <a:avLst/>
                <a:gdLst/>
                <a:ahLst/>
                <a:cxnLst>
                  <a:cxn ang="0">
                    <a:pos x="18" y="18"/>
                  </a:cxn>
                  <a:cxn ang="0">
                    <a:pos x="24" y="18"/>
                  </a:cxn>
                  <a:cxn ang="0">
                    <a:pos x="24" y="6"/>
                  </a:cxn>
                  <a:cxn ang="0">
                    <a:pos x="24" y="0"/>
                  </a:cxn>
                  <a:cxn ang="0">
                    <a:pos x="18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0" y="18"/>
                  </a:cxn>
                  <a:cxn ang="0">
                    <a:pos x="12" y="18"/>
                  </a:cxn>
                  <a:cxn ang="0">
                    <a:pos x="18" y="18"/>
                  </a:cxn>
                </a:cxnLst>
                <a:rect l="0" t="0" r="0" b="0"/>
                <a:pathLst>
                  <a:path w="24" h="18">
                    <a:moveTo>
                      <a:pt x="18" y="18"/>
                    </a:moveTo>
                    <a:lnTo>
                      <a:pt x="24" y="18"/>
                    </a:lnTo>
                    <a:lnTo>
                      <a:pt x="24" y="6"/>
                    </a:lnTo>
                    <a:lnTo>
                      <a:pt x="24" y="0"/>
                    </a:lnTo>
                    <a:lnTo>
                      <a:pt x="18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12" y="18"/>
                    </a:lnTo>
                    <a:lnTo>
                      <a:pt x="18" y="18"/>
                    </a:lnTo>
                    <a:close/>
                  </a:path>
                </a:pathLst>
              </a:custGeom>
              <a:grp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anchor="t" compatLnSpc="1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04" name="フリーフォーム 103"/>
              <p:cNvSpPr>
                <a:spLocks/>
              </p:cNvSpPr>
              <p:nvPr/>
            </p:nvSpPr>
            <p:spPr bwMode="auto">
              <a:xfrm>
                <a:off x="3045" y="3472"/>
                <a:ext cx="30" cy="23"/>
              </a:xfrm>
              <a:custGeom>
                <a:avLst/>
                <a:gdLst/>
                <a:ahLst/>
                <a:cxnLst>
                  <a:cxn ang="0">
                    <a:pos x="12" y="23"/>
                  </a:cxn>
                  <a:cxn ang="0">
                    <a:pos x="30" y="17"/>
                  </a:cxn>
                  <a:cxn ang="0">
                    <a:pos x="30" y="5"/>
                  </a:cxn>
                  <a:cxn ang="0">
                    <a:pos x="24" y="0"/>
                  </a:cxn>
                  <a:cxn ang="0">
                    <a:pos x="6" y="5"/>
                  </a:cxn>
                  <a:cxn ang="0">
                    <a:pos x="0" y="11"/>
                  </a:cxn>
                  <a:cxn ang="0">
                    <a:pos x="0" y="17"/>
                  </a:cxn>
                  <a:cxn ang="0">
                    <a:pos x="6" y="23"/>
                  </a:cxn>
                  <a:cxn ang="0">
                    <a:pos x="6" y="23"/>
                  </a:cxn>
                  <a:cxn ang="0">
                    <a:pos x="12" y="23"/>
                  </a:cxn>
                </a:cxnLst>
                <a:rect l="0" t="0" r="0" b="0"/>
                <a:pathLst>
                  <a:path w="30" h="23">
                    <a:moveTo>
                      <a:pt x="12" y="23"/>
                    </a:moveTo>
                    <a:lnTo>
                      <a:pt x="30" y="17"/>
                    </a:lnTo>
                    <a:lnTo>
                      <a:pt x="30" y="5"/>
                    </a:lnTo>
                    <a:lnTo>
                      <a:pt x="24" y="0"/>
                    </a:lnTo>
                    <a:lnTo>
                      <a:pt x="6" y="5"/>
                    </a:lnTo>
                    <a:lnTo>
                      <a:pt x="0" y="11"/>
                    </a:lnTo>
                    <a:lnTo>
                      <a:pt x="0" y="17"/>
                    </a:lnTo>
                    <a:lnTo>
                      <a:pt x="6" y="23"/>
                    </a:lnTo>
                    <a:lnTo>
                      <a:pt x="6" y="23"/>
                    </a:lnTo>
                    <a:lnTo>
                      <a:pt x="12" y="23"/>
                    </a:lnTo>
                    <a:close/>
                  </a:path>
                </a:pathLst>
              </a:custGeom>
              <a:grp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anchor="t" compatLnSpc="1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05" name="フリーフォーム 104"/>
              <p:cNvSpPr>
                <a:spLocks/>
              </p:cNvSpPr>
              <p:nvPr/>
            </p:nvSpPr>
            <p:spPr bwMode="auto">
              <a:xfrm>
                <a:off x="3579" y="2580"/>
                <a:ext cx="47" cy="41"/>
              </a:xfrm>
              <a:custGeom>
                <a:avLst/>
                <a:gdLst/>
                <a:ahLst/>
                <a:cxnLst>
                  <a:cxn ang="0">
                    <a:pos x="29" y="41"/>
                  </a:cxn>
                  <a:cxn ang="0">
                    <a:pos x="41" y="29"/>
                  </a:cxn>
                  <a:cxn ang="0">
                    <a:pos x="47" y="23"/>
                  </a:cxn>
                  <a:cxn ang="0">
                    <a:pos x="47" y="11"/>
                  </a:cxn>
                  <a:cxn ang="0">
                    <a:pos x="41" y="0"/>
                  </a:cxn>
                  <a:cxn ang="0">
                    <a:pos x="24" y="0"/>
                  </a:cxn>
                  <a:cxn ang="0">
                    <a:pos x="0" y="17"/>
                  </a:cxn>
                  <a:cxn ang="0">
                    <a:pos x="0" y="23"/>
                  </a:cxn>
                  <a:cxn ang="0">
                    <a:pos x="0" y="41"/>
                  </a:cxn>
                  <a:cxn ang="0">
                    <a:pos x="12" y="41"/>
                  </a:cxn>
                  <a:cxn ang="0">
                    <a:pos x="24" y="41"/>
                  </a:cxn>
                  <a:cxn ang="0">
                    <a:pos x="29" y="41"/>
                  </a:cxn>
                </a:cxnLst>
                <a:rect l="0" t="0" r="0" b="0"/>
                <a:pathLst>
                  <a:path w="47" h="41">
                    <a:moveTo>
                      <a:pt x="29" y="41"/>
                    </a:moveTo>
                    <a:lnTo>
                      <a:pt x="41" y="29"/>
                    </a:lnTo>
                    <a:lnTo>
                      <a:pt x="47" y="23"/>
                    </a:lnTo>
                    <a:lnTo>
                      <a:pt x="47" y="11"/>
                    </a:lnTo>
                    <a:lnTo>
                      <a:pt x="41" y="0"/>
                    </a:lnTo>
                    <a:lnTo>
                      <a:pt x="24" y="0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0" y="41"/>
                    </a:lnTo>
                    <a:lnTo>
                      <a:pt x="12" y="41"/>
                    </a:lnTo>
                    <a:lnTo>
                      <a:pt x="24" y="41"/>
                    </a:lnTo>
                    <a:lnTo>
                      <a:pt x="29" y="41"/>
                    </a:lnTo>
                    <a:close/>
                  </a:path>
                </a:pathLst>
              </a:custGeom>
              <a:grp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anchor="t" compatLnSpc="1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06" name="フリーフォーム 105"/>
              <p:cNvSpPr>
                <a:spLocks/>
              </p:cNvSpPr>
              <p:nvPr/>
            </p:nvSpPr>
            <p:spPr bwMode="auto">
              <a:xfrm>
                <a:off x="3808" y="3202"/>
                <a:ext cx="129" cy="105"/>
              </a:xfrm>
              <a:custGeom>
                <a:avLst/>
                <a:gdLst/>
                <a:ahLst/>
                <a:cxnLst>
                  <a:cxn ang="0">
                    <a:pos x="94" y="99"/>
                  </a:cxn>
                  <a:cxn ang="0">
                    <a:pos x="123" y="70"/>
                  </a:cxn>
                  <a:cxn ang="0">
                    <a:pos x="129" y="52"/>
                  </a:cxn>
                  <a:cxn ang="0">
                    <a:pos x="129" y="29"/>
                  </a:cxn>
                  <a:cxn ang="0">
                    <a:pos x="117" y="5"/>
                  </a:cxn>
                  <a:cxn ang="0">
                    <a:pos x="88" y="0"/>
                  </a:cxn>
                  <a:cxn ang="0">
                    <a:pos x="47" y="0"/>
                  </a:cxn>
                  <a:cxn ang="0">
                    <a:pos x="23" y="5"/>
                  </a:cxn>
                  <a:cxn ang="0">
                    <a:pos x="6" y="23"/>
                  </a:cxn>
                  <a:cxn ang="0">
                    <a:pos x="0" y="35"/>
                  </a:cxn>
                  <a:cxn ang="0">
                    <a:pos x="17" y="82"/>
                  </a:cxn>
                  <a:cxn ang="0">
                    <a:pos x="29" y="93"/>
                  </a:cxn>
                  <a:cxn ang="0">
                    <a:pos x="47" y="99"/>
                  </a:cxn>
                  <a:cxn ang="0">
                    <a:pos x="59" y="105"/>
                  </a:cxn>
                  <a:cxn ang="0">
                    <a:pos x="76" y="105"/>
                  </a:cxn>
                  <a:cxn ang="0">
                    <a:pos x="88" y="99"/>
                  </a:cxn>
                  <a:cxn ang="0">
                    <a:pos x="94" y="99"/>
                  </a:cxn>
                </a:cxnLst>
                <a:rect l="0" t="0" r="0" b="0"/>
                <a:pathLst>
                  <a:path w="129" h="105">
                    <a:moveTo>
                      <a:pt x="94" y="99"/>
                    </a:moveTo>
                    <a:lnTo>
                      <a:pt x="123" y="70"/>
                    </a:lnTo>
                    <a:lnTo>
                      <a:pt x="129" y="52"/>
                    </a:lnTo>
                    <a:lnTo>
                      <a:pt x="129" y="29"/>
                    </a:lnTo>
                    <a:lnTo>
                      <a:pt x="117" y="5"/>
                    </a:lnTo>
                    <a:lnTo>
                      <a:pt x="88" y="0"/>
                    </a:lnTo>
                    <a:lnTo>
                      <a:pt x="47" y="0"/>
                    </a:lnTo>
                    <a:lnTo>
                      <a:pt x="23" y="5"/>
                    </a:lnTo>
                    <a:lnTo>
                      <a:pt x="6" y="23"/>
                    </a:lnTo>
                    <a:lnTo>
                      <a:pt x="0" y="35"/>
                    </a:lnTo>
                    <a:lnTo>
                      <a:pt x="17" y="82"/>
                    </a:lnTo>
                    <a:lnTo>
                      <a:pt x="29" y="93"/>
                    </a:lnTo>
                    <a:lnTo>
                      <a:pt x="47" y="99"/>
                    </a:lnTo>
                    <a:lnTo>
                      <a:pt x="59" y="105"/>
                    </a:lnTo>
                    <a:lnTo>
                      <a:pt x="76" y="105"/>
                    </a:lnTo>
                    <a:lnTo>
                      <a:pt x="88" y="99"/>
                    </a:lnTo>
                    <a:lnTo>
                      <a:pt x="94" y="99"/>
                    </a:lnTo>
                    <a:close/>
                  </a:path>
                </a:pathLst>
              </a:custGeom>
              <a:grp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anchor="t" compatLnSpc="1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07" name="フリーフォーム 106"/>
              <p:cNvSpPr>
                <a:spLocks/>
              </p:cNvSpPr>
              <p:nvPr/>
            </p:nvSpPr>
            <p:spPr bwMode="auto">
              <a:xfrm>
                <a:off x="3696" y="3055"/>
                <a:ext cx="36" cy="76"/>
              </a:xfrm>
              <a:custGeom>
                <a:avLst/>
                <a:gdLst/>
                <a:ahLst/>
                <a:cxnLst>
                  <a:cxn ang="0">
                    <a:pos x="36" y="70"/>
                  </a:cxn>
                  <a:cxn ang="0">
                    <a:pos x="36" y="41"/>
                  </a:cxn>
                  <a:cxn ang="0">
                    <a:pos x="36" y="23"/>
                  </a:cxn>
                  <a:cxn ang="0">
                    <a:pos x="18" y="12"/>
                  </a:cxn>
                  <a:cxn ang="0">
                    <a:pos x="6" y="0"/>
                  </a:cxn>
                  <a:cxn ang="0">
                    <a:pos x="0" y="17"/>
                  </a:cxn>
                  <a:cxn ang="0">
                    <a:pos x="6" y="47"/>
                  </a:cxn>
                  <a:cxn ang="0">
                    <a:pos x="18" y="70"/>
                  </a:cxn>
                  <a:cxn ang="0">
                    <a:pos x="24" y="76"/>
                  </a:cxn>
                  <a:cxn ang="0">
                    <a:pos x="24" y="70"/>
                  </a:cxn>
                  <a:cxn ang="0">
                    <a:pos x="36" y="70"/>
                  </a:cxn>
                </a:cxnLst>
                <a:rect l="0" t="0" r="0" b="0"/>
                <a:pathLst>
                  <a:path w="36" h="76">
                    <a:moveTo>
                      <a:pt x="36" y="70"/>
                    </a:moveTo>
                    <a:lnTo>
                      <a:pt x="36" y="41"/>
                    </a:lnTo>
                    <a:lnTo>
                      <a:pt x="36" y="23"/>
                    </a:lnTo>
                    <a:lnTo>
                      <a:pt x="18" y="12"/>
                    </a:lnTo>
                    <a:lnTo>
                      <a:pt x="6" y="0"/>
                    </a:lnTo>
                    <a:lnTo>
                      <a:pt x="0" y="17"/>
                    </a:lnTo>
                    <a:lnTo>
                      <a:pt x="6" y="47"/>
                    </a:lnTo>
                    <a:lnTo>
                      <a:pt x="18" y="70"/>
                    </a:lnTo>
                    <a:lnTo>
                      <a:pt x="24" y="76"/>
                    </a:lnTo>
                    <a:lnTo>
                      <a:pt x="24" y="70"/>
                    </a:lnTo>
                    <a:lnTo>
                      <a:pt x="36" y="70"/>
                    </a:lnTo>
                    <a:close/>
                  </a:path>
                </a:pathLst>
              </a:custGeom>
              <a:grp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anchor="t" compatLnSpc="1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08" name="フリーフォーム 107"/>
              <p:cNvSpPr>
                <a:spLocks/>
              </p:cNvSpPr>
              <p:nvPr/>
            </p:nvSpPr>
            <p:spPr bwMode="auto">
              <a:xfrm>
                <a:off x="3984" y="3114"/>
                <a:ext cx="246" cy="129"/>
              </a:xfrm>
              <a:custGeom>
                <a:avLst/>
                <a:gdLst/>
                <a:ahLst/>
                <a:cxnLst>
                  <a:cxn ang="0">
                    <a:pos x="41" y="129"/>
                  </a:cxn>
                  <a:cxn ang="0">
                    <a:pos x="64" y="117"/>
                  </a:cxn>
                  <a:cxn ang="0">
                    <a:pos x="76" y="105"/>
                  </a:cxn>
                  <a:cxn ang="0">
                    <a:pos x="100" y="93"/>
                  </a:cxn>
                  <a:cxn ang="0">
                    <a:pos x="141" y="82"/>
                  </a:cxn>
                  <a:cxn ang="0">
                    <a:pos x="188" y="52"/>
                  </a:cxn>
                  <a:cxn ang="0">
                    <a:pos x="199" y="52"/>
                  </a:cxn>
                  <a:cxn ang="0">
                    <a:pos x="205" y="52"/>
                  </a:cxn>
                  <a:cxn ang="0">
                    <a:pos x="229" y="52"/>
                  </a:cxn>
                  <a:cxn ang="0">
                    <a:pos x="246" y="35"/>
                  </a:cxn>
                  <a:cxn ang="0">
                    <a:pos x="246" y="23"/>
                  </a:cxn>
                  <a:cxn ang="0">
                    <a:pos x="229" y="0"/>
                  </a:cxn>
                  <a:cxn ang="0">
                    <a:pos x="217" y="0"/>
                  </a:cxn>
                  <a:cxn ang="0">
                    <a:pos x="205" y="0"/>
                  </a:cxn>
                  <a:cxn ang="0">
                    <a:pos x="199" y="11"/>
                  </a:cxn>
                  <a:cxn ang="0">
                    <a:pos x="193" y="23"/>
                  </a:cxn>
                  <a:cxn ang="0">
                    <a:pos x="193" y="29"/>
                  </a:cxn>
                  <a:cxn ang="0">
                    <a:pos x="170" y="29"/>
                  </a:cxn>
                  <a:cxn ang="0">
                    <a:pos x="158" y="35"/>
                  </a:cxn>
                  <a:cxn ang="0">
                    <a:pos x="141" y="46"/>
                  </a:cxn>
                  <a:cxn ang="0">
                    <a:pos x="129" y="46"/>
                  </a:cxn>
                  <a:cxn ang="0">
                    <a:pos x="105" y="46"/>
                  </a:cxn>
                  <a:cxn ang="0">
                    <a:pos x="94" y="52"/>
                  </a:cxn>
                  <a:cxn ang="0">
                    <a:pos x="82" y="58"/>
                  </a:cxn>
                  <a:cxn ang="0">
                    <a:pos x="70" y="58"/>
                  </a:cxn>
                  <a:cxn ang="0">
                    <a:pos x="41" y="58"/>
                  </a:cxn>
                  <a:cxn ang="0">
                    <a:pos x="17" y="64"/>
                  </a:cxn>
                  <a:cxn ang="0">
                    <a:pos x="0" y="88"/>
                  </a:cxn>
                  <a:cxn ang="0">
                    <a:pos x="0" y="93"/>
                  </a:cxn>
                  <a:cxn ang="0">
                    <a:pos x="6" y="111"/>
                  </a:cxn>
                  <a:cxn ang="0">
                    <a:pos x="17" y="123"/>
                  </a:cxn>
                  <a:cxn ang="0">
                    <a:pos x="35" y="129"/>
                  </a:cxn>
                  <a:cxn ang="0">
                    <a:pos x="41" y="129"/>
                  </a:cxn>
                </a:cxnLst>
                <a:rect l="0" t="0" r="0" b="0"/>
                <a:pathLst>
                  <a:path w="246" h="129">
                    <a:moveTo>
                      <a:pt x="41" y="129"/>
                    </a:moveTo>
                    <a:lnTo>
                      <a:pt x="64" y="117"/>
                    </a:lnTo>
                    <a:lnTo>
                      <a:pt x="76" y="105"/>
                    </a:lnTo>
                    <a:lnTo>
                      <a:pt x="100" y="93"/>
                    </a:lnTo>
                    <a:lnTo>
                      <a:pt x="141" y="82"/>
                    </a:lnTo>
                    <a:lnTo>
                      <a:pt x="188" y="52"/>
                    </a:lnTo>
                    <a:lnTo>
                      <a:pt x="199" y="52"/>
                    </a:lnTo>
                    <a:lnTo>
                      <a:pt x="205" y="52"/>
                    </a:lnTo>
                    <a:lnTo>
                      <a:pt x="229" y="52"/>
                    </a:lnTo>
                    <a:lnTo>
                      <a:pt x="246" y="35"/>
                    </a:lnTo>
                    <a:lnTo>
                      <a:pt x="246" y="23"/>
                    </a:lnTo>
                    <a:lnTo>
                      <a:pt x="229" y="0"/>
                    </a:lnTo>
                    <a:lnTo>
                      <a:pt x="217" y="0"/>
                    </a:lnTo>
                    <a:lnTo>
                      <a:pt x="205" y="0"/>
                    </a:lnTo>
                    <a:lnTo>
                      <a:pt x="199" y="11"/>
                    </a:lnTo>
                    <a:lnTo>
                      <a:pt x="193" y="23"/>
                    </a:lnTo>
                    <a:lnTo>
                      <a:pt x="193" y="29"/>
                    </a:lnTo>
                    <a:lnTo>
                      <a:pt x="170" y="29"/>
                    </a:lnTo>
                    <a:lnTo>
                      <a:pt x="158" y="35"/>
                    </a:lnTo>
                    <a:lnTo>
                      <a:pt x="141" y="46"/>
                    </a:lnTo>
                    <a:lnTo>
                      <a:pt x="129" y="46"/>
                    </a:lnTo>
                    <a:lnTo>
                      <a:pt x="105" y="46"/>
                    </a:lnTo>
                    <a:lnTo>
                      <a:pt x="94" y="52"/>
                    </a:lnTo>
                    <a:lnTo>
                      <a:pt x="82" y="58"/>
                    </a:lnTo>
                    <a:lnTo>
                      <a:pt x="70" y="58"/>
                    </a:lnTo>
                    <a:lnTo>
                      <a:pt x="41" y="58"/>
                    </a:lnTo>
                    <a:lnTo>
                      <a:pt x="17" y="64"/>
                    </a:lnTo>
                    <a:lnTo>
                      <a:pt x="0" y="88"/>
                    </a:lnTo>
                    <a:lnTo>
                      <a:pt x="0" y="93"/>
                    </a:lnTo>
                    <a:lnTo>
                      <a:pt x="6" y="111"/>
                    </a:lnTo>
                    <a:lnTo>
                      <a:pt x="17" y="123"/>
                    </a:lnTo>
                    <a:lnTo>
                      <a:pt x="35" y="129"/>
                    </a:lnTo>
                    <a:lnTo>
                      <a:pt x="41" y="129"/>
                    </a:lnTo>
                    <a:close/>
                  </a:path>
                </a:pathLst>
              </a:custGeom>
              <a:grp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anchor="t" compatLnSpc="1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09" name="フリーフォーム 108"/>
              <p:cNvSpPr>
                <a:spLocks/>
              </p:cNvSpPr>
              <p:nvPr/>
            </p:nvSpPr>
            <p:spPr bwMode="auto">
              <a:xfrm>
                <a:off x="4242" y="3108"/>
                <a:ext cx="23" cy="17"/>
              </a:xfrm>
              <a:custGeom>
                <a:avLst/>
                <a:gdLst/>
                <a:ahLst/>
                <a:cxnLst>
                  <a:cxn ang="0">
                    <a:pos x="12" y="17"/>
                  </a:cxn>
                  <a:cxn ang="0">
                    <a:pos x="23" y="6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7"/>
                  </a:cxn>
                  <a:cxn ang="0">
                    <a:pos x="6" y="17"/>
                  </a:cxn>
                  <a:cxn ang="0">
                    <a:pos x="12" y="17"/>
                  </a:cxn>
                </a:cxnLst>
                <a:rect l="0" t="0" r="0" b="0"/>
                <a:pathLst>
                  <a:path w="23" h="17">
                    <a:moveTo>
                      <a:pt x="12" y="17"/>
                    </a:moveTo>
                    <a:lnTo>
                      <a:pt x="23" y="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7"/>
                    </a:lnTo>
                    <a:lnTo>
                      <a:pt x="6" y="17"/>
                    </a:lnTo>
                    <a:lnTo>
                      <a:pt x="12" y="17"/>
                    </a:lnTo>
                    <a:close/>
                  </a:path>
                </a:pathLst>
              </a:custGeom>
              <a:grp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anchor="t" compatLnSpc="1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10" name="フリーフォーム 109"/>
              <p:cNvSpPr>
                <a:spLocks/>
              </p:cNvSpPr>
              <p:nvPr/>
            </p:nvSpPr>
            <p:spPr bwMode="auto">
              <a:xfrm>
                <a:off x="4301" y="3072"/>
                <a:ext cx="35" cy="42"/>
              </a:xfrm>
              <a:custGeom>
                <a:avLst/>
                <a:gdLst/>
                <a:ahLst/>
                <a:cxnLst>
                  <a:cxn ang="0">
                    <a:pos x="29" y="36"/>
                  </a:cxn>
                  <a:cxn ang="0">
                    <a:pos x="35" y="24"/>
                  </a:cxn>
                  <a:cxn ang="0">
                    <a:pos x="35" y="6"/>
                  </a:cxn>
                  <a:cxn ang="0">
                    <a:pos x="23" y="0"/>
                  </a:cxn>
                  <a:cxn ang="0">
                    <a:pos x="6" y="0"/>
                  </a:cxn>
                  <a:cxn ang="0">
                    <a:pos x="0" y="6"/>
                  </a:cxn>
                  <a:cxn ang="0">
                    <a:pos x="0" y="24"/>
                  </a:cxn>
                  <a:cxn ang="0">
                    <a:pos x="6" y="42"/>
                  </a:cxn>
                  <a:cxn ang="0">
                    <a:pos x="23" y="42"/>
                  </a:cxn>
                  <a:cxn ang="0">
                    <a:pos x="23" y="36"/>
                  </a:cxn>
                  <a:cxn ang="0">
                    <a:pos x="29" y="36"/>
                  </a:cxn>
                </a:cxnLst>
                <a:rect l="0" t="0" r="0" b="0"/>
                <a:pathLst>
                  <a:path w="35" h="42">
                    <a:moveTo>
                      <a:pt x="29" y="36"/>
                    </a:moveTo>
                    <a:lnTo>
                      <a:pt x="35" y="24"/>
                    </a:lnTo>
                    <a:lnTo>
                      <a:pt x="35" y="6"/>
                    </a:lnTo>
                    <a:lnTo>
                      <a:pt x="23" y="0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0" y="24"/>
                    </a:lnTo>
                    <a:lnTo>
                      <a:pt x="6" y="42"/>
                    </a:lnTo>
                    <a:lnTo>
                      <a:pt x="23" y="42"/>
                    </a:lnTo>
                    <a:lnTo>
                      <a:pt x="23" y="36"/>
                    </a:lnTo>
                    <a:lnTo>
                      <a:pt x="29" y="36"/>
                    </a:lnTo>
                    <a:close/>
                  </a:path>
                </a:pathLst>
              </a:custGeom>
              <a:grp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anchor="t" compatLnSpc="1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11" name="フリーフォーム 110"/>
              <p:cNvSpPr>
                <a:spLocks/>
              </p:cNvSpPr>
              <p:nvPr/>
            </p:nvSpPr>
            <p:spPr bwMode="auto">
              <a:xfrm>
                <a:off x="4418" y="3014"/>
                <a:ext cx="65" cy="41"/>
              </a:xfrm>
              <a:custGeom>
                <a:avLst/>
                <a:gdLst/>
                <a:ahLst/>
                <a:cxnLst>
                  <a:cxn ang="0">
                    <a:pos x="18" y="41"/>
                  </a:cxn>
                  <a:cxn ang="0">
                    <a:pos x="41" y="29"/>
                  </a:cxn>
                  <a:cxn ang="0">
                    <a:pos x="53" y="29"/>
                  </a:cxn>
                  <a:cxn ang="0">
                    <a:pos x="65" y="23"/>
                  </a:cxn>
                  <a:cxn ang="0">
                    <a:pos x="65" y="17"/>
                  </a:cxn>
                  <a:cxn ang="0">
                    <a:pos x="53" y="6"/>
                  </a:cxn>
                  <a:cxn ang="0">
                    <a:pos x="47" y="0"/>
                  </a:cxn>
                  <a:cxn ang="0">
                    <a:pos x="35" y="6"/>
                  </a:cxn>
                  <a:cxn ang="0">
                    <a:pos x="23" y="17"/>
                  </a:cxn>
                  <a:cxn ang="0">
                    <a:pos x="12" y="17"/>
                  </a:cxn>
                  <a:cxn ang="0">
                    <a:pos x="6" y="23"/>
                  </a:cxn>
                  <a:cxn ang="0">
                    <a:pos x="0" y="29"/>
                  </a:cxn>
                  <a:cxn ang="0">
                    <a:pos x="6" y="41"/>
                  </a:cxn>
                  <a:cxn ang="0">
                    <a:pos x="12" y="41"/>
                  </a:cxn>
                  <a:cxn ang="0">
                    <a:pos x="18" y="41"/>
                  </a:cxn>
                </a:cxnLst>
                <a:rect l="0" t="0" r="0" b="0"/>
                <a:pathLst>
                  <a:path w="65" h="41">
                    <a:moveTo>
                      <a:pt x="18" y="41"/>
                    </a:moveTo>
                    <a:lnTo>
                      <a:pt x="41" y="29"/>
                    </a:lnTo>
                    <a:lnTo>
                      <a:pt x="53" y="29"/>
                    </a:lnTo>
                    <a:lnTo>
                      <a:pt x="65" y="23"/>
                    </a:lnTo>
                    <a:lnTo>
                      <a:pt x="65" y="17"/>
                    </a:lnTo>
                    <a:lnTo>
                      <a:pt x="53" y="6"/>
                    </a:lnTo>
                    <a:lnTo>
                      <a:pt x="47" y="0"/>
                    </a:lnTo>
                    <a:lnTo>
                      <a:pt x="35" y="6"/>
                    </a:lnTo>
                    <a:lnTo>
                      <a:pt x="23" y="17"/>
                    </a:lnTo>
                    <a:lnTo>
                      <a:pt x="12" y="17"/>
                    </a:lnTo>
                    <a:lnTo>
                      <a:pt x="6" y="23"/>
                    </a:lnTo>
                    <a:lnTo>
                      <a:pt x="0" y="29"/>
                    </a:lnTo>
                    <a:lnTo>
                      <a:pt x="6" y="41"/>
                    </a:lnTo>
                    <a:lnTo>
                      <a:pt x="12" y="41"/>
                    </a:lnTo>
                    <a:lnTo>
                      <a:pt x="18" y="41"/>
                    </a:lnTo>
                    <a:close/>
                  </a:path>
                </a:pathLst>
              </a:custGeom>
              <a:grp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anchor="t" compatLnSpc="1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12" name="フリーフォーム 111"/>
              <p:cNvSpPr>
                <a:spLocks/>
              </p:cNvSpPr>
              <p:nvPr/>
            </p:nvSpPr>
            <p:spPr bwMode="auto">
              <a:xfrm>
                <a:off x="4518" y="2979"/>
                <a:ext cx="64" cy="41"/>
              </a:xfrm>
              <a:custGeom>
                <a:avLst/>
                <a:gdLst/>
                <a:ahLst/>
                <a:cxnLst>
                  <a:cxn ang="0">
                    <a:pos x="6" y="41"/>
                  </a:cxn>
                  <a:cxn ang="0">
                    <a:pos x="29" y="41"/>
                  </a:cxn>
                  <a:cxn ang="0">
                    <a:pos x="35" y="41"/>
                  </a:cxn>
                  <a:cxn ang="0">
                    <a:pos x="35" y="35"/>
                  </a:cxn>
                  <a:cxn ang="0">
                    <a:pos x="41" y="29"/>
                  </a:cxn>
                  <a:cxn ang="0">
                    <a:pos x="47" y="23"/>
                  </a:cxn>
                  <a:cxn ang="0">
                    <a:pos x="64" y="23"/>
                  </a:cxn>
                  <a:cxn ang="0">
                    <a:pos x="64" y="11"/>
                  </a:cxn>
                  <a:cxn ang="0">
                    <a:pos x="64" y="5"/>
                  </a:cxn>
                  <a:cxn ang="0">
                    <a:pos x="47" y="0"/>
                  </a:cxn>
                  <a:cxn ang="0">
                    <a:pos x="41" y="5"/>
                  </a:cxn>
                  <a:cxn ang="0">
                    <a:pos x="35" y="5"/>
                  </a:cxn>
                  <a:cxn ang="0">
                    <a:pos x="17" y="5"/>
                  </a:cxn>
                  <a:cxn ang="0">
                    <a:pos x="6" y="23"/>
                  </a:cxn>
                  <a:cxn ang="0">
                    <a:pos x="0" y="29"/>
                  </a:cxn>
                  <a:cxn ang="0">
                    <a:pos x="0" y="41"/>
                  </a:cxn>
                  <a:cxn ang="0">
                    <a:pos x="6" y="41"/>
                  </a:cxn>
                </a:cxnLst>
                <a:rect l="0" t="0" r="0" b="0"/>
                <a:pathLst>
                  <a:path w="64" h="41">
                    <a:moveTo>
                      <a:pt x="6" y="41"/>
                    </a:moveTo>
                    <a:lnTo>
                      <a:pt x="29" y="41"/>
                    </a:lnTo>
                    <a:lnTo>
                      <a:pt x="35" y="41"/>
                    </a:lnTo>
                    <a:lnTo>
                      <a:pt x="35" y="35"/>
                    </a:lnTo>
                    <a:lnTo>
                      <a:pt x="41" y="29"/>
                    </a:lnTo>
                    <a:lnTo>
                      <a:pt x="47" y="23"/>
                    </a:lnTo>
                    <a:lnTo>
                      <a:pt x="64" y="23"/>
                    </a:lnTo>
                    <a:lnTo>
                      <a:pt x="64" y="11"/>
                    </a:lnTo>
                    <a:lnTo>
                      <a:pt x="64" y="5"/>
                    </a:lnTo>
                    <a:lnTo>
                      <a:pt x="47" y="0"/>
                    </a:lnTo>
                    <a:lnTo>
                      <a:pt x="41" y="5"/>
                    </a:lnTo>
                    <a:lnTo>
                      <a:pt x="35" y="5"/>
                    </a:lnTo>
                    <a:lnTo>
                      <a:pt x="17" y="5"/>
                    </a:lnTo>
                    <a:lnTo>
                      <a:pt x="6" y="23"/>
                    </a:lnTo>
                    <a:lnTo>
                      <a:pt x="0" y="29"/>
                    </a:lnTo>
                    <a:lnTo>
                      <a:pt x="0" y="41"/>
                    </a:lnTo>
                    <a:lnTo>
                      <a:pt x="6" y="41"/>
                    </a:lnTo>
                    <a:close/>
                  </a:path>
                </a:pathLst>
              </a:custGeom>
              <a:grp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anchor="t" compatLnSpc="1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13" name="フリーフォーム 112"/>
              <p:cNvSpPr>
                <a:spLocks/>
              </p:cNvSpPr>
              <p:nvPr/>
            </p:nvSpPr>
            <p:spPr bwMode="auto">
              <a:xfrm>
                <a:off x="4705" y="2908"/>
                <a:ext cx="42" cy="35"/>
              </a:xfrm>
              <a:custGeom>
                <a:avLst/>
                <a:gdLst/>
                <a:ahLst/>
                <a:cxnLst>
                  <a:cxn ang="0">
                    <a:pos x="12" y="35"/>
                  </a:cxn>
                  <a:cxn ang="0">
                    <a:pos x="30" y="30"/>
                  </a:cxn>
                  <a:cxn ang="0">
                    <a:pos x="36" y="18"/>
                  </a:cxn>
                  <a:cxn ang="0">
                    <a:pos x="42" y="6"/>
                  </a:cxn>
                  <a:cxn ang="0">
                    <a:pos x="36" y="0"/>
                  </a:cxn>
                  <a:cxn ang="0">
                    <a:pos x="18" y="0"/>
                  </a:cxn>
                  <a:cxn ang="0">
                    <a:pos x="0" y="6"/>
                  </a:cxn>
                  <a:cxn ang="0">
                    <a:pos x="0" y="12"/>
                  </a:cxn>
                  <a:cxn ang="0">
                    <a:pos x="0" y="30"/>
                  </a:cxn>
                  <a:cxn ang="0">
                    <a:pos x="0" y="35"/>
                  </a:cxn>
                  <a:cxn ang="0">
                    <a:pos x="6" y="35"/>
                  </a:cxn>
                  <a:cxn ang="0">
                    <a:pos x="12" y="35"/>
                  </a:cxn>
                </a:cxnLst>
                <a:rect l="0" t="0" r="0" b="0"/>
                <a:pathLst>
                  <a:path w="42" h="35">
                    <a:moveTo>
                      <a:pt x="12" y="35"/>
                    </a:moveTo>
                    <a:lnTo>
                      <a:pt x="30" y="30"/>
                    </a:lnTo>
                    <a:lnTo>
                      <a:pt x="36" y="18"/>
                    </a:lnTo>
                    <a:lnTo>
                      <a:pt x="42" y="6"/>
                    </a:lnTo>
                    <a:lnTo>
                      <a:pt x="36" y="0"/>
                    </a:lnTo>
                    <a:lnTo>
                      <a:pt x="18" y="0"/>
                    </a:lnTo>
                    <a:lnTo>
                      <a:pt x="0" y="6"/>
                    </a:lnTo>
                    <a:lnTo>
                      <a:pt x="0" y="12"/>
                    </a:lnTo>
                    <a:lnTo>
                      <a:pt x="0" y="30"/>
                    </a:lnTo>
                    <a:lnTo>
                      <a:pt x="0" y="35"/>
                    </a:lnTo>
                    <a:lnTo>
                      <a:pt x="6" y="35"/>
                    </a:lnTo>
                    <a:lnTo>
                      <a:pt x="12" y="35"/>
                    </a:lnTo>
                    <a:close/>
                  </a:path>
                </a:pathLst>
              </a:custGeom>
              <a:grp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anchor="t" compatLnSpc="1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14" name="フリーフォーム 113"/>
              <p:cNvSpPr>
                <a:spLocks/>
              </p:cNvSpPr>
              <p:nvPr/>
            </p:nvSpPr>
            <p:spPr bwMode="auto">
              <a:xfrm>
                <a:off x="3761" y="2456"/>
                <a:ext cx="111" cy="112"/>
              </a:xfrm>
              <a:custGeom>
                <a:avLst/>
                <a:gdLst/>
                <a:ahLst/>
                <a:cxnLst>
                  <a:cxn ang="0">
                    <a:pos x="53" y="106"/>
                  </a:cxn>
                  <a:cxn ang="0">
                    <a:pos x="76" y="94"/>
                  </a:cxn>
                  <a:cxn ang="0">
                    <a:pos x="94" y="82"/>
                  </a:cxn>
                  <a:cxn ang="0">
                    <a:pos x="111" y="41"/>
                  </a:cxn>
                  <a:cxn ang="0">
                    <a:pos x="111" y="18"/>
                  </a:cxn>
                  <a:cxn ang="0">
                    <a:pos x="106" y="12"/>
                  </a:cxn>
                  <a:cxn ang="0">
                    <a:pos x="94" y="0"/>
                  </a:cxn>
                  <a:cxn ang="0">
                    <a:pos x="64" y="12"/>
                  </a:cxn>
                  <a:cxn ang="0">
                    <a:pos x="35" y="24"/>
                  </a:cxn>
                  <a:cxn ang="0">
                    <a:pos x="6" y="47"/>
                  </a:cxn>
                  <a:cxn ang="0">
                    <a:pos x="0" y="59"/>
                  </a:cxn>
                  <a:cxn ang="0">
                    <a:pos x="0" y="77"/>
                  </a:cxn>
                  <a:cxn ang="0">
                    <a:pos x="6" y="88"/>
                  </a:cxn>
                  <a:cxn ang="0">
                    <a:pos x="12" y="106"/>
                  </a:cxn>
                  <a:cxn ang="0">
                    <a:pos x="29" y="112"/>
                  </a:cxn>
                  <a:cxn ang="0">
                    <a:pos x="47" y="106"/>
                  </a:cxn>
                  <a:cxn ang="0">
                    <a:pos x="53" y="106"/>
                  </a:cxn>
                </a:cxnLst>
                <a:rect l="0" t="0" r="0" b="0"/>
                <a:pathLst>
                  <a:path w="111" h="112">
                    <a:moveTo>
                      <a:pt x="53" y="106"/>
                    </a:moveTo>
                    <a:lnTo>
                      <a:pt x="76" y="94"/>
                    </a:lnTo>
                    <a:lnTo>
                      <a:pt x="94" y="82"/>
                    </a:lnTo>
                    <a:lnTo>
                      <a:pt x="111" y="41"/>
                    </a:lnTo>
                    <a:lnTo>
                      <a:pt x="111" y="18"/>
                    </a:lnTo>
                    <a:lnTo>
                      <a:pt x="106" y="12"/>
                    </a:lnTo>
                    <a:lnTo>
                      <a:pt x="94" y="0"/>
                    </a:lnTo>
                    <a:lnTo>
                      <a:pt x="64" y="12"/>
                    </a:lnTo>
                    <a:lnTo>
                      <a:pt x="35" y="24"/>
                    </a:lnTo>
                    <a:lnTo>
                      <a:pt x="6" y="47"/>
                    </a:lnTo>
                    <a:lnTo>
                      <a:pt x="0" y="59"/>
                    </a:lnTo>
                    <a:lnTo>
                      <a:pt x="0" y="77"/>
                    </a:lnTo>
                    <a:lnTo>
                      <a:pt x="6" y="88"/>
                    </a:lnTo>
                    <a:lnTo>
                      <a:pt x="12" y="106"/>
                    </a:lnTo>
                    <a:lnTo>
                      <a:pt x="29" y="112"/>
                    </a:lnTo>
                    <a:lnTo>
                      <a:pt x="47" y="106"/>
                    </a:lnTo>
                    <a:lnTo>
                      <a:pt x="53" y="106"/>
                    </a:lnTo>
                    <a:close/>
                  </a:path>
                </a:pathLst>
              </a:custGeom>
              <a:grp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anchor="t" compatLnSpc="1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15" name="フリーフォーム 114"/>
              <p:cNvSpPr>
                <a:spLocks/>
              </p:cNvSpPr>
              <p:nvPr/>
            </p:nvSpPr>
            <p:spPr bwMode="auto">
              <a:xfrm>
                <a:off x="4048" y="2368"/>
                <a:ext cx="100" cy="77"/>
              </a:xfrm>
              <a:custGeom>
                <a:avLst/>
                <a:gdLst/>
                <a:ahLst/>
                <a:cxnLst>
                  <a:cxn ang="0">
                    <a:pos x="47" y="77"/>
                  </a:cxn>
                  <a:cxn ang="0">
                    <a:pos x="71" y="53"/>
                  </a:cxn>
                  <a:cxn ang="0">
                    <a:pos x="100" y="24"/>
                  </a:cxn>
                  <a:cxn ang="0">
                    <a:pos x="100" y="12"/>
                  </a:cxn>
                  <a:cxn ang="0">
                    <a:pos x="100" y="6"/>
                  </a:cxn>
                  <a:cxn ang="0">
                    <a:pos x="77" y="0"/>
                  </a:cxn>
                  <a:cxn ang="0">
                    <a:pos x="41" y="6"/>
                  </a:cxn>
                  <a:cxn ang="0">
                    <a:pos x="12" y="18"/>
                  </a:cxn>
                  <a:cxn ang="0">
                    <a:pos x="6" y="36"/>
                  </a:cxn>
                  <a:cxn ang="0">
                    <a:pos x="0" y="47"/>
                  </a:cxn>
                  <a:cxn ang="0">
                    <a:pos x="6" y="53"/>
                  </a:cxn>
                  <a:cxn ang="0">
                    <a:pos x="18" y="77"/>
                  </a:cxn>
                  <a:cxn ang="0">
                    <a:pos x="41" y="77"/>
                  </a:cxn>
                  <a:cxn ang="0">
                    <a:pos x="47" y="77"/>
                  </a:cxn>
                </a:cxnLst>
                <a:rect l="0" t="0" r="0" b="0"/>
                <a:pathLst>
                  <a:path w="100" h="77">
                    <a:moveTo>
                      <a:pt x="47" y="77"/>
                    </a:moveTo>
                    <a:lnTo>
                      <a:pt x="71" y="53"/>
                    </a:lnTo>
                    <a:lnTo>
                      <a:pt x="100" y="24"/>
                    </a:lnTo>
                    <a:lnTo>
                      <a:pt x="100" y="12"/>
                    </a:lnTo>
                    <a:lnTo>
                      <a:pt x="100" y="6"/>
                    </a:lnTo>
                    <a:lnTo>
                      <a:pt x="77" y="0"/>
                    </a:lnTo>
                    <a:lnTo>
                      <a:pt x="41" y="6"/>
                    </a:lnTo>
                    <a:lnTo>
                      <a:pt x="12" y="18"/>
                    </a:lnTo>
                    <a:lnTo>
                      <a:pt x="6" y="36"/>
                    </a:lnTo>
                    <a:lnTo>
                      <a:pt x="0" y="47"/>
                    </a:lnTo>
                    <a:lnTo>
                      <a:pt x="6" y="53"/>
                    </a:lnTo>
                    <a:lnTo>
                      <a:pt x="18" y="77"/>
                    </a:lnTo>
                    <a:lnTo>
                      <a:pt x="41" y="77"/>
                    </a:lnTo>
                    <a:lnTo>
                      <a:pt x="47" y="77"/>
                    </a:lnTo>
                    <a:close/>
                  </a:path>
                </a:pathLst>
              </a:custGeom>
              <a:grp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anchor="t" compatLnSpc="1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16" name="フリーフォーム 115"/>
              <p:cNvSpPr>
                <a:spLocks/>
              </p:cNvSpPr>
              <p:nvPr/>
            </p:nvSpPr>
            <p:spPr bwMode="auto">
              <a:xfrm>
                <a:off x="4295" y="2627"/>
                <a:ext cx="41" cy="29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35" y="11"/>
                  </a:cxn>
                  <a:cxn ang="0">
                    <a:pos x="41" y="5"/>
                  </a:cxn>
                  <a:cxn ang="0">
                    <a:pos x="29" y="0"/>
                  </a:cxn>
                  <a:cxn ang="0">
                    <a:pos x="6" y="5"/>
                  </a:cxn>
                  <a:cxn ang="0">
                    <a:pos x="0" y="17"/>
                  </a:cxn>
                  <a:cxn ang="0">
                    <a:pos x="0" y="17"/>
                  </a:cxn>
                  <a:cxn ang="0">
                    <a:pos x="0" y="29"/>
                  </a:cxn>
                </a:cxnLst>
                <a:rect l="0" t="0" r="0" b="0"/>
                <a:pathLst>
                  <a:path w="41" h="29">
                    <a:moveTo>
                      <a:pt x="0" y="29"/>
                    </a:moveTo>
                    <a:lnTo>
                      <a:pt x="35" y="11"/>
                    </a:lnTo>
                    <a:lnTo>
                      <a:pt x="41" y="5"/>
                    </a:lnTo>
                    <a:lnTo>
                      <a:pt x="29" y="0"/>
                    </a:lnTo>
                    <a:lnTo>
                      <a:pt x="6" y="5"/>
                    </a:lnTo>
                    <a:lnTo>
                      <a:pt x="0" y="17"/>
                    </a:lnTo>
                    <a:lnTo>
                      <a:pt x="0" y="17"/>
                    </a:lnTo>
                    <a:lnTo>
                      <a:pt x="0" y="29"/>
                    </a:lnTo>
                    <a:close/>
                  </a:path>
                </a:pathLst>
              </a:custGeom>
              <a:grp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anchor="t" compatLnSpc="1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17" name="フリーフォーム 116"/>
              <p:cNvSpPr>
                <a:spLocks/>
              </p:cNvSpPr>
              <p:nvPr/>
            </p:nvSpPr>
            <p:spPr bwMode="auto">
              <a:xfrm>
                <a:off x="4054" y="2538"/>
                <a:ext cx="30" cy="12"/>
              </a:xfrm>
              <a:custGeom>
                <a:avLst/>
                <a:gdLst/>
                <a:ahLst/>
                <a:cxnLst>
                  <a:cxn ang="0">
                    <a:pos x="30" y="12"/>
                  </a:cxn>
                  <a:cxn ang="0">
                    <a:pos x="24" y="6"/>
                  </a:cxn>
                  <a:cxn ang="0">
                    <a:pos x="12" y="0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12" y="12"/>
                  </a:cxn>
                  <a:cxn ang="0">
                    <a:pos x="24" y="12"/>
                  </a:cxn>
                  <a:cxn ang="0">
                    <a:pos x="24" y="12"/>
                  </a:cxn>
                  <a:cxn ang="0">
                    <a:pos x="30" y="12"/>
                  </a:cxn>
                </a:cxnLst>
                <a:rect l="0" t="0" r="0" b="0"/>
                <a:pathLst>
                  <a:path w="30" h="12">
                    <a:moveTo>
                      <a:pt x="30" y="12"/>
                    </a:moveTo>
                    <a:lnTo>
                      <a:pt x="24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12" y="12"/>
                    </a:lnTo>
                    <a:lnTo>
                      <a:pt x="24" y="12"/>
                    </a:lnTo>
                    <a:lnTo>
                      <a:pt x="24" y="12"/>
                    </a:lnTo>
                    <a:lnTo>
                      <a:pt x="30" y="12"/>
                    </a:lnTo>
                    <a:close/>
                  </a:path>
                </a:pathLst>
              </a:custGeom>
              <a:grp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anchor="t" compatLnSpc="1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18" name="フリーフォーム 117"/>
              <p:cNvSpPr>
                <a:spLocks/>
              </p:cNvSpPr>
              <p:nvPr/>
            </p:nvSpPr>
            <p:spPr bwMode="auto">
              <a:xfrm>
                <a:off x="4295" y="2591"/>
                <a:ext cx="12" cy="12"/>
              </a:xfrm>
              <a:custGeom>
                <a:avLst/>
                <a:gdLst/>
                <a:ahLst/>
                <a:cxnLst>
                  <a:cxn ang="0">
                    <a:pos x="6" y="12"/>
                  </a:cxn>
                  <a:cxn ang="0">
                    <a:pos x="12" y="6"/>
                  </a:cxn>
                  <a:cxn ang="0">
                    <a:pos x="12" y="0"/>
                  </a:cxn>
                  <a:cxn ang="0">
                    <a:pos x="6" y="0"/>
                  </a:cxn>
                  <a:cxn ang="0">
                    <a:pos x="0" y="6"/>
                  </a:cxn>
                  <a:cxn ang="0">
                    <a:pos x="0" y="12"/>
                  </a:cxn>
                  <a:cxn ang="0">
                    <a:pos x="6" y="12"/>
                  </a:cxn>
                </a:cxnLst>
                <a:rect l="0" t="0" r="0" b="0"/>
                <a:pathLst>
                  <a:path w="12" h="12">
                    <a:moveTo>
                      <a:pt x="6" y="12"/>
                    </a:moveTo>
                    <a:lnTo>
                      <a:pt x="12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0" y="12"/>
                    </a:lnTo>
                    <a:lnTo>
                      <a:pt x="6" y="12"/>
                    </a:lnTo>
                    <a:close/>
                  </a:path>
                </a:pathLst>
              </a:custGeom>
              <a:grp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anchor="t" compatLnSpc="1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19" name="フリーフォーム 118"/>
              <p:cNvSpPr>
                <a:spLocks/>
              </p:cNvSpPr>
              <p:nvPr/>
            </p:nvSpPr>
            <p:spPr bwMode="auto">
              <a:xfrm>
                <a:off x="4330" y="2104"/>
                <a:ext cx="59" cy="35"/>
              </a:xfrm>
              <a:custGeom>
                <a:avLst/>
                <a:gdLst/>
                <a:ahLst/>
                <a:cxnLst>
                  <a:cxn ang="0">
                    <a:pos x="12" y="35"/>
                  </a:cxn>
                  <a:cxn ang="0">
                    <a:pos x="41" y="35"/>
                  </a:cxn>
                  <a:cxn ang="0">
                    <a:pos x="47" y="24"/>
                  </a:cxn>
                  <a:cxn ang="0">
                    <a:pos x="59" y="18"/>
                  </a:cxn>
                  <a:cxn ang="0">
                    <a:pos x="47" y="12"/>
                  </a:cxn>
                  <a:cxn ang="0">
                    <a:pos x="35" y="0"/>
                  </a:cxn>
                  <a:cxn ang="0">
                    <a:pos x="18" y="0"/>
                  </a:cxn>
                  <a:cxn ang="0">
                    <a:pos x="6" y="0"/>
                  </a:cxn>
                  <a:cxn ang="0">
                    <a:pos x="0" y="18"/>
                  </a:cxn>
                  <a:cxn ang="0">
                    <a:pos x="0" y="24"/>
                  </a:cxn>
                  <a:cxn ang="0">
                    <a:pos x="0" y="30"/>
                  </a:cxn>
                  <a:cxn ang="0">
                    <a:pos x="6" y="35"/>
                  </a:cxn>
                  <a:cxn ang="0">
                    <a:pos x="12" y="35"/>
                  </a:cxn>
                </a:cxnLst>
                <a:rect l="0" t="0" r="0" b="0"/>
                <a:pathLst>
                  <a:path w="59" h="35">
                    <a:moveTo>
                      <a:pt x="12" y="35"/>
                    </a:moveTo>
                    <a:lnTo>
                      <a:pt x="41" y="35"/>
                    </a:lnTo>
                    <a:lnTo>
                      <a:pt x="47" y="24"/>
                    </a:lnTo>
                    <a:lnTo>
                      <a:pt x="59" y="18"/>
                    </a:lnTo>
                    <a:lnTo>
                      <a:pt x="47" y="12"/>
                    </a:lnTo>
                    <a:lnTo>
                      <a:pt x="35" y="0"/>
                    </a:lnTo>
                    <a:lnTo>
                      <a:pt x="18" y="0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0" y="24"/>
                    </a:lnTo>
                    <a:lnTo>
                      <a:pt x="0" y="30"/>
                    </a:lnTo>
                    <a:lnTo>
                      <a:pt x="6" y="35"/>
                    </a:lnTo>
                    <a:lnTo>
                      <a:pt x="12" y="35"/>
                    </a:lnTo>
                    <a:close/>
                  </a:path>
                </a:pathLst>
              </a:custGeom>
              <a:grp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anchor="t" compatLnSpc="1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20" name="フリーフォーム 119"/>
              <p:cNvSpPr>
                <a:spLocks/>
              </p:cNvSpPr>
              <p:nvPr/>
            </p:nvSpPr>
            <p:spPr bwMode="auto">
              <a:xfrm>
                <a:off x="4236" y="1905"/>
                <a:ext cx="112" cy="94"/>
              </a:xfrm>
              <a:custGeom>
                <a:avLst/>
                <a:gdLst/>
                <a:ahLst/>
                <a:cxnLst>
                  <a:cxn ang="0">
                    <a:pos x="71" y="94"/>
                  </a:cxn>
                  <a:cxn ang="0">
                    <a:pos x="88" y="88"/>
                  </a:cxn>
                  <a:cxn ang="0">
                    <a:pos x="100" y="70"/>
                  </a:cxn>
                  <a:cxn ang="0">
                    <a:pos x="112" y="47"/>
                  </a:cxn>
                  <a:cxn ang="0">
                    <a:pos x="112" y="29"/>
                  </a:cxn>
                  <a:cxn ang="0">
                    <a:pos x="106" y="6"/>
                  </a:cxn>
                  <a:cxn ang="0">
                    <a:pos x="88" y="0"/>
                  </a:cxn>
                  <a:cxn ang="0">
                    <a:pos x="65" y="0"/>
                  </a:cxn>
                  <a:cxn ang="0">
                    <a:pos x="47" y="6"/>
                  </a:cxn>
                  <a:cxn ang="0">
                    <a:pos x="29" y="29"/>
                  </a:cxn>
                  <a:cxn ang="0">
                    <a:pos x="12" y="35"/>
                  </a:cxn>
                  <a:cxn ang="0">
                    <a:pos x="6" y="41"/>
                  </a:cxn>
                  <a:cxn ang="0">
                    <a:pos x="0" y="41"/>
                  </a:cxn>
                  <a:cxn ang="0">
                    <a:pos x="0" y="47"/>
                  </a:cxn>
                  <a:cxn ang="0">
                    <a:pos x="6" y="58"/>
                  </a:cxn>
                  <a:cxn ang="0">
                    <a:pos x="12" y="64"/>
                  </a:cxn>
                  <a:cxn ang="0">
                    <a:pos x="35" y="88"/>
                  </a:cxn>
                  <a:cxn ang="0">
                    <a:pos x="47" y="94"/>
                  </a:cxn>
                  <a:cxn ang="0">
                    <a:pos x="65" y="94"/>
                  </a:cxn>
                  <a:cxn ang="0">
                    <a:pos x="71" y="94"/>
                  </a:cxn>
                </a:cxnLst>
                <a:rect l="0" t="0" r="0" b="0"/>
                <a:pathLst>
                  <a:path w="112" h="94">
                    <a:moveTo>
                      <a:pt x="71" y="94"/>
                    </a:moveTo>
                    <a:lnTo>
                      <a:pt x="88" y="88"/>
                    </a:lnTo>
                    <a:lnTo>
                      <a:pt x="100" y="70"/>
                    </a:lnTo>
                    <a:lnTo>
                      <a:pt x="112" y="47"/>
                    </a:lnTo>
                    <a:lnTo>
                      <a:pt x="112" y="29"/>
                    </a:lnTo>
                    <a:lnTo>
                      <a:pt x="106" y="6"/>
                    </a:lnTo>
                    <a:lnTo>
                      <a:pt x="88" y="0"/>
                    </a:lnTo>
                    <a:lnTo>
                      <a:pt x="65" y="0"/>
                    </a:lnTo>
                    <a:lnTo>
                      <a:pt x="47" y="6"/>
                    </a:lnTo>
                    <a:lnTo>
                      <a:pt x="29" y="29"/>
                    </a:lnTo>
                    <a:lnTo>
                      <a:pt x="12" y="35"/>
                    </a:lnTo>
                    <a:lnTo>
                      <a:pt x="6" y="41"/>
                    </a:lnTo>
                    <a:lnTo>
                      <a:pt x="0" y="41"/>
                    </a:lnTo>
                    <a:lnTo>
                      <a:pt x="0" y="47"/>
                    </a:lnTo>
                    <a:lnTo>
                      <a:pt x="6" y="58"/>
                    </a:lnTo>
                    <a:lnTo>
                      <a:pt x="12" y="64"/>
                    </a:lnTo>
                    <a:lnTo>
                      <a:pt x="35" y="88"/>
                    </a:lnTo>
                    <a:lnTo>
                      <a:pt x="47" y="94"/>
                    </a:lnTo>
                    <a:lnTo>
                      <a:pt x="65" y="94"/>
                    </a:lnTo>
                    <a:lnTo>
                      <a:pt x="71" y="94"/>
                    </a:lnTo>
                    <a:close/>
                  </a:path>
                </a:pathLst>
              </a:custGeom>
              <a:grp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anchor="t" compatLnSpc="1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21" name="フリーフォーム 120"/>
              <p:cNvSpPr>
                <a:spLocks/>
              </p:cNvSpPr>
              <p:nvPr/>
            </p:nvSpPr>
            <p:spPr bwMode="auto">
              <a:xfrm>
                <a:off x="4406" y="1811"/>
                <a:ext cx="82" cy="76"/>
              </a:xfrm>
              <a:custGeom>
                <a:avLst/>
                <a:gdLst/>
                <a:ahLst/>
                <a:cxnLst>
                  <a:cxn ang="0">
                    <a:pos x="59" y="70"/>
                  </a:cxn>
                  <a:cxn ang="0">
                    <a:pos x="77" y="53"/>
                  </a:cxn>
                  <a:cxn ang="0">
                    <a:pos x="82" y="29"/>
                  </a:cxn>
                  <a:cxn ang="0">
                    <a:pos x="77" y="6"/>
                  </a:cxn>
                  <a:cxn ang="0">
                    <a:pos x="65" y="0"/>
                  </a:cxn>
                  <a:cxn ang="0">
                    <a:pos x="59" y="0"/>
                  </a:cxn>
                  <a:cxn ang="0">
                    <a:pos x="35" y="0"/>
                  </a:cxn>
                  <a:cxn ang="0">
                    <a:pos x="18" y="12"/>
                  </a:cxn>
                  <a:cxn ang="0">
                    <a:pos x="12" y="35"/>
                  </a:cxn>
                  <a:cxn ang="0">
                    <a:pos x="0" y="53"/>
                  </a:cxn>
                  <a:cxn ang="0">
                    <a:pos x="12" y="59"/>
                  </a:cxn>
                  <a:cxn ang="0">
                    <a:pos x="18" y="70"/>
                  </a:cxn>
                  <a:cxn ang="0">
                    <a:pos x="35" y="76"/>
                  </a:cxn>
                  <a:cxn ang="0">
                    <a:pos x="53" y="70"/>
                  </a:cxn>
                  <a:cxn ang="0">
                    <a:pos x="59" y="70"/>
                  </a:cxn>
                </a:cxnLst>
                <a:rect l="0" t="0" r="0" b="0"/>
                <a:pathLst>
                  <a:path w="82" h="76">
                    <a:moveTo>
                      <a:pt x="59" y="70"/>
                    </a:moveTo>
                    <a:lnTo>
                      <a:pt x="77" y="53"/>
                    </a:lnTo>
                    <a:lnTo>
                      <a:pt x="82" y="29"/>
                    </a:lnTo>
                    <a:lnTo>
                      <a:pt x="77" y="6"/>
                    </a:lnTo>
                    <a:lnTo>
                      <a:pt x="65" y="0"/>
                    </a:lnTo>
                    <a:lnTo>
                      <a:pt x="59" y="0"/>
                    </a:lnTo>
                    <a:lnTo>
                      <a:pt x="35" y="0"/>
                    </a:lnTo>
                    <a:lnTo>
                      <a:pt x="18" y="12"/>
                    </a:lnTo>
                    <a:lnTo>
                      <a:pt x="12" y="35"/>
                    </a:lnTo>
                    <a:lnTo>
                      <a:pt x="0" y="53"/>
                    </a:lnTo>
                    <a:lnTo>
                      <a:pt x="12" y="59"/>
                    </a:lnTo>
                    <a:lnTo>
                      <a:pt x="18" y="70"/>
                    </a:lnTo>
                    <a:lnTo>
                      <a:pt x="35" y="76"/>
                    </a:lnTo>
                    <a:lnTo>
                      <a:pt x="53" y="70"/>
                    </a:lnTo>
                    <a:lnTo>
                      <a:pt x="59" y="70"/>
                    </a:lnTo>
                    <a:close/>
                  </a:path>
                </a:pathLst>
              </a:custGeom>
              <a:grp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anchor="t" compatLnSpc="1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22" name="フリーフォーム 121"/>
              <p:cNvSpPr>
                <a:spLocks/>
              </p:cNvSpPr>
              <p:nvPr/>
            </p:nvSpPr>
            <p:spPr bwMode="auto">
              <a:xfrm>
                <a:off x="4529" y="1969"/>
                <a:ext cx="53" cy="53"/>
              </a:xfrm>
              <a:custGeom>
                <a:avLst/>
                <a:gdLst/>
                <a:ahLst/>
                <a:cxnLst>
                  <a:cxn ang="0">
                    <a:pos x="18" y="41"/>
                  </a:cxn>
                  <a:cxn ang="0">
                    <a:pos x="30" y="53"/>
                  </a:cxn>
                  <a:cxn ang="0">
                    <a:pos x="47" y="41"/>
                  </a:cxn>
                  <a:cxn ang="0">
                    <a:pos x="53" y="30"/>
                  </a:cxn>
                  <a:cxn ang="0">
                    <a:pos x="53" y="12"/>
                  </a:cxn>
                  <a:cxn ang="0">
                    <a:pos x="47" y="6"/>
                  </a:cxn>
                  <a:cxn ang="0">
                    <a:pos x="36" y="0"/>
                  </a:cxn>
                  <a:cxn ang="0">
                    <a:pos x="18" y="0"/>
                  </a:cxn>
                  <a:cxn ang="0">
                    <a:pos x="6" y="12"/>
                  </a:cxn>
                  <a:cxn ang="0">
                    <a:pos x="0" y="24"/>
                  </a:cxn>
                  <a:cxn ang="0">
                    <a:pos x="6" y="35"/>
                  </a:cxn>
                  <a:cxn ang="0">
                    <a:pos x="6" y="41"/>
                  </a:cxn>
                  <a:cxn ang="0">
                    <a:pos x="18" y="41"/>
                  </a:cxn>
                </a:cxnLst>
                <a:rect l="0" t="0" r="0" b="0"/>
                <a:pathLst>
                  <a:path w="53" h="53">
                    <a:moveTo>
                      <a:pt x="18" y="41"/>
                    </a:moveTo>
                    <a:lnTo>
                      <a:pt x="30" y="53"/>
                    </a:lnTo>
                    <a:lnTo>
                      <a:pt x="47" y="41"/>
                    </a:lnTo>
                    <a:lnTo>
                      <a:pt x="53" y="30"/>
                    </a:lnTo>
                    <a:lnTo>
                      <a:pt x="53" y="12"/>
                    </a:lnTo>
                    <a:lnTo>
                      <a:pt x="47" y="6"/>
                    </a:lnTo>
                    <a:lnTo>
                      <a:pt x="36" y="0"/>
                    </a:lnTo>
                    <a:lnTo>
                      <a:pt x="18" y="0"/>
                    </a:lnTo>
                    <a:lnTo>
                      <a:pt x="6" y="12"/>
                    </a:lnTo>
                    <a:lnTo>
                      <a:pt x="0" y="24"/>
                    </a:lnTo>
                    <a:lnTo>
                      <a:pt x="6" y="35"/>
                    </a:lnTo>
                    <a:lnTo>
                      <a:pt x="6" y="41"/>
                    </a:lnTo>
                    <a:lnTo>
                      <a:pt x="18" y="41"/>
                    </a:lnTo>
                    <a:close/>
                  </a:path>
                </a:pathLst>
              </a:custGeom>
              <a:grp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anchor="t" compatLnSpc="1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23" name="フリーフォーム 122"/>
              <p:cNvSpPr>
                <a:spLocks/>
              </p:cNvSpPr>
              <p:nvPr/>
            </p:nvSpPr>
            <p:spPr bwMode="auto">
              <a:xfrm>
                <a:off x="4799" y="2873"/>
                <a:ext cx="36" cy="23"/>
              </a:xfrm>
              <a:custGeom>
                <a:avLst/>
                <a:gdLst/>
                <a:ahLst/>
                <a:cxnLst>
                  <a:cxn ang="0">
                    <a:pos x="30" y="23"/>
                  </a:cxn>
                  <a:cxn ang="0">
                    <a:pos x="36" y="18"/>
                  </a:cxn>
                  <a:cxn ang="0">
                    <a:pos x="36" y="12"/>
                  </a:cxn>
                  <a:cxn ang="0">
                    <a:pos x="30" y="6"/>
                  </a:cxn>
                  <a:cxn ang="0">
                    <a:pos x="12" y="0"/>
                  </a:cxn>
                  <a:cxn ang="0">
                    <a:pos x="6" y="6"/>
                  </a:cxn>
                  <a:cxn ang="0">
                    <a:pos x="0" y="12"/>
                  </a:cxn>
                  <a:cxn ang="0">
                    <a:pos x="6" y="23"/>
                  </a:cxn>
                  <a:cxn ang="0">
                    <a:pos x="12" y="23"/>
                  </a:cxn>
                  <a:cxn ang="0">
                    <a:pos x="18" y="23"/>
                  </a:cxn>
                  <a:cxn ang="0">
                    <a:pos x="30" y="23"/>
                  </a:cxn>
                </a:cxnLst>
                <a:rect l="0" t="0" r="0" b="0"/>
                <a:pathLst>
                  <a:path w="36" h="23">
                    <a:moveTo>
                      <a:pt x="30" y="23"/>
                    </a:moveTo>
                    <a:lnTo>
                      <a:pt x="36" y="18"/>
                    </a:lnTo>
                    <a:lnTo>
                      <a:pt x="36" y="12"/>
                    </a:lnTo>
                    <a:lnTo>
                      <a:pt x="30" y="6"/>
                    </a:lnTo>
                    <a:lnTo>
                      <a:pt x="12" y="0"/>
                    </a:lnTo>
                    <a:lnTo>
                      <a:pt x="6" y="6"/>
                    </a:lnTo>
                    <a:lnTo>
                      <a:pt x="0" y="12"/>
                    </a:lnTo>
                    <a:lnTo>
                      <a:pt x="6" y="23"/>
                    </a:lnTo>
                    <a:lnTo>
                      <a:pt x="12" y="23"/>
                    </a:lnTo>
                    <a:lnTo>
                      <a:pt x="18" y="23"/>
                    </a:lnTo>
                    <a:lnTo>
                      <a:pt x="30" y="23"/>
                    </a:lnTo>
                    <a:close/>
                  </a:path>
                </a:pathLst>
              </a:custGeom>
              <a:grp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anchor="t" compatLnSpc="1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24" name="フリーフォーム 123"/>
              <p:cNvSpPr>
                <a:spLocks/>
              </p:cNvSpPr>
              <p:nvPr/>
            </p:nvSpPr>
            <p:spPr bwMode="auto">
              <a:xfrm>
                <a:off x="4946" y="2803"/>
                <a:ext cx="123" cy="52"/>
              </a:xfrm>
              <a:custGeom>
                <a:avLst/>
                <a:gdLst/>
                <a:ahLst/>
                <a:cxnLst>
                  <a:cxn ang="0">
                    <a:pos x="76" y="52"/>
                  </a:cxn>
                  <a:cxn ang="0">
                    <a:pos x="94" y="46"/>
                  </a:cxn>
                  <a:cxn ang="0">
                    <a:pos x="111" y="41"/>
                  </a:cxn>
                  <a:cxn ang="0">
                    <a:pos x="123" y="23"/>
                  </a:cxn>
                  <a:cxn ang="0">
                    <a:pos x="123" y="11"/>
                  </a:cxn>
                  <a:cxn ang="0">
                    <a:pos x="117" y="11"/>
                  </a:cxn>
                  <a:cxn ang="0">
                    <a:pos x="94" y="0"/>
                  </a:cxn>
                  <a:cxn ang="0">
                    <a:pos x="76" y="0"/>
                  </a:cxn>
                  <a:cxn ang="0">
                    <a:pos x="59" y="11"/>
                  </a:cxn>
                  <a:cxn ang="0">
                    <a:pos x="47" y="11"/>
                  </a:cxn>
                  <a:cxn ang="0">
                    <a:pos x="23" y="17"/>
                  </a:cxn>
                  <a:cxn ang="0">
                    <a:pos x="12" y="17"/>
                  </a:cxn>
                  <a:cxn ang="0">
                    <a:pos x="0" y="29"/>
                  </a:cxn>
                  <a:cxn ang="0">
                    <a:pos x="0" y="41"/>
                  </a:cxn>
                  <a:cxn ang="0">
                    <a:pos x="12" y="46"/>
                  </a:cxn>
                  <a:cxn ang="0">
                    <a:pos x="18" y="52"/>
                  </a:cxn>
                  <a:cxn ang="0">
                    <a:pos x="29" y="52"/>
                  </a:cxn>
                  <a:cxn ang="0">
                    <a:pos x="53" y="52"/>
                  </a:cxn>
                  <a:cxn ang="0">
                    <a:pos x="70" y="52"/>
                  </a:cxn>
                  <a:cxn ang="0">
                    <a:pos x="76" y="52"/>
                  </a:cxn>
                </a:cxnLst>
                <a:rect l="0" t="0" r="0" b="0"/>
                <a:pathLst>
                  <a:path w="123" h="52">
                    <a:moveTo>
                      <a:pt x="76" y="52"/>
                    </a:moveTo>
                    <a:lnTo>
                      <a:pt x="94" y="46"/>
                    </a:lnTo>
                    <a:lnTo>
                      <a:pt x="111" y="41"/>
                    </a:lnTo>
                    <a:lnTo>
                      <a:pt x="123" y="23"/>
                    </a:lnTo>
                    <a:lnTo>
                      <a:pt x="123" y="11"/>
                    </a:lnTo>
                    <a:lnTo>
                      <a:pt x="117" y="11"/>
                    </a:lnTo>
                    <a:lnTo>
                      <a:pt x="94" y="0"/>
                    </a:lnTo>
                    <a:lnTo>
                      <a:pt x="76" y="0"/>
                    </a:lnTo>
                    <a:lnTo>
                      <a:pt x="59" y="11"/>
                    </a:lnTo>
                    <a:lnTo>
                      <a:pt x="47" y="11"/>
                    </a:lnTo>
                    <a:lnTo>
                      <a:pt x="23" y="17"/>
                    </a:lnTo>
                    <a:lnTo>
                      <a:pt x="12" y="17"/>
                    </a:lnTo>
                    <a:lnTo>
                      <a:pt x="0" y="29"/>
                    </a:lnTo>
                    <a:lnTo>
                      <a:pt x="0" y="41"/>
                    </a:lnTo>
                    <a:lnTo>
                      <a:pt x="12" y="46"/>
                    </a:lnTo>
                    <a:lnTo>
                      <a:pt x="18" y="52"/>
                    </a:lnTo>
                    <a:lnTo>
                      <a:pt x="29" y="52"/>
                    </a:lnTo>
                    <a:lnTo>
                      <a:pt x="53" y="52"/>
                    </a:lnTo>
                    <a:lnTo>
                      <a:pt x="70" y="52"/>
                    </a:lnTo>
                    <a:lnTo>
                      <a:pt x="76" y="52"/>
                    </a:lnTo>
                    <a:close/>
                  </a:path>
                </a:pathLst>
              </a:custGeom>
              <a:grp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anchor="t" compatLnSpc="1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25" name="フリーフォーム 124"/>
              <p:cNvSpPr>
                <a:spLocks/>
              </p:cNvSpPr>
              <p:nvPr/>
            </p:nvSpPr>
            <p:spPr bwMode="auto">
              <a:xfrm>
                <a:off x="5087" y="2668"/>
                <a:ext cx="23" cy="23"/>
              </a:xfrm>
              <a:custGeom>
                <a:avLst/>
                <a:gdLst/>
                <a:ahLst/>
                <a:cxnLst>
                  <a:cxn ang="0">
                    <a:pos x="12" y="23"/>
                  </a:cxn>
                  <a:cxn ang="0">
                    <a:pos x="23" y="17"/>
                  </a:cxn>
                  <a:cxn ang="0">
                    <a:pos x="23" y="5"/>
                  </a:cxn>
                  <a:cxn ang="0">
                    <a:pos x="12" y="0"/>
                  </a:cxn>
                  <a:cxn ang="0">
                    <a:pos x="6" y="0"/>
                  </a:cxn>
                  <a:cxn ang="0">
                    <a:pos x="0" y="5"/>
                  </a:cxn>
                  <a:cxn ang="0">
                    <a:pos x="0" y="17"/>
                  </a:cxn>
                  <a:cxn ang="0">
                    <a:pos x="6" y="23"/>
                  </a:cxn>
                  <a:cxn ang="0">
                    <a:pos x="6" y="23"/>
                  </a:cxn>
                  <a:cxn ang="0">
                    <a:pos x="12" y="23"/>
                  </a:cxn>
                </a:cxnLst>
                <a:rect l="0" t="0" r="0" b="0"/>
                <a:pathLst>
                  <a:path w="23" h="23">
                    <a:moveTo>
                      <a:pt x="12" y="23"/>
                    </a:moveTo>
                    <a:lnTo>
                      <a:pt x="23" y="17"/>
                    </a:lnTo>
                    <a:lnTo>
                      <a:pt x="23" y="5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5"/>
                    </a:lnTo>
                    <a:lnTo>
                      <a:pt x="0" y="17"/>
                    </a:lnTo>
                    <a:lnTo>
                      <a:pt x="6" y="23"/>
                    </a:lnTo>
                    <a:lnTo>
                      <a:pt x="6" y="23"/>
                    </a:lnTo>
                    <a:lnTo>
                      <a:pt x="12" y="23"/>
                    </a:lnTo>
                    <a:close/>
                  </a:path>
                </a:pathLst>
              </a:custGeom>
              <a:grp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anchor="t" compatLnSpc="1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26" name="フリーフォーム 125"/>
              <p:cNvSpPr>
                <a:spLocks/>
              </p:cNvSpPr>
              <p:nvPr/>
            </p:nvSpPr>
            <p:spPr bwMode="auto">
              <a:xfrm>
                <a:off x="5245" y="2527"/>
                <a:ext cx="94" cy="82"/>
              </a:xfrm>
              <a:custGeom>
                <a:avLst/>
                <a:gdLst/>
                <a:ahLst/>
                <a:cxnLst>
                  <a:cxn ang="0">
                    <a:pos x="53" y="82"/>
                  </a:cxn>
                  <a:cxn ang="0">
                    <a:pos x="65" y="82"/>
                  </a:cxn>
                  <a:cxn ang="0">
                    <a:pos x="76" y="70"/>
                  </a:cxn>
                  <a:cxn ang="0">
                    <a:pos x="88" y="47"/>
                  </a:cxn>
                  <a:cxn ang="0">
                    <a:pos x="94" y="35"/>
                  </a:cxn>
                  <a:cxn ang="0">
                    <a:pos x="88" y="11"/>
                  </a:cxn>
                  <a:cxn ang="0">
                    <a:pos x="76" y="6"/>
                  </a:cxn>
                  <a:cxn ang="0">
                    <a:pos x="59" y="0"/>
                  </a:cxn>
                  <a:cxn ang="0">
                    <a:pos x="24" y="6"/>
                  </a:cxn>
                  <a:cxn ang="0">
                    <a:pos x="0" y="17"/>
                  </a:cxn>
                  <a:cxn ang="0">
                    <a:pos x="0" y="47"/>
                  </a:cxn>
                  <a:cxn ang="0">
                    <a:pos x="6" y="70"/>
                  </a:cxn>
                  <a:cxn ang="0">
                    <a:pos x="30" y="82"/>
                  </a:cxn>
                  <a:cxn ang="0">
                    <a:pos x="41" y="82"/>
                  </a:cxn>
                  <a:cxn ang="0">
                    <a:pos x="53" y="82"/>
                  </a:cxn>
                </a:cxnLst>
                <a:rect l="0" t="0" r="0" b="0"/>
                <a:pathLst>
                  <a:path w="94" h="82">
                    <a:moveTo>
                      <a:pt x="53" y="82"/>
                    </a:moveTo>
                    <a:lnTo>
                      <a:pt x="65" y="82"/>
                    </a:lnTo>
                    <a:lnTo>
                      <a:pt x="76" y="70"/>
                    </a:lnTo>
                    <a:lnTo>
                      <a:pt x="88" y="47"/>
                    </a:lnTo>
                    <a:lnTo>
                      <a:pt x="94" y="35"/>
                    </a:lnTo>
                    <a:lnTo>
                      <a:pt x="88" y="11"/>
                    </a:lnTo>
                    <a:lnTo>
                      <a:pt x="76" y="6"/>
                    </a:lnTo>
                    <a:lnTo>
                      <a:pt x="59" y="0"/>
                    </a:lnTo>
                    <a:lnTo>
                      <a:pt x="24" y="6"/>
                    </a:lnTo>
                    <a:lnTo>
                      <a:pt x="0" y="17"/>
                    </a:lnTo>
                    <a:lnTo>
                      <a:pt x="0" y="47"/>
                    </a:lnTo>
                    <a:lnTo>
                      <a:pt x="6" y="70"/>
                    </a:lnTo>
                    <a:lnTo>
                      <a:pt x="30" y="82"/>
                    </a:lnTo>
                    <a:lnTo>
                      <a:pt x="41" y="82"/>
                    </a:lnTo>
                    <a:lnTo>
                      <a:pt x="53" y="82"/>
                    </a:lnTo>
                    <a:close/>
                  </a:path>
                </a:pathLst>
              </a:custGeom>
              <a:grp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anchor="t" compatLnSpc="1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27" name="フリーフォーム 126"/>
              <p:cNvSpPr>
                <a:spLocks/>
              </p:cNvSpPr>
              <p:nvPr/>
            </p:nvSpPr>
            <p:spPr bwMode="auto">
              <a:xfrm>
                <a:off x="5527" y="3172"/>
                <a:ext cx="29" cy="30"/>
              </a:xfrm>
              <a:custGeom>
                <a:avLst/>
                <a:gdLst/>
                <a:ahLst/>
                <a:cxnLst>
                  <a:cxn ang="0">
                    <a:pos x="23" y="30"/>
                  </a:cxn>
                  <a:cxn ang="0">
                    <a:pos x="29" y="24"/>
                  </a:cxn>
                  <a:cxn ang="0">
                    <a:pos x="29" y="18"/>
                  </a:cxn>
                  <a:cxn ang="0">
                    <a:pos x="23" y="0"/>
                  </a:cxn>
                  <a:cxn ang="0">
                    <a:pos x="6" y="0"/>
                  </a:cxn>
                  <a:cxn ang="0">
                    <a:pos x="0" y="18"/>
                  </a:cxn>
                  <a:cxn ang="0">
                    <a:pos x="0" y="24"/>
                  </a:cxn>
                  <a:cxn ang="0">
                    <a:pos x="6" y="30"/>
                  </a:cxn>
                  <a:cxn ang="0">
                    <a:pos x="12" y="30"/>
                  </a:cxn>
                  <a:cxn ang="0">
                    <a:pos x="23" y="30"/>
                  </a:cxn>
                </a:cxnLst>
                <a:rect l="0" t="0" r="0" b="0"/>
                <a:pathLst>
                  <a:path w="29" h="30">
                    <a:moveTo>
                      <a:pt x="23" y="30"/>
                    </a:moveTo>
                    <a:lnTo>
                      <a:pt x="29" y="24"/>
                    </a:lnTo>
                    <a:lnTo>
                      <a:pt x="29" y="18"/>
                    </a:lnTo>
                    <a:lnTo>
                      <a:pt x="23" y="0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0" y="24"/>
                    </a:lnTo>
                    <a:lnTo>
                      <a:pt x="6" y="30"/>
                    </a:lnTo>
                    <a:lnTo>
                      <a:pt x="12" y="30"/>
                    </a:lnTo>
                    <a:lnTo>
                      <a:pt x="23" y="30"/>
                    </a:lnTo>
                    <a:close/>
                  </a:path>
                </a:pathLst>
              </a:custGeom>
              <a:grp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anchor="t" compatLnSpc="1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28" name="フリーフォーム 127"/>
              <p:cNvSpPr>
                <a:spLocks/>
              </p:cNvSpPr>
              <p:nvPr/>
            </p:nvSpPr>
            <p:spPr bwMode="auto">
              <a:xfrm>
                <a:off x="3339" y="1611"/>
                <a:ext cx="269" cy="171"/>
              </a:xfrm>
              <a:custGeom>
                <a:avLst/>
                <a:gdLst/>
                <a:ahLst/>
                <a:cxnLst>
                  <a:cxn ang="0">
                    <a:pos x="29" y="171"/>
                  </a:cxn>
                  <a:cxn ang="0">
                    <a:pos x="52" y="165"/>
                  </a:cxn>
                  <a:cxn ang="0">
                    <a:pos x="76" y="159"/>
                  </a:cxn>
                  <a:cxn ang="0">
                    <a:pos x="111" y="129"/>
                  </a:cxn>
                  <a:cxn ang="0">
                    <a:pos x="129" y="106"/>
                  </a:cxn>
                  <a:cxn ang="0">
                    <a:pos x="146" y="106"/>
                  </a:cxn>
                  <a:cxn ang="0">
                    <a:pos x="187" y="88"/>
                  </a:cxn>
                  <a:cxn ang="0">
                    <a:pos x="234" y="65"/>
                  </a:cxn>
                  <a:cxn ang="0">
                    <a:pos x="252" y="41"/>
                  </a:cxn>
                  <a:cxn ang="0">
                    <a:pos x="264" y="36"/>
                  </a:cxn>
                  <a:cxn ang="0">
                    <a:pos x="269" y="18"/>
                  </a:cxn>
                  <a:cxn ang="0">
                    <a:pos x="246" y="0"/>
                  </a:cxn>
                  <a:cxn ang="0">
                    <a:pos x="240" y="0"/>
                  </a:cxn>
                  <a:cxn ang="0">
                    <a:pos x="234" y="0"/>
                  </a:cxn>
                  <a:cxn ang="0">
                    <a:pos x="211" y="6"/>
                  </a:cxn>
                  <a:cxn ang="0">
                    <a:pos x="199" y="6"/>
                  </a:cxn>
                  <a:cxn ang="0">
                    <a:pos x="176" y="0"/>
                  </a:cxn>
                  <a:cxn ang="0">
                    <a:pos x="146" y="6"/>
                  </a:cxn>
                  <a:cxn ang="0">
                    <a:pos x="117" y="24"/>
                  </a:cxn>
                  <a:cxn ang="0">
                    <a:pos x="88" y="47"/>
                  </a:cxn>
                  <a:cxn ang="0">
                    <a:pos x="82" y="65"/>
                  </a:cxn>
                  <a:cxn ang="0">
                    <a:pos x="58" y="65"/>
                  </a:cxn>
                  <a:cxn ang="0">
                    <a:pos x="23" y="88"/>
                  </a:cxn>
                  <a:cxn ang="0">
                    <a:pos x="11" y="112"/>
                  </a:cxn>
                  <a:cxn ang="0">
                    <a:pos x="0" y="129"/>
                  </a:cxn>
                  <a:cxn ang="0">
                    <a:pos x="11" y="159"/>
                  </a:cxn>
                  <a:cxn ang="0">
                    <a:pos x="23" y="171"/>
                  </a:cxn>
                  <a:cxn ang="0">
                    <a:pos x="29" y="171"/>
                  </a:cxn>
                </a:cxnLst>
                <a:rect l="0" t="0" r="0" b="0"/>
                <a:pathLst>
                  <a:path w="269" h="171">
                    <a:moveTo>
                      <a:pt x="29" y="171"/>
                    </a:moveTo>
                    <a:lnTo>
                      <a:pt x="52" y="165"/>
                    </a:lnTo>
                    <a:lnTo>
                      <a:pt x="76" y="159"/>
                    </a:lnTo>
                    <a:lnTo>
                      <a:pt x="111" y="129"/>
                    </a:lnTo>
                    <a:lnTo>
                      <a:pt x="129" y="106"/>
                    </a:lnTo>
                    <a:lnTo>
                      <a:pt x="146" y="106"/>
                    </a:lnTo>
                    <a:lnTo>
                      <a:pt x="187" y="88"/>
                    </a:lnTo>
                    <a:lnTo>
                      <a:pt x="234" y="65"/>
                    </a:lnTo>
                    <a:lnTo>
                      <a:pt x="252" y="41"/>
                    </a:lnTo>
                    <a:lnTo>
                      <a:pt x="264" y="36"/>
                    </a:lnTo>
                    <a:lnTo>
                      <a:pt x="269" y="18"/>
                    </a:lnTo>
                    <a:lnTo>
                      <a:pt x="246" y="0"/>
                    </a:lnTo>
                    <a:lnTo>
                      <a:pt x="240" y="0"/>
                    </a:lnTo>
                    <a:lnTo>
                      <a:pt x="234" y="0"/>
                    </a:lnTo>
                    <a:lnTo>
                      <a:pt x="211" y="6"/>
                    </a:lnTo>
                    <a:lnTo>
                      <a:pt x="199" y="6"/>
                    </a:lnTo>
                    <a:lnTo>
                      <a:pt x="176" y="0"/>
                    </a:lnTo>
                    <a:lnTo>
                      <a:pt x="146" y="6"/>
                    </a:lnTo>
                    <a:lnTo>
                      <a:pt x="117" y="24"/>
                    </a:lnTo>
                    <a:lnTo>
                      <a:pt x="88" y="47"/>
                    </a:lnTo>
                    <a:lnTo>
                      <a:pt x="82" y="65"/>
                    </a:lnTo>
                    <a:lnTo>
                      <a:pt x="58" y="65"/>
                    </a:lnTo>
                    <a:lnTo>
                      <a:pt x="23" y="88"/>
                    </a:lnTo>
                    <a:lnTo>
                      <a:pt x="11" y="112"/>
                    </a:lnTo>
                    <a:lnTo>
                      <a:pt x="0" y="129"/>
                    </a:lnTo>
                    <a:lnTo>
                      <a:pt x="11" y="159"/>
                    </a:lnTo>
                    <a:lnTo>
                      <a:pt x="23" y="171"/>
                    </a:lnTo>
                    <a:lnTo>
                      <a:pt x="29" y="171"/>
                    </a:lnTo>
                    <a:close/>
                  </a:path>
                </a:pathLst>
              </a:custGeom>
              <a:grp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anchor="t" compatLnSpc="1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29" name="フリーフォーム 128"/>
              <p:cNvSpPr>
                <a:spLocks/>
              </p:cNvSpPr>
              <p:nvPr/>
            </p:nvSpPr>
            <p:spPr bwMode="auto">
              <a:xfrm>
                <a:off x="3591" y="1535"/>
                <a:ext cx="64" cy="59"/>
              </a:xfrm>
              <a:custGeom>
                <a:avLst/>
                <a:gdLst/>
                <a:ahLst/>
                <a:cxnLst>
                  <a:cxn ang="0">
                    <a:pos x="23" y="59"/>
                  </a:cxn>
                  <a:cxn ang="0">
                    <a:pos x="35" y="53"/>
                  </a:cxn>
                  <a:cxn ang="0">
                    <a:pos x="58" y="29"/>
                  </a:cxn>
                  <a:cxn ang="0">
                    <a:pos x="64" y="18"/>
                  </a:cxn>
                  <a:cxn ang="0">
                    <a:pos x="58" y="6"/>
                  </a:cxn>
                  <a:cxn ang="0">
                    <a:pos x="53" y="0"/>
                  </a:cxn>
                  <a:cxn ang="0">
                    <a:pos x="17" y="18"/>
                  </a:cxn>
                  <a:cxn ang="0">
                    <a:pos x="12" y="29"/>
                  </a:cxn>
                  <a:cxn ang="0">
                    <a:pos x="0" y="47"/>
                  </a:cxn>
                  <a:cxn ang="0">
                    <a:pos x="0" y="59"/>
                  </a:cxn>
                  <a:cxn ang="0">
                    <a:pos x="17" y="59"/>
                  </a:cxn>
                  <a:cxn ang="0">
                    <a:pos x="23" y="59"/>
                  </a:cxn>
                </a:cxnLst>
                <a:rect l="0" t="0" r="0" b="0"/>
                <a:pathLst>
                  <a:path w="64" h="59">
                    <a:moveTo>
                      <a:pt x="23" y="59"/>
                    </a:moveTo>
                    <a:lnTo>
                      <a:pt x="35" y="53"/>
                    </a:lnTo>
                    <a:lnTo>
                      <a:pt x="58" y="29"/>
                    </a:lnTo>
                    <a:lnTo>
                      <a:pt x="64" y="18"/>
                    </a:lnTo>
                    <a:lnTo>
                      <a:pt x="58" y="6"/>
                    </a:lnTo>
                    <a:lnTo>
                      <a:pt x="53" y="0"/>
                    </a:lnTo>
                    <a:lnTo>
                      <a:pt x="17" y="18"/>
                    </a:lnTo>
                    <a:lnTo>
                      <a:pt x="12" y="29"/>
                    </a:lnTo>
                    <a:lnTo>
                      <a:pt x="0" y="47"/>
                    </a:lnTo>
                    <a:lnTo>
                      <a:pt x="0" y="59"/>
                    </a:lnTo>
                    <a:lnTo>
                      <a:pt x="17" y="59"/>
                    </a:lnTo>
                    <a:lnTo>
                      <a:pt x="23" y="59"/>
                    </a:lnTo>
                    <a:close/>
                  </a:path>
                </a:pathLst>
              </a:custGeom>
              <a:grp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anchor="t" compatLnSpc="1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30" name="フリーフォーム 129"/>
              <p:cNvSpPr>
                <a:spLocks/>
              </p:cNvSpPr>
              <p:nvPr/>
            </p:nvSpPr>
            <p:spPr bwMode="auto">
              <a:xfrm>
                <a:off x="3749" y="1770"/>
                <a:ext cx="53" cy="47"/>
              </a:xfrm>
              <a:custGeom>
                <a:avLst/>
                <a:gdLst/>
                <a:ahLst/>
                <a:cxnLst>
                  <a:cxn ang="0">
                    <a:pos x="18" y="47"/>
                  </a:cxn>
                  <a:cxn ang="0">
                    <a:pos x="47" y="41"/>
                  </a:cxn>
                  <a:cxn ang="0">
                    <a:pos x="53" y="35"/>
                  </a:cxn>
                  <a:cxn ang="0">
                    <a:pos x="53" y="17"/>
                  </a:cxn>
                  <a:cxn ang="0">
                    <a:pos x="41" y="6"/>
                  </a:cxn>
                  <a:cxn ang="0">
                    <a:pos x="30" y="0"/>
                  </a:cxn>
                  <a:cxn ang="0">
                    <a:pos x="18" y="6"/>
                  </a:cxn>
                  <a:cxn ang="0">
                    <a:pos x="12" y="12"/>
                  </a:cxn>
                  <a:cxn ang="0">
                    <a:pos x="0" y="23"/>
                  </a:cxn>
                  <a:cxn ang="0">
                    <a:pos x="0" y="35"/>
                  </a:cxn>
                  <a:cxn ang="0">
                    <a:pos x="12" y="47"/>
                  </a:cxn>
                  <a:cxn ang="0">
                    <a:pos x="12" y="47"/>
                  </a:cxn>
                  <a:cxn ang="0">
                    <a:pos x="18" y="47"/>
                  </a:cxn>
                </a:cxnLst>
                <a:rect l="0" t="0" r="0" b="0"/>
                <a:pathLst>
                  <a:path w="53" h="47">
                    <a:moveTo>
                      <a:pt x="18" y="47"/>
                    </a:moveTo>
                    <a:lnTo>
                      <a:pt x="47" y="41"/>
                    </a:lnTo>
                    <a:lnTo>
                      <a:pt x="53" y="35"/>
                    </a:lnTo>
                    <a:lnTo>
                      <a:pt x="53" y="17"/>
                    </a:lnTo>
                    <a:lnTo>
                      <a:pt x="41" y="6"/>
                    </a:lnTo>
                    <a:lnTo>
                      <a:pt x="30" y="0"/>
                    </a:lnTo>
                    <a:lnTo>
                      <a:pt x="18" y="6"/>
                    </a:lnTo>
                    <a:lnTo>
                      <a:pt x="12" y="12"/>
                    </a:lnTo>
                    <a:lnTo>
                      <a:pt x="0" y="23"/>
                    </a:lnTo>
                    <a:lnTo>
                      <a:pt x="0" y="35"/>
                    </a:lnTo>
                    <a:lnTo>
                      <a:pt x="12" y="47"/>
                    </a:lnTo>
                    <a:lnTo>
                      <a:pt x="12" y="47"/>
                    </a:lnTo>
                    <a:lnTo>
                      <a:pt x="18" y="47"/>
                    </a:lnTo>
                    <a:close/>
                  </a:path>
                </a:pathLst>
              </a:custGeom>
              <a:grp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anchor="t" compatLnSpc="1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31" name="フリーフォーム 130"/>
              <p:cNvSpPr>
                <a:spLocks/>
              </p:cNvSpPr>
              <p:nvPr/>
            </p:nvSpPr>
            <p:spPr bwMode="auto">
              <a:xfrm>
                <a:off x="3368" y="1394"/>
                <a:ext cx="59" cy="47"/>
              </a:xfrm>
              <a:custGeom>
                <a:avLst/>
                <a:gdLst/>
                <a:ahLst/>
                <a:cxnLst>
                  <a:cxn ang="0">
                    <a:pos x="35" y="47"/>
                  </a:cxn>
                  <a:cxn ang="0">
                    <a:pos x="53" y="41"/>
                  </a:cxn>
                  <a:cxn ang="0">
                    <a:pos x="59" y="30"/>
                  </a:cxn>
                  <a:cxn ang="0">
                    <a:pos x="53" y="12"/>
                  </a:cxn>
                  <a:cxn ang="0">
                    <a:pos x="47" y="0"/>
                  </a:cxn>
                  <a:cxn ang="0">
                    <a:pos x="29" y="0"/>
                  </a:cxn>
                  <a:cxn ang="0">
                    <a:pos x="17" y="6"/>
                  </a:cxn>
                  <a:cxn ang="0">
                    <a:pos x="0" y="35"/>
                  </a:cxn>
                  <a:cxn ang="0">
                    <a:pos x="6" y="41"/>
                  </a:cxn>
                  <a:cxn ang="0">
                    <a:pos x="17" y="47"/>
                  </a:cxn>
                  <a:cxn ang="0">
                    <a:pos x="23" y="47"/>
                  </a:cxn>
                  <a:cxn ang="0">
                    <a:pos x="29" y="47"/>
                  </a:cxn>
                  <a:cxn ang="0">
                    <a:pos x="35" y="47"/>
                  </a:cxn>
                </a:cxnLst>
                <a:rect l="0" t="0" r="0" b="0"/>
                <a:pathLst>
                  <a:path w="59" h="47">
                    <a:moveTo>
                      <a:pt x="35" y="47"/>
                    </a:moveTo>
                    <a:lnTo>
                      <a:pt x="53" y="41"/>
                    </a:lnTo>
                    <a:lnTo>
                      <a:pt x="59" y="30"/>
                    </a:lnTo>
                    <a:lnTo>
                      <a:pt x="53" y="12"/>
                    </a:lnTo>
                    <a:lnTo>
                      <a:pt x="47" y="0"/>
                    </a:lnTo>
                    <a:lnTo>
                      <a:pt x="29" y="0"/>
                    </a:lnTo>
                    <a:lnTo>
                      <a:pt x="17" y="6"/>
                    </a:lnTo>
                    <a:lnTo>
                      <a:pt x="0" y="35"/>
                    </a:lnTo>
                    <a:lnTo>
                      <a:pt x="6" y="41"/>
                    </a:lnTo>
                    <a:lnTo>
                      <a:pt x="17" y="47"/>
                    </a:lnTo>
                    <a:lnTo>
                      <a:pt x="23" y="47"/>
                    </a:lnTo>
                    <a:lnTo>
                      <a:pt x="29" y="47"/>
                    </a:lnTo>
                    <a:lnTo>
                      <a:pt x="35" y="47"/>
                    </a:lnTo>
                    <a:close/>
                  </a:path>
                </a:pathLst>
              </a:custGeom>
              <a:grp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anchor="t" compatLnSpc="1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32" name="フリーフォーム 131"/>
              <p:cNvSpPr>
                <a:spLocks/>
              </p:cNvSpPr>
              <p:nvPr/>
            </p:nvSpPr>
            <p:spPr bwMode="auto">
              <a:xfrm>
                <a:off x="3403" y="1195"/>
                <a:ext cx="24" cy="29"/>
              </a:xfrm>
              <a:custGeom>
                <a:avLst/>
                <a:gdLst/>
                <a:ahLst/>
                <a:cxnLst>
                  <a:cxn ang="0">
                    <a:pos x="18" y="29"/>
                  </a:cxn>
                  <a:cxn ang="0">
                    <a:pos x="24" y="17"/>
                  </a:cxn>
                  <a:cxn ang="0">
                    <a:pos x="24" y="11"/>
                  </a:cxn>
                  <a:cxn ang="0">
                    <a:pos x="18" y="0"/>
                  </a:cxn>
                  <a:cxn ang="0">
                    <a:pos x="0" y="0"/>
                  </a:cxn>
                  <a:cxn ang="0">
                    <a:pos x="0" y="11"/>
                  </a:cxn>
                  <a:cxn ang="0">
                    <a:pos x="0" y="29"/>
                  </a:cxn>
                  <a:cxn ang="0">
                    <a:pos x="12" y="29"/>
                  </a:cxn>
                  <a:cxn ang="0">
                    <a:pos x="12" y="29"/>
                  </a:cxn>
                  <a:cxn ang="0">
                    <a:pos x="18" y="29"/>
                  </a:cxn>
                </a:cxnLst>
                <a:rect l="0" t="0" r="0" b="0"/>
                <a:pathLst>
                  <a:path w="24" h="29">
                    <a:moveTo>
                      <a:pt x="18" y="29"/>
                    </a:moveTo>
                    <a:lnTo>
                      <a:pt x="24" y="17"/>
                    </a:lnTo>
                    <a:lnTo>
                      <a:pt x="24" y="11"/>
                    </a:lnTo>
                    <a:lnTo>
                      <a:pt x="18" y="0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0" y="29"/>
                    </a:lnTo>
                    <a:lnTo>
                      <a:pt x="12" y="29"/>
                    </a:lnTo>
                    <a:lnTo>
                      <a:pt x="12" y="29"/>
                    </a:lnTo>
                    <a:lnTo>
                      <a:pt x="18" y="29"/>
                    </a:lnTo>
                    <a:close/>
                  </a:path>
                </a:pathLst>
              </a:custGeom>
              <a:grp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anchor="t" compatLnSpc="1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33" name="フリーフォーム 132"/>
              <p:cNvSpPr>
                <a:spLocks/>
              </p:cNvSpPr>
              <p:nvPr/>
            </p:nvSpPr>
            <p:spPr bwMode="auto">
              <a:xfrm>
                <a:off x="3608" y="1124"/>
                <a:ext cx="47" cy="53"/>
              </a:xfrm>
              <a:custGeom>
                <a:avLst/>
                <a:gdLst/>
                <a:ahLst/>
                <a:cxnLst>
                  <a:cxn ang="0">
                    <a:pos x="36" y="53"/>
                  </a:cxn>
                  <a:cxn ang="0">
                    <a:pos x="47" y="47"/>
                  </a:cxn>
                  <a:cxn ang="0">
                    <a:pos x="47" y="30"/>
                  </a:cxn>
                  <a:cxn ang="0">
                    <a:pos x="41" y="18"/>
                  </a:cxn>
                  <a:cxn ang="0">
                    <a:pos x="30" y="0"/>
                  </a:cxn>
                  <a:cxn ang="0">
                    <a:pos x="12" y="0"/>
                  </a:cxn>
                  <a:cxn ang="0">
                    <a:pos x="6" y="6"/>
                  </a:cxn>
                  <a:cxn ang="0">
                    <a:pos x="0" y="18"/>
                  </a:cxn>
                  <a:cxn ang="0">
                    <a:pos x="0" y="30"/>
                  </a:cxn>
                  <a:cxn ang="0">
                    <a:pos x="12" y="47"/>
                  </a:cxn>
                  <a:cxn ang="0">
                    <a:pos x="18" y="53"/>
                  </a:cxn>
                  <a:cxn ang="0">
                    <a:pos x="30" y="53"/>
                  </a:cxn>
                  <a:cxn ang="0">
                    <a:pos x="36" y="53"/>
                  </a:cxn>
                </a:cxnLst>
                <a:rect l="0" t="0" r="0" b="0"/>
                <a:pathLst>
                  <a:path w="47" h="53">
                    <a:moveTo>
                      <a:pt x="36" y="53"/>
                    </a:moveTo>
                    <a:lnTo>
                      <a:pt x="47" y="47"/>
                    </a:lnTo>
                    <a:lnTo>
                      <a:pt x="47" y="30"/>
                    </a:lnTo>
                    <a:lnTo>
                      <a:pt x="41" y="18"/>
                    </a:lnTo>
                    <a:lnTo>
                      <a:pt x="30" y="0"/>
                    </a:lnTo>
                    <a:lnTo>
                      <a:pt x="12" y="0"/>
                    </a:lnTo>
                    <a:lnTo>
                      <a:pt x="6" y="6"/>
                    </a:lnTo>
                    <a:lnTo>
                      <a:pt x="0" y="18"/>
                    </a:lnTo>
                    <a:lnTo>
                      <a:pt x="0" y="30"/>
                    </a:lnTo>
                    <a:lnTo>
                      <a:pt x="12" y="47"/>
                    </a:lnTo>
                    <a:lnTo>
                      <a:pt x="18" y="53"/>
                    </a:lnTo>
                    <a:lnTo>
                      <a:pt x="30" y="53"/>
                    </a:lnTo>
                    <a:lnTo>
                      <a:pt x="36" y="53"/>
                    </a:lnTo>
                    <a:close/>
                  </a:path>
                </a:pathLst>
              </a:custGeom>
              <a:grp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anchor="t" compatLnSpc="1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34" name="フリーフォーム 133"/>
              <p:cNvSpPr>
                <a:spLocks/>
              </p:cNvSpPr>
              <p:nvPr/>
            </p:nvSpPr>
            <p:spPr bwMode="auto">
              <a:xfrm>
                <a:off x="3749" y="995"/>
                <a:ext cx="47" cy="41"/>
              </a:xfrm>
              <a:custGeom>
                <a:avLst/>
                <a:gdLst/>
                <a:ahLst/>
                <a:cxnLst>
                  <a:cxn ang="0">
                    <a:pos x="30" y="41"/>
                  </a:cxn>
                  <a:cxn ang="0">
                    <a:pos x="47" y="35"/>
                  </a:cxn>
                  <a:cxn ang="0">
                    <a:pos x="47" y="30"/>
                  </a:cxn>
                  <a:cxn ang="0">
                    <a:pos x="47" y="18"/>
                  </a:cxn>
                  <a:cxn ang="0">
                    <a:pos x="41" y="0"/>
                  </a:cxn>
                  <a:cxn ang="0">
                    <a:pos x="24" y="0"/>
                  </a:cxn>
                  <a:cxn ang="0">
                    <a:pos x="18" y="0"/>
                  </a:cxn>
                  <a:cxn ang="0">
                    <a:pos x="0" y="18"/>
                  </a:cxn>
                  <a:cxn ang="0">
                    <a:pos x="0" y="30"/>
                  </a:cxn>
                  <a:cxn ang="0">
                    <a:pos x="12" y="41"/>
                  </a:cxn>
                  <a:cxn ang="0">
                    <a:pos x="24" y="41"/>
                  </a:cxn>
                  <a:cxn ang="0">
                    <a:pos x="24" y="41"/>
                  </a:cxn>
                  <a:cxn ang="0">
                    <a:pos x="30" y="41"/>
                  </a:cxn>
                </a:cxnLst>
                <a:rect l="0" t="0" r="0" b="0"/>
                <a:pathLst>
                  <a:path w="47" h="41">
                    <a:moveTo>
                      <a:pt x="30" y="41"/>
                    </a:moveTo>
                    <a:lnTo>
                      <a:pt x="47" y="35"/>
                    </a:lnTo>
                    <a:lnTo>
                      <a:pt x="47" y="30"/>
                    </a:lnTo>
                    <a:lnTo>
                      <a:pt x="47" y="18"/>
                    </a:lnTo>
                    <a:lnTo>
                      <a:pt x="41" y="0"/>
                    </a:lnTo>
                    <a:lnTo>
                      <a:pt x="24" y="0"/>
                    </a:lnTo>
                    <a:lnTo>
                      <a:pt x="18" y="0"/>
                    </a:lnTo>
                    <a:lnTo>
                      <a:pt x="0" y="18"/>
                    </a:lnTo>
                    <a:lnTo>
                      <a:pt x="0" y="30"/>
                    </a:lnTo>
                    <a:lnTo>
                      <a:pt x="12" y="41"/>
                    </a:lnTo>
                    <a:lnTo>
                      <a:pt x="24" y="41"/>
                    </a:lnTo>
                    <a:lnTo>
                      <a:pt x="24" y="41"/>
                    </a:lnTo>
                    <a:lnTo>
                      <a:pt x="30" y="41"/>
                    </a:lnTo>
                    <a:close/>
                  </a:path>
                </a:pathLst>
              </a:custGeom>
              <a:grp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anchor="t" compatLnSpc="1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35" name="フリーフォーム 134"/>
              <p:cNvSpPr>
                <a:spLocks/>
              </p:cNvSpPr>
              <p:nvPr/>
            </p:nvSpPr>
            <p:spPr bwMode="auto">
              <a:xfrm>
                <a:off x="3696" y="1113"/>
                <a:ext cx="24" cy="29"/>
              </a:xfrm>
              <a:custGeom>
                <a:avLst/>
                <a:gdLst/>
                <a:ahLst/>
                <a:cxnLst>
                  <a:cxn ang="0">
                    <a:pos x="12" y="29"/>
                  </a:cxn>
                  <a:cxn ang="0">
                    <a:pos x="18" y="17"/>
                  </a:cxn>
                  <a:cxn ang="0">
                    <a:pos x="24" y="11"/>
                  </a:cxn>
                  <a:cxn ang="0">
                    <a:pos x="24" y="5"/>
                  </a:cxn>
                  <a:cxn ang="0">
                    <a:pos x="12" y="0"/>
                  </a:cxn>
                  <a:cxn ang="0">
                    <a:pos x="6" y="0"/>
                  </a:cxn>
                  <a:cxn ang="0">
                    <a:pos x="0" y="11"/>
                  </a:cxn>
                  <a:cxn ang="0">
                    <a:pos x="6" y="17"/>
                  </a:cxn>
                  <a:cxn ang="0">
                    <a:pos x="6" y="29"/>
                  </a:cxn>
                  <a:cxn ang="0">
                    <a:pos x="12" y="29"/>
                  </a:cxn>
                </a:cxnLst>
                <a:rect l="0" t="0" r="0" b="0"/>
                <a:pathLst>
                  <a:path w="24" h="29">
                    <a:moveTo>
                      <a:pt x="12" y="29"/>
                    </a:moveTo>
                    <a:lnTo>
                      <a:pt x="18" y="17"/>
                    </a:lnTo>
                    <a:lnTo>
                      <a:pt x="24" y="11"/>
                    </a:lnTo>
                    <a:lnTo>
                      <a:pt x="24" y="5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11"/>
                    </a:lnTo>
                    <a:lnTo>
                      <a:pt x="6" y="17"/>
                    </a:lnTo>
                    <a:lnTo>
                      <a:pt x="6" y="29"/>
                    </a:lnTo>
                    <a:lnTo>
                      <a:pt x="12" y="29"/>
                    </a:lnTo>
                    <a:close/>
                  </a:path>
                </a:pathLst>
              </a:custGeom>
              <a:grp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anchor="t" compatLnSpc="1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36" name="フリーフォーム 135"/>
              <p:cNvSpPr>
                <a:spLocks/>
              </p:cNvSpPr>
              <p:nvPr/>
            </p:nvSpPr>
            <p:spPr bwMode="auto">
              <a:xfrm>
                <a:off x="4054" y="1253"/>
                <a:ext cx="123" cy="112"/>
              </a:xfrm>
              <a:custGeom>
                <a:avLst/>
                <a:gdLst/>
                <a:ahLst/>
                <a:cxnLst>
                  <a:cxn ang="0">
                    <a:pos x="65" y="112"/>
                  </a:cxn>
                  <a:cxn ang="0">
                    <a:pos x="88" y="106"/>
                  </a:cxn>
                  <a:cxn ang="0">
                    <a:pos x="100" y="94"/>
                  </a:cxn>
                  <a:cxn ang="0">
                    <a:pos x="118" y="77"/>
                  </a:cxn>
                  <a:cxn ang="0">
                    <a:pos x="123" y="53"/>
                  </a:cxn>
                  <a:cxn ang="0">
                    <a:pos x="118" y="36"/>
                  </a:cxn>
                  <a:cxn ang="0">
                    <a:pos x="106" y="18"/>
                  </a:cxn>
                  <a:cxn ang="0">
                    <a:pos x="94" y="0"/>
                  </a:cxn>
                  <a:cxn ang="0">
                    <a:pos x="65" y="0"/>
                  </a:cxn>
                  <a:cxn ang="0">
                    <a:pos x="41" y="18"/>
                  </a:cxn>
                  <a:cxn ang="0">
                    <a:pos x="24" y="30"/>
                  </a:cxn>
                  <a:cxn ang="0">
                    <a:pos x="6" y="47"/>
                  </a:cxn>
                  <a:cxn ang="0">
                    <a:pos x="0" y="65"/>
                  </a:cxn>
                  <a:cxn ang="0">
                    <a:pos x="6" y="88"/>
                  </a:cxn>
                  <a:cxn ang="0">
                    <a:pos x="12" y="106"/>
                  </a:cxn>
                  <a:cxn ang="0">
                    <a:pos x="35" y="112"/>
                  </a:cxn>
                  <a:cxn ang="0">
                    <a:pos x="59" y="112"/>
                  </a:cxn>
                  <a:cxn ang="0">
                    <a:pos x="65" y="112"/>
                  </a:cxn>
                </a:cxnLst>
                <a:rect l="0" t="0" r="0" b="0"/>
                <a:pathLst>
                  <a:path w="123" h="112">
                    <a:moveTo>
                      <a:pt x="65" y="112"/>
                    </a:moveTo>
                    <a:lnTo>
                      <a:pt x="88" y="106"/>
                    </a:lnTo>
                    <a:lnTo>
                      <a:pt x="100" y="94"/>
                    </a:lnTo>
                    <a:lnTo>
                      <a:pt x="118" y="77"/>
                    </a:lnTo>
                    <a:lnTo>
                      <a:pt x="123" y="53"/>
                    </a:lnTo>
                    <a:lnTo>
                      <a:pt x="118" y="36"/>
                    </a:lnTo>
                    <a:lnTo>
                      <a:pt x="106" y="18"/>
                    </a:lnTo>
                    <a:lnTo>
                      <a:pt x="94" y="0"/>
                    </a:lnTo>
                    <a:lnTo>
                      <a:pt x="65" y="0"/>
                    </a:lnTo>
                    <a:lnTo>
                      <a:pt x="41" y="18"/>
                    </a:lnTo>
                    <a:lnTo>
                      <a:pt x="24" y="30"/>
                    </a:lnTo>
                    <a:lnTo>
                      <a:pt x="6" y="47"/>
                    </a:lnTo>
                    <a:lnTo>
                      <a:pt x="0" y="65"/>
                    </a:lnTo>
                    <a:lnTo>
                      <a:pt x="6" y="88"/>
                    </a:lnTo>
                    <a:lnTo>
                      <a:pt x="12" y="106"/>
                    </a:lnTo>
                    <a:lnTo>
                      <a:pt x="35" y="112"/>
                    </a:lnTo>
                    <a:lnTo>
                      <a:pt x="59" y="112"/>
                    </a:lnTo>
                    <a:lnTo>
                      <a:pt x="65" y="112"/>
                    </a:lnTo>
                    <a:close/>
                  </a:path>
                </a:pathLst>
              </a:custGeom>
              <a:grp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anchor="t" compatLnSpc="1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37" name="フリーフォーム 136"/>
              <p:cNvSpPr>
                <a:spLocks/>
              </p:cNvSpPr>
              <p:nvPr/>
            </p:nvSpPr>
            <p:spPr bwMode="auto">
              <a:xfrm>
                <a:off x="4207" y="1206"/>
                <a:ext cx="94" cy="106"/>
              </a:xfrm>
              <a:custGeom>
                <a:avLst/>
                <a:gdLst/>
                <a:ahLst/>
                <a:cxnLst>
                  <a:cxn ang="0">
                    <a:pos x="47" y="106"/>
                  </a:cxn>
                  <a:cxn ang="0">
                    <a:pos x="64" y="100"/>
                  </a:cxn>
                  <a:cxn ang="0">
                    <a:pos x="76" y="83"/>
                  </a:cxn>
                  <a:cxn ang="0">
                    <a:pos x="94" y="71"/>
                  </a:cxn>
                  <a:cxn ang="0">
                    <a:pos x="88" y="42"/>
                  </a:cxn>
                  <a:cxn ang="0">
                    <a:pos x="70" y="12"/>
                  </a:cxn>
                  <a:cxn ang="0">
                    <a:pos x="58" y="6"/>
                  </a:cxn>
                  <a:cxn ang="0">
                    <a:pos x="41" y="0"/>
                  </a:cxn>
                  <a:cxn ang="0">
                    <a:pos x="35" y="6"/>
                  </a:cxn>
                  <a:cxn ang="0">
                    <a:pos x="23" y="12"/>
                  </a:cxn>
                  <a:cxn ang="0">
                    <a:pos x="6" y="30"/>
                  </a:cxn>
                  <a:cxn ang="0">
                    <a:pos x="0" y="47"/>
                  </a:cxn>
                  <a:cxn ang="0">
                    <a:pos x="0" y="77"/>
                  </a:cxn>
                  <a:cxn ang="0">
                    <a:pos x="12" y="94"/>
                  </a:cxn>
                  <a:cxn ang="0">
                    <a:pos x="29" y="100"/>
                  </a:cxn>
                  <a:cxn ang="0">
                    <a:pos x="35" y="106"/>
                  </a:cxn>
                  <a:cxn ang="0">
                    <a:pos x="41" y="106"/>
                  </a:cxn>
                  <a:cxn ang="0">
                    <a:pos x="47" y="106"/>
                  </a:cxn>
                </a:cxnLst>
                <a:rect l="0" t="0" r="0" b="0"/>
                <a:pathLst>
                  <a:path w="94" h="106">
                    <a:moveTo>
                      <a:pt x="47" y="106"/>
                    </a:moveTo>
                    <a:lnTo>
                      <a:pt x="64" y="100"/>
                    </a:lnTo>
                    <a:lnTo>
                      <a:pt x="76" y="83"/>
                    </a:lnTo>
                    <a:lnTo>
                      <a:pt x="94" y="71"/>
                    </a:lnTo>
                    <a:lnTo>
                      <a:pt x="88" y="42"/>
                    </a:lnTo>
                    <a:lnTo>
                      <a:pt x="70" y="12"/>
                    </a:lnTo>
                    <a:lnTo>
                      <a:pt x="58" y="6"/>
                    </a:lnTo>
                    <a:lnTo>
                      <a:pt x="41" y="0"/>
                    </a:lnTo>
                    <a:lnTo>
                      <a:pt x="35" y="6"/>
                    </a:lnTo>
                    <a:lnTo>
                      <a:pt x="23" y="12"/>
                    </a:lnTo>
                    <a:lnTo>
                      <a:pt x="6" y="30"/>
                    </a:lnTo>
                    <a:lnTo>
                      <a:pt x="0" y="47"/>
                    </a:lnTo>
                    <a:lnTo>
                      <a:pt x="0" y="77"/>
                    </a:lnTo>
                    <a:lnTo>
                      <a:pt x="12" y="94"/>
                    </a:lnTo>
                    <a:lnTo>
                      <a:pt x="29" y="100"/>
                    </a:lnTo>
                    <a:lnTo>
                      <a:pt x="35" y="106"/>
                    </a:lnTo>
                    <a:lnTo>
                      <a:pt x="41" y="106"/>
                    </a:lnTo>
                    <a:lnTo>
                      <a:pt x="47" y="106"/>
                    </a:lnTo>
                    <a:close/>
                  </a:path>
                </a:pathLst>
              </a:custGeom>
              <a:grp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anchor="t" compatLnSpc="1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38" name="フリーフォーム 137"/>
              <p:cNvSpPr>
                <a:spLocks/>
              </p:cNvSpPr>
              <p:nvPr/>
            </p:nvSpPr>
            <p:spPr bwMode="auto">
              <a:xfrm>
                <a:off x="3949" y="1594"/>
                <a:ext cx="105" cy="53"/>
              </a:xfrm>
              <a:custGeom>
                <a:avLst/>
                <a:gdLst/>
                <a:ahLst/>
                <a:cxnLst>
                  <a:cxn ang="0">
                    <a:pos x="105" y="29"/>
                  </a:cxn>
                  <a:cxn ang="0">
                    <a:pos x="105" y="23"/>
                  </a:cxn>
                  <a:cxn ang="0">
                    <a:pos x="99" y="17"/>
                  </a:cxn>
                  <a:cxn ang="0">
                    <a:pos x="70" y="6"/>
                  </a:cxn>
                  <a:cxn ang="0">
                    <a:pos x="47" y="0"/>
                  </a:cxn>
                  <a:cxn ang="0">
                    <a:pos x="17" y="0"/>
                  </a:cxn>
                  <a:cxn ang="0">
                    <a:pos x="0" y="17"/>
                  </a:cxn>
                  <a:cxn ang="0">
                    <a:pos x="0" y="29"/>
                  </a:cxn>
                  <a:cxn ang="0">
                    <a:pos x="11" y="41"/>
                  </a:cxn>
                  <a:cxn ang="0">
                    <a:pos x="35" y="53"/>
                  </a:cxn>
                  <a:cxn ang="0">
                    <a:pos x="52" y="53"/>
                  </a:cxn>
                  <a:cxn ang="0">
                    <a:pos x="94" y="41"/>
                  </a:cxn>
                  <a:cxn ang="0">
                    <a:pos x="99" y="29"/>
                  </a:cxn>
                  <a:cxn ang="0">
                    <a:pos x="105" y="29"/>
                  </a:cxn>
                </a:cxnLst>
                <a:rect l="0" t="0" r="0" b="0"/>
                <a:pathLst>
                  <a:path w="105" h="53">
                    <a:moveTo>
                      <a:pt x="105" y="29"/>
                    </a:moveTo>
                    <a:lnTo>
                      <a:pt x="105" y="23"/>
                    </a:lnTo>
                    <a:lnTo>
                      <a:pt x="99" y="17"/>
                    </a:lnTo>
                    <a:lnTo>
                      <a:pt x="70" y="6"/>
                    </a:lnTo>
                    <a:lnTo>
                      <a:pt x="47" y="0"/>
                    </a:lnTo>
                    <a:lnTo>
                      <a:pt x="17" y="0"/>
                    </a:lnTo>
                    <a:lnTo>
                      <a:pt x="0" y="17"/>
                    </a:lnTo>
                    <a:lnTo>
                      <a:pt x="0" y="29"/>
                    </a:lnTo>
                    <a:lnTo>
                      <a:pt x="11" y="41"/>
                    </a:lnTo>
                    <a:lnTo>
                      <a:pt x="35" y="53"/>
                    </a:lnTo>
                    <a:lnTo>
                      <a:pt x="52" y="53"/>
                    </a:lnTo>
                    <a:lnTo>
                      <a:pt x="94" y="41"/>
                    </a:lnTo>
                    <a:lnTo>
                      <a:pt x="99" y="29"/>
                    </a:lnTo>
                    <a:lnTo>
                      <a:pt x="105" y="29"/>
                    </a:lnTo>
                    <a:close/>
                  </a:path>
                </a:pathLst>
              </a:custGeom>
              <a:grp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anchor="t" compatLnSpc="1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39" name="フリーフォーム 138"/>
              <p:cNvSpPr>
                <a:spLocks/>
              </p:cNvSpPr>
              <p:nvPr/>
            </p:nvSpPr>
            <p:spPr bwMode="auto">
              <a:xfrm>
                <a:off x="4013" y="1529"/>
                <a:ext cx="100" cy="65"/>
              </a:xfrm>
              <a:custGeom>
                <a:avLst/>
                <a:gdLst/>
                <a:ahLst/>
                <a:cxnLst>
                  <a:cxn ang="0">
                    <a:pos x="71" y="53"/>
                  </a:cxn>
                  <a:cxn ang="0">
                    <a:pos x="94" y="35"/>
                  </a:cxn>
                  <a:cxn ang="0">
                    <a:pos x="100" y="30"/>
                  </a:cxn>
                  <a:cxn ang="0">
                    <a:pos x="100" y="12"/>
                  </a:cxn>
                  <a:cxn ang="0">
                    <a:pos x="94" y="6"/>
                  </a:cxn>
                  <a:cxn ang="0">
                    <a:pos x="71" y="0"/>
                  </a:cxn>
                  <a:cxn ang="0">
                    <a:pos x="41" y="0"/>
                  </a:cxn>
                  <a:cxn ang="0">
                    <a:pos x="12" y="12"/>
                  </a:cxn>
                  <a:cxn ang="0">
                    <a:pos x="0" y="35"/>
                  </a:cxn>
                  <a:cxn ang="0">
                    <a:pos x="6" y="53"/>
                  </a:cxn>
                  <a:cxn ang="0">
                    <a:pos x="12" y="59"/>
                  </a:cxn>
                  <a:cxn ang="0">
                    <a:pos x="41" y="65"/>
                  </a:cxn>
                  <a:cxn ang="0">
                    <a:pos x="53" y="59"/>
                  </a:cxn>
                  <a:cxn ang="0">
                    <a:pos x="65" y="53"/>
                  </a:cxn>
                  <a:cxn ang="0">
                    <a:pos x="71" y="53"/>
                  </a:cxn>
                </a:cxnLst>
                <a:rect l="0" t="0" r="0" b="0"/>
                <a:pathLst>
                  <a:path w="100" h="65">
                    <a:moveTo>
                      <a:pt x="71" y="53"/>
                    </a:moveTo>
                    <a:lnTo>
                      <a:pt x="94" y="35"/>
                    </a:lnTo>
                    <a:lnTo>
                      <a:pt x="100" y="30"/>
                    </a:lnTo>
                    <a:lnTo>
                      <a:pt x="100" y="12"/>
                    </a:lnTo>
                    <a:lnTo>
                      <a:pt x="94" y="6"/>
                    </a:lnTo>
                    <a:lnTo>
                      <a:pt x="71" y="0"/>
                    </a:lnTo>
                    <a:lnTo>
                      <a:pt x="41" y="0"/>
                    </a:lnTo>
                    <a:lnTo>
                      <a:pt x="12" y="12"/>
                    </a:lnTo>
                    <a:lnTo>
                      <a:pt x="0" y="35"/>
                    </a:lnTo>
                    <a:lnTo>
                      <a:pt x="6" y="53"/>
                    </a:lnTo>
                    <a:lnTo>
                      <a:pt x="12" y="59"/>
                    </a:lnTo>
                    <a:lnTo>
                      <a:pt x="41" y="65"/>
                    </a:lnTo>
                    <a:lnTo>
                      <a:pt x="53" y="59"/>
                    </a:lnTo>
                    <a:lnTo>
                      <a:pt x="65" y="53"/>
                    </a:lnTo>
                    <a:lnTo>
                      <a:pt x="71" y="53"/>
                    </a:lnTo>
                    <a:close/>
                  </a:path>
                </a:pathLst>
              </a:custGeom>
              <a:grp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anchor="t" compatLnSpc="1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40" name="フリーフォーム 139"/>
              <p:cNvSpPr>
                <a:spLocks/>
              </p:cNvSpPr>
              <p:nvPr/>
            </p:nvSpPr>
            <p:spPr bwMode="auto">
              <a:xfrm>
                <a:off x="3990" y="1465"/>
                <a:ext cx="41" cy="41"/>
              </a:xfrm>
              <a:custGeom>
                <a:avLst/>
                <a:gdLst/>
                <a:ahLst/>
                <a:cxnLst>
                  <a:cxn ang="0">
                    <a:pos x="35" y="35"/>
                  </a:cxn>
                  <a:cxn ang="0">
                    <a:pos x="41" y="29"/>
                  </a:cxn>
                  <a:cxn ang="0">
                    <a:pos x="41" y="11"/>
                  </a:cxn>
                  <a:cxn ang="0">
                    <a:pos x="35" y="0"/>
                  </a:cxn>
                  <a:cxn ang="0">
                    <a:pos x="29" y="0"/>
                  </a:cxn>
                  <a:cxn ang="0">
                    <a:pos x="6" y="6"/>
                  </a:cxn>
                  <a:cxn ang="0">
                    <a:pos x="0" y="23"/>
                  </a:cxn>
                  <a:cxn ang="0">
                    <a:pos x="0" y="29"/>
                  </a:cxn>
                  <a:cxn ang="0">
                    <a:pos x="11" y="35"/>
                  </a:cxn>
                  <a:cxn ang="0">
                    <a:pos x="29" y="41"/>
                  </a:cxn>
                  <a:cxn ang="0">
                    <a:pos x="29" y="35"/>
                  </a:cxn>
                  <a:cxn ang="0">
                    <a:pos x="35" y="35"/>
                  </a:cxn>
                </a:cxnLst>
                <a:rect l="0" t="0" r="0" b="0"/>
                <a:pathLst>
                  <a:path w="41" h="41">
                    <a:moveTo>
                      <a:pt x="35" y="35"/>
                    </a:moveTo>
                    <a:lnTo>
                      <a:pt x="41" y="29"/>
                    </a:lnTo>
                    <a:lnTo>
                      <a:pt x="41" y="11"/>
                    </a:lnTo>
                    <a:lnTo>
                      <a:pt x="35" y="0"/>
                    </a:lnTo>
                    <a:lnTo>
                      <a:pt x="29" y="0"/>
                    </a:lnTo>
                    <a:lnTo>
                      <a:pt x="6" y="6"/>
                    </a:lnTo>
                    <a:lnTo>
                      <a:pt x="0" y="23"/>
                    </a:lnTo>
                    <a:lnTo>
                      <a:pt x="0" y="29"/>
                    </a:lnTo>
                    <a:lnTo>
                      <a:pt x="11" y="35"/>
                    </a:lnTo>
                    <a:lnTo>
                      <a:pt x="29" y="41"/>
                    </a:lnTo>
                    <a:lnTo>
                      <a:pt x="29" y="35"/>
                    </a:lnTo>
                    <a:lnTo>
                      <a:pt x="35" y="35"/>
                    </a:lnTo>
                    <a:close/>
                  </a:path>
                </a:pathLst>
              </a:custGeom>
              <a:grp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anchor="t" compatLnSpc="1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41" name="フリーフォーム 140"/>
              <p:cNvSpPr>
                <a:spLocks/>
              </p:cNvSpPr>
              <p:nvPr/>
            </p:nvSpPr>
            <p:spPr bwMode="auto">
              <a:xfrm>
                <a:off x="4295" y="1494"/>
                <a:ext cx="123" cy="70"/>
              </a:xfrm>
              <a:custGeom>
                <a:avLst/>
                <a:gdLst/>
                <a:ahLst/>
                <a:cxnLst>
                  <a:cxn ang="0">
                    <a:pos x="6" y="65"/>
                  </a:cxn>
                  <a:cxn ang="0">
                    <a:pos x="41" y="70"/>
                  </a:cxn>
                  <a:cxn ang="0">
                    <a:pos x="53" y="65"/>
                  </a:cxn>
                  <a:cxn ang="0">
                    <a:pos x="70" y="59"/>
                  </a:cxn>
                  <a:cxn ang="0">
                    <a:pos x="82" y="41"/>
                  </a:cxn>
                  <a:cxn ang="0">
                    <a:pos x="100" y="29"/>
                  </a:cxn>
                  <a:cxn ang="0">
                    <a:pos x="123" y="12"/>
                  </a:cxn>
                  <a:cxn ang="0">
                    <a:pos x="123" y="6"/>
                  </a:cxn>
                  <a:cxn ang="0">
                    <a:pos x="111" y="0"/>
                  </a:cxn>
                  <a:cxn ang="0">
                    <a:pos x="100" y="0"/>
                  </a:cxn>
                  <a:cxn ang="0">
                    <a:pos x="76" y="6"/>
                  </a:cxn>
                  <a:cxn ang="0">
                    <a:pos x="47" y="6"/>
                  </a:cxn>
                  <a:cxn ang="0">
                    <a:pos x="35" y="12"/>
                  </a:cxn>
                  <a:cxn ang="0">
                    <a:pos x="17" y="23"/>
                  </a:cxn>
                  <a:cxn ang="0">
                    <a:pos x="0" y="47"/>
                  </a:cxn>
                  <a:cxn ang="0">
                    <a:pos x="0" y="59"/>
                  </a:cxn>
                  <a:cxn ang="0">
                    <a:pos x="0" y="65"/>
                  </a:cxn>
                  <a:cxn ang="0">
                    <a:pos x="6" y="65"/>
                  </a:cxn>
                </a:cxnLst>
                <a:rect l="0" t="0" r="0" b="0"/>
                <a:pathLst>
                  <a:path w="123" h="70">
                    <a:moveTo>
                      <a:pt x="6" y="65"/>
                    </a:moveTo>
                    <a:lnTo>
                      <a:pt x="41" y="70"/>
                    </a:lnTo>
                    <a:lnTo>
                      <a:pt x="53" y="65"/>
                    </a:lnTo>
                    <a:lnTo>
                      <a:pt x="70" y="59"/>
                    </a:lnTo>
                    <a:lnTo>
                      <a:pt x="82" y="41"/>
                    </a:lnTo>
                    <a:lnTo>
                      <a:pt x="100" y="29"/>
                    </a:lnTo>
                    <a:lnTo>
                      <a:pt x="123" y="12"/>
                    </a:lnTo>
                    <a:lnTo>
                      <a:pt x="123" y="6"/>
                    </a:lnTo>
                    <a:lnTo>
                      <a:pt x="111" y="0"/>
                    </a:lnTo>
                    <a:lnTo>
                      <a:pt x="100" y="0"/>
                    </a:lnTo>
                    <a:lnTo>
                      <a:pt x="76" y="6"/>
                    </a:lnTo>
                    <a:lnTo>
                      <a:pt x="47" y="6"/>
                    </a:lnTo>
                    <a:lnTo>
                      <a:pt x="35" y="12"/>
                    </a:lnTo>
                    <a:lnTo>
                      <a:pt x="17" y="23"/>
                    </a:lnTo>
                    <a:lnTo>
                      <a:pt x="0" y="47"/>
                    </a:lnTo>
                    <a:lnTo>
                      <a:pt x="0" y="59"/>
                    </a:lnTo>
                    <a:lnTo>
                      <a:pt x="0" y="65"/>
                    </a:lnTo>
                    <a:lnTo>
                      <a:pt x="6" y="65"/>
                    </a:lnTo>
                    <a:close/>
                  </a:path>
                </a:pathLst>
              </a:custGeom>
              <a:grp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anchor="t" compatLnSpc="1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42" name="フリーフォーム 141"/>
              <p:cNvSpPr>
                <a:spLocks/>
              </p:cNvSpPr>
              <p:nvPr/>
            </p:nvSpPr>
            <p:spPr bwMode="auto">
              <a:xfrm>
                <a:off x="4189" y="1424"/>
                <a:ext cx="59" cy="35"/>
              </a:xfrm>
              <a:custGeom>
                <a:avLst/>
                <a:gdLst/>
                <a:ahLst/>
                <a:cxnLst>
                  <a:cxn ang="0">
                    <a:pos x="18" y="35"/>
                  </a:cxn>
                  <a:cxn ang="0">
                    <a:pos x="41" y="35"/>
                  </a:cxn>
                  <a:cxn ang="0">
                    <a:pos x="53" y="23"/>
                  </a:cxn>
                  <a:cxn ang="0">
                    <a:pos x="53" y="17"/>
                  </a:cxn>
                  <a:cxn ang="0">
                    <a:pos x="59" y="11"/>
                  </a:cxn>
                  <a:cxn ang="0">
                    <a:pos x="59" y="5"/>
                  </a:cxn>
                  <a:cxn ang="0">
                    <a:pos x="53" y="0"/>
                  </a:cxn>
                  <a:cxn ang="0">
                    <a:pos x="41" y="0"/>
                  </a:cxn>
                  <a:cxn ang="0">
                    <a:pos x="18" y="11"/>
                  </a:cxn>
                  <a:cxn ang="0">
                    <a:pos x="12" y="17"/>
                  </a:cxn>
                  <a:cxn ang="0">
                    <a:pos x="0" y="23"/>
                  </a:cxn>
                  <a:cxn ang="0">
                    <a:pos x="12" y="35"/>
                  </a:cxn>
                  <a:cxn ang="0">
                    <a:pos x="12" y="35"/>
                  </a:cxn>
                  <a:cxn ang="0">
                    <a:pos x="18" y="35"/>
                  </a:cxn>
                </a:cxnLst>
                <a:rect l="0" t="0" r="0" b="0"/>
                <a:pathLst>
                  <a:path w="59" h="35">
                    <a:moveTo>
                      <a:pt x="18" y="35"/>
                    </a:moveTo>
                    <a:lnTo>
                      <a:pt x="41" y="35"/>
                    </a:lnTo>
                    <a:lnTo>
                      <a:pt x="53" y="23"/>
                    </a:lnTo>
                    <a:lnTo>
                      <a:pt x="53" y="17"/>
                    </a:lnTo>
                    <a:lnTo>
                      <a:pt x="59" y="11"/>
                    </a:lnTo>
                    <a:lnTo>
                      <a:pt x="59" y="5"/>
                    </a:lnTo>
                    <a:lnTo>
                      <a:pt x="53" y="0"/>
                    </a:lnTo>
                    <a:lnTo>
                      <a:pt x="41" y="0"/>
                    </a:lnTo>
                    <a:lnTo>
                      <a:pt x="18" y="11"/>
                    </a:lnTo>
                    <a:lnTo>
                      <a:pt x="12" y="17"/>
                    </a:lnTo>
                    <a:lnTo>
                      <a:pt x="0" y="23"/>
                    </a:lnTo>
                    <a:lnTo>
                      <a:pt x="12" y="35"/>
                    </a:lnTo>
                    <a:lnTo>
                      <a:pt x="12" y="35"/>
                    </a:lnTo>
                    <a:lnTo>
                      <a:pt x="18" y="35"/>
                    </a:lnTo>
                    <a:close/>
                  </a:path>
                </a:pathLst>
              </a:custGeom>
              <a:grp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anchor="t" compatLnSpc="1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43" name="フリーフォーム 142"/>
              <p:cNvSpPr>
                <a:spLocks/>
              </p:cNvSpPr>
              <p:nvPr/>
            </p:nvSpPr>
            <p:spPr bwMode="auto">
              <a:xfrm>
                <a:off x="4500" y="989"/>
                <a:ext cx="129" cy="165"/>
              </a:xfrm>
              <a:custGeom>
                <a:avLst/>
                <a:gdLst/>
                <a:ahLst/>
                <a:cxnLst>
                  <a:cxn ang="0">
                    <a:pos x="53" y="165"/>
                  </a:cxn>
                  <a:cxn ang="0">
                    <a:pos x="76" y="165"/>
                  </a:cxn>
                  <a:cxn ang="0">
                    <a:pos x="94" y="159"/>
                  </a:cxn>
                  <a:cxn ang="0">
                    <a:pos x="112" y="153"/>
                  </a:cxn>
                  <a:cxn ang="0">
                    <a:pos x="117" y="135"/>
                  </a:cxn>
                  <a:cxn ang="0">
                    <a:pos x="123" y="106"/>
                  </a:cxn>
                  <a:cxn ang="0">
                    <a:pos x="129" y="100"/>
                  </a:cxn>
                  <a:cxn ang="0">
                    <a:pos x="123" y="94"/>
                  </a:cxn>
                  <a:cxn ang="0">
                    <a:pos x="112" y="88"/>
                  </a:cxn>
                  <a:cxn ang="0">
                    <a:pos x="100" y="88"/>
                  </a:cxn>
                  <a:cxn ang="0">
                    <a:pos x="94" y="77"/>
                  </a:cxn>
                  <a:cxn ang="0">
                    <a:pos x="100" y="59"/>
                  </a:cxn>
                  <a:cxn ang="0">
                    <a:pos x="94" y="36"/>
                  </a:cxn>
                  <a:cxn ang="0">
                    <a:pos x="88" y="6"/>
                  </a:cxn>
                  <a:cxn ang="0">
                    <a:pos x="82" y="0"/>
                  </a:cxn>
                  <a:cxn ang="0">
                    <a:pos x="65" y="6"/>
                  </a:cxn>
                  <a:cxn ang="0">
                    <a:pos x="47" y="12"/>
                  </a:cxn>
                  <a:cxn ang="0">
                    <a:pos x="6" y="59"/>
                  </a:cxn>
                  <a:cxn ang="0">
                    <a:pos x="0" y="71"/>
                  </a:cxn>
                  <a:cxn ang="0">
                    <a:pos x="0" y="88"/>
                  </a:cxn>
                  <a:cxn ang="0">
                    <a:pos x="24" y="94"/>
                  </a:cxn>
                  <a:cxn ang="0">
                    <a:pos x="35" y="94"/>
                  </a:cxn>
                  <a:cxn ang="0">
                    <a:pos x="35" y="100"/>
                  </a:cxn>
                  <a:cxn ang="0">
                    <a:pos x="29" y="112"/>
                  </a:cxn>
                  <a:cxn ang="0">
                    <a:pos x="24" y="135"/>
                  </a:cxn>
                  <a:cxn ang="0">
                    <a:pos x="29" y="159"/>
                  </a:cxn>
                  <a:cxn ang="0">
                    <a:pos x="47" y="165"/>
                  </a:cxn>
                  <a:cxn ang="0">
                    <a:pos x="53" y="165"/>
                  </a:cxn>
                </a:cxnLst>
                <a:rect l="0" t="0" r="0" b="0"/>
                <a:pathLst>
                  <a:path w="129" h="165">
                    <a:moveTo>
                      <a:pt x="53" y="165"/>
                    </a:moveTo>
                    <a:lnTo>
                      <a:pt x="76" y="165"/>
                    </a:lnTo>
                    <a:lnTo>
                      <a:pt x="94" y="159"/>
                    </a:lnTo>
                    <a:lnTo>
                      <a:pt x="112" y="153"/>
                    </a:lnTo>
                    <a:lnTo>
                      <a:pt x="117" y="135"/>
                    </a:lnTo>
                    <a:lnTo>
                      <a:pt x="123" y="106"/>
                    </a:lnTo>
                    <a:lnTo>
                      <a:pt x="129" y="100"/>
                    </a:lnTo>
                    <a:lnTo>
                      <a:pt x="123" y="94"/>
                    </a:lnTo>
                    <a:lnTo>
                      <a:pt x="112" y="88"/>
                    </a:lnTo>
                    <a:lnTo>
                      <a:pt x="100" y="88"/>
                    </a:lnTo>
                    <a:lnTo>
                      <a:pt x="94" y="77"/>
                    </a:lnTo>
                    <a:lnTo>
                      <a:pt x="100" y="59"/>
                    </a:lnTo>
                    <a:lnTo>
                      <a:pt x="94" y="36"/>
                    </a:lnTo>
                    <a:lnTo>
                      <a:pt x="88" y="6"/>
                    </a:lnTo>
                    <a:lnTo>
                      <a:pt x="82" y="0"/>
                    </a:lnTo>
                    <a:lnTo>
                      <a:pt x="65" y="6"/>
                    </a:lnTo>
                    <a:lnTo>
                      <a:pt x="47" y="12"/>
                    </a:lnTo>
                    <a:lnTo>
                      <a:pt x="6" y="59"/>
                    </a:lnTo>
                    <a:lnTo>
                      <a:pt x="0" y="71"/>
                    </a:lnTo>
                    <a:lnTo>
                      <a:pt x="0" y="88"/>
                    </a:lnTo>
                    <a:lnTo>
                      <a:pt x="24" y="94"/>
                    </a:lnTo>
                    <a:lnTo>
                      <a:pt x="35" y="94"/>
                    </a:lnTo>
                    <a:lnTo>
                      <a:pt x="35" y="100"/>
                    </a:lnTo>
                    <a:lnTo>
                      <a:pt x="29" y="112"/>
                    </a:lnTo>
                    <a:lnTo>
                      <a:pt x="24" y="135"/>
                    </a:lnTo>
                    <a:lnTo>
                      <a:pt x="29" y="159"/>
                    </a:lnTo>
                    <a:lnTo>
                      <a:pt x="47" y="165"/>
                    </a:lnTo>
                    <a:lnTo>
                      <a:pt x="53" y="165"/>
                    </a:lnTo>
                    <a:close/>
                  </a:path>
                </a:pathLst>
              </a:custGeom>
              <a:grp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anchor="t" compatLnSpc="1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44" name="フリーフォーム 143"/>
              <p:cNvSpPr>
                <a:spLocks/>
              </p:cNvSpPr>
              <p:nvPr/>
            </p:nvSpPr>
            <p:spPr bwMode="auto">
              <a:xfrm>
                <a:off x="4389" y="1101"/>
                <a:ext cx="47" cy="70"/>
              </a:xfrm>
              <a:custGeom>
                <a:avLst/>
                <a:gdLst/>
                <a:ahLst/>
                <a:cxnLst>
                  <a:cxn ang="0">
                    <a:pos x="11" y="70"/>
                  </a:cxn>
                  <a:cxn ang="0">
                    <a:pos x="29" y="59"/>
                  </a:cxn>
                  <a:cxn ang="0">
                    <a:pos x="41" y="47"/>
                  </a:cxn>
                  <a:cxn ang="0">
                    <a:pos x="47" y="29"/>
                  </a:cxn>
                  <a:cxn ang="0">
                    <a:pos x="47" y="17"/>
                  </a:cxn>
                  <a:cxn ang="0">
                    <a:pos x="41" y="0"/>
                  </a:cxn>
                  <a:cxn ang="0">
                    <a:pos x="29" y="12"/>
                  </a:cxn>
                  <a:cxn ang="0">
                    <a:pos x="6" y="23"/>
                  </a:cxn>
                  <a:cxn ang="0">
                    <a:pos x="0" y="41"/>
                  </a:cxn>
                  <a:cxn ang="0">
                    <a:pos x="0" y="53"/>
                  </a:cxn>
                  <a:cxn ang="0">
                    <a:pos x="6" y="70"/>
                  </a:cxn>
                  <a:cxn ang="0">
                    <a:pos x="6" y="70"/>
                  </a:cxn>
                  <a:cxn ang="0">
                    <a:pos x="11" y="70"/>
                  </a:cxn>
                </a:cxnLst>
                <a:rect l="0" t="0" r="0" b="0"/>
                <a:pathLst>
                  <a:path w="47" h="70">
                    <a:moveTo>
                      <a:pt x="11" y="70"/>
                    </a:moveTo>
                    <a:lnTo>
                      <a:pt x="29" y="59"/>
                    </a:lnTo>
                    <a:lnTo>
                      <a:pt x="41" y="47"/>
                    </a:lnTo>
                    <a:lnTo>
                      <a:pt x="47" y="29"/>
                    </a:lnTo>
                    <a:lnTo>
                      <a:pt x="47" y="17"/>
                    </a:lnTo>
                    <a:lnTo>
                      <a:pt x="41" y="0"/>
                    </a:lnTo>
                    <a:lnTo>
                      <a:pt x="29" y="12"/>
                    </a:lnTo>
                    <a:lnTo>
                      <a:pt x="6" y="23"/>
                    </a:lnTo>
                    <a:lnTo>
                      <a:pt x="0" y="41"/>
                    </a:lnTo>
                    <a:lnTo>
                      <a:pt x="0" y="53"/>
                    </a:lnTo>
                    <a:lnTo>
                      <a:pt x="6" y="70"/>
                    </a:lnTo>
                    <a:lnTo>
                      <a:pt x="6" y="70"/>
                    </a:lnTo>
                    <a:lnTo>
                      <a:pt x="11" y="70"/>
                    </a:lnTo>
                    <a:close/>
                  </a:path>
                </a:pathLst>
              </a:custGeom>
              <a:grp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anchor="t" compatLnSpc="1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45" name="フリーフォーム 144"/>
              <p:cNvSpPr>
                <a:spLocks/>
              </p:cNvSpPr>
              <p:nvPr/>
            </p:nvSpPr>
            <p:spPr bwMode="auto">
              <a:xfrm>
                <a:off x="4400" y="1242"/>
                <a:ext cx="24" cy="23"/>
              </a:xfrm>
              <a:custGeom>
                <a:avLst/>
                <a:gdLst/>
                <a:ahLst/>
                <a:cxnLst>
                  <a:cxn ang="0">
                    <a:pos x="6" y="23"/>
                  </a:cxn>
                  <a:cxn ang="0">
                    <a:pos x="24" y="6"/>
                  </a:cxn>
                  <a:cxn ang="0">
                    <a:pos x="18" y="0"/>
                  </a:cxn>
                  <a:cxn ang="0">
                    <a:pos x="6" y="6"/>
                  </a:cxn>
                  <a:cxn ang="0">
                    <a:pos x="0" y="11"/>
                  </a:cxn>
                  <a:cxn ang="0">
                    <a:pos x="0" y="23"/>
                  </a:cxn>
                  <a:cxn ang="0">
                    <a:pos x="0" y="23"/>
                  </a:cxn>
                  <a:cxn ang="0">
                    <a:pos x="6" y="23"/>
                  </a:cxn>
                </a:cxnLst>
                <a:rect l="0" t="0" r="0" b="0"/>
                <a:pathLst>
                  <a:path w="24" h="23">
                    <a:moveTo>
                      <a:pt x="6" y="23"/>
                    </a:moveTo>
                    <a:lnTo>
                      <a:pt x="24" y="6"/>
                    </a:lnTo>
                    <a:lnTo>
                      <a:pt x="18" y="0"/>
                    </a:lnTo>
                    <a:lnTo>
                      <a:pt x="6" y="6"/>
                    </a:lnTo>
                    <a:lnTo>
                      <a:pt x="0" y="11"/>
                    </a:lnTo>
                    <a:lnTo>
                      <a:pt x="0" y="23"/>
                    </a:lnTo>
                    <a:lnTo>
                      <a:pt x="0" y="23"/>
                    </a:lnTo>
                    <a:lnTo>
                      <a:pt x="6" y="23"/>
                    </a:lnTo>
                    <a:close/>
                  </a:path>
                </a:pathLst>
              </a:custGeom>
              <a:grp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anchor="t" compatLnSpc="1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46" name="フリーフォーム 145"/>
              <p:cNvSpPr>
                <a:spLocks/>
              </p:cNvSpPr>
              <p:nvPr/>
            </p:nvSpPr>
            <p:spPr bwMode="auto">
              <a:xfrm>
                <a:off x="4711" y="1359"/>
                <a:ext cx="41" cy="65"/>
              </a:xfrm>
              <a:custGeom>
                <a:avLst/>
                <a:gdLst/>
                <a:ahLst/>
                <a:cxnLst>
                  <a:cxn ang="0">
                    <a:pos x="24" y="65"/>
                  </a:cxn>
                  <a:cxn ang="0">
                    <a:pos x="41" y="35"/>
                  </a:cxn>
                  <a:cxn ang="0">
                    <a:pos x="41" y="18"/>
                  </a:cxn>
                  <a:cxn ang="0">
                    <a:pos x="36" y="6"/>
                  </a:cxn>
                  <a:cxn ang="0">
                    <a:pos x="24" y="0"/>
                  </a:cxn>
                  <a:cxn ang="0">
                    <a:pos x="12" y="0"/>
                  </a:cxn>
                  <a:cxn ang="0">
                    <a:pos x="0" y="6"/>
                  </a:cxn>
                  <a:cxn ang="0">
                    <a:pos x="0" y="18"/>
                  </a:cxn>
                  <a:cxn ang="0">
                    <a:pos x="0" y="41"/>
                  </a:cxn>
                  <a:cxn ang="0">
                    <a:pos x="6" y="53"/>
                  </a:cxn>
                  <a:cxn ang="0">
                    <a:pos x="12" y="65"/>
                  </a:cxn>
                  <a:cxn ang="0">
                    <a:pos x="12" y="65"/>
                  </a:cxn>
                  <a:cxn ang="0">
                    <a:pos x="24" y="65"/>
                  </a:cxn>
                </a:cxnLst>
                <a:rect l="0" t="0" r="0" b="0"/>
                <a:pathLst>
                  <a:path w="41" h="65">
                    <a:moveTo>
                      <a:pt x="24" y="65"/>
                    </a:moveTo>
                    <a:lnTo>
                      <a:pt x="41" y="35"/>
                    </a:lnTo>
                    <a:lnTo>
                      <a:pt x="41" y="18"/>
                    </a:lnTo>
                    <a:lnTo>
                      <a:pt x="36" y="6"/>
                    </a:lnTo>
                    <a:lnTo>
                      <a:pt x="24" y="0"/>
                    </a:lnTo>
                    <a:lnTo>
                      <a:pt x="12" y="0"/>
                    </a:lnTo>
                    <a:lnTo>
                      <a:pt x="0" y="6"/>
                    </a:lnTo>
                    <a:lnTo>
                      <a:pt x="0" y="18"/>
                    </a:lnTo>
                    <a:lnTo>
                      <a:pt x="0" y="41"/>
                    </a:lnTo>
                    <a:lnTo>
                      <a:pt x="6" y="53"/>
                    </a:lnTo>
                    <a:lnTo>
                      <a:pt x="12" y="65"/>
                    </a:lnTo>
                    <a:lnTo>
                      <a:pt x="12" y="65"/>
                    </a:lnTo>
                    <a:lnTo>
                      <a:pt x="24" y="65"/>
                    </a:lnTo>
                    <a:close/>
                  </a:path>
                </a:pathLst>
              </a:custGeom>
              <a:grp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anchor="t" compatLnSpc="1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47" name="フリーフォーム 146"/>
              <p:cNvSpPr>
                <a:spLocks/>
              </p:cNvSpPr>
              <p:nvPr/>
            </p:nvSpPr>
            <p:spPr bwMode="auto">
              <a:xfrm>
                <a:off x="4617" y="1441"/>
                <a:ext cx="42" cy="53"/>
              </a:xfrm>
              <a:custGeom>
                <a:avLst/>
                <a:gdLst/>
                <a:ahLst/>
                <a:cxnLst>
                  <a:cxn ang="0">
                    <a:pos x="6" y="53"/>
                  </a:cxn>
                  <a:cxn ang="0">
                    <a:pos x="30" y="47"/>
                  </a:cxn>
                  <a:cxn ang="0">
                    <a:pos x="42" y="24"/>
                  </a:cxn>
                  <a:cxn ang="0">
                    <a:pos x="42" y="18"/>
                  </a:cxn>
                  <a:cxn ang="0">
                    <a:pos x="36" y="0"/>
                  </a:cxn>
                  <a:cxn ang="0">
                    <a:pos x="30" y="0"/>
                  </a:cxn>
                  <a:cxn ang="0">
                    <a:pos x="24" y="0"/>
                  </a:cxn>
                  <a:cxn ang="0">
                    <a:pos x="6" y="35"/>
                  </a:cxn>
                  <a:cxn ang="0">
                    <a:pos x="0" y="53"/>
                  </a:cxn>
                  <a:cxn ang="0">
                    <a:pos x="0" y="53"/>
                  </a:cxn>
                  <a:cxn ang="0">
                    <a:pos x="6" y="53"/>
                  </a:cxn>
                </a:cxnLst>
                <a:rect l="0" t="0" r="0" b="0"/>
                <a:pathLst>
                  <a:path w="42" h="53">
                    <a:moveTo>
                      <a:pt x="6" y="53"/>
                    </a:moveTo>
                    <a:lnTo>
                      <a:pt x="30" y="47"/>
                    </a:lnTo>
                    <a:lnTo>
                      <a:pt x="42" y="24"/>
                    </a:lnTo>
                    <a:lnTo>
                      <a:pt x="42" y="18"/>
                    </a:lnTo>
                    <a:lnTo>
                      <a:pt x="36" y="0"/>
                    </a:lnTo>
                    <a:lnTo>
                      <a:pt x="30" y="0"/>
                    </a:lnTo>
                    <a:lnTo>
                      <a:pt x="24" y="0"/>
                    </a:lnTo>
                    <a:lnTo>
                      <a:pt x="6" y="35"/>
                    </a:lnTo>
                    <a:lnTo>
                      <a:pt x="0" y="53"/>
                    </a:lnTo>
                    <a:lnTo>
                      <a:pt x="0" y="53"/>
                    </a:lnTo>
                    <a:lnTo>
                      <a:pt x="6" y="53"/>
                    </a:lnTo>
                    <a:close/>
                  </a:path>
                </a:pathLst>
              </a:custGeom>
              <a:grp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anchor="t" compatLnSpc="1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48" name="フリーフォーム 147"/>
              <p:cNvSpPr>
                <a:spLocks/>
              </p:cNvSpPr>
              <p:nvPr/>
            </p:nvSpPr>
            <p:spPr bwMode="auto">
              <a:xfrm>
                <a:off x="4923" y="1036"/>
                <a:ext cx="117" cy="135"/>
              </a:xfrm>
              <a:custGeom>
                <a:avLst/>
                <a:gdLst/>
                <a:ahLst/>
                <a:cxnLst>
                  <a:cxn ang="0">
                    <a:pos x="82" y="135"/>
                  </a:cxn>
                  <a:cxn ang="0">
                    <a:pos x="99" y="118"/>
                  </a:cxn>
                  <a:cxn ang="0">
                    <a:pos x="111" y="106"/>
                  </a:cxn>
                  <a:cxn ang="0">
                    <a:pos x="111" y="82"/>
                  </a:cxn>
                  <a:cxn ang="0">
                    <a:pos x="117" y="59"/>
                  </a:cxn>
                  <a:cxn ang="0">
                    <a:pos x="105" y="24"/>
                  </a:cxn>
                  <a:cxn ang="0">
                    <a:pos x="99" y="12"/>
                  </a:cxn>
                  <a:cxn ang="0">
                    <a:pos x="82" y="0"/>
                  </a:cxn>
                  <a:cxn ang="0">
                    <a:pos x="41" y="12"/>
                  </a:cxn>
                  <a:cxn ang="0">
                    <a:pos x="17" y="18"/>
                  </a:cxn>
                  <a:cxn ang="0">
                    <a:pos x="5" y="41"/>
                  </a:cxn>
                  <a:cxn ang="0">
                    <a:pos x="0" y="65"/>
                  </a:cxn>
                  <a:cxn ang="0">
                    <a:pos x="0" y="88"/>
                  </a:cxn>
                  <a:cxn ang="0">
                    <a:pos x="11" y="112"/>
                  </a:cxn>
                  <a:cxn ang="0">
                    <a:pos x="35" y="124"/>
                  </a:cxn>
                  <a:cxn ang="0">
                    <a:pos x="70" y="135"/>
                  </a:cxn>
                  <a:cxn ang="0">
                    <a:pos x="76" y="135"/>
                  </a:cxn>
                  <a:cxn ang="0">
                    <a:pos x="82" y="135"/>
                  </a:cxn>
                </a:cxnLst>
                <a:rect l="0" t="0" r="0" b="0"/>
                <a:pathLst>
                  <a:path w="117" h="135">
                    <a:moveTo>
                      <a:pt x="82" y="135"/>
                    </a:moveTo>
                    <a:lnTo>
                      <a:pt x="99" y="118"/>
                    </a:lnTo>
                    <a:lnTo>
                      <a:pt x="111" y="106"/>
                    </a:lnTo>
                    <a:lnTo>
                      <a:pt x="111" y="82"/>
                    </a:lnTo>
                    <a:lnTo>
                      <a:pt x="117" y="59"/>
                    </a:lnTo>
                    <a:lnTo>
                      <a:pt x="105" y="24"/>
                    </a:lnTo>
                    <a:lnTo>
                      <a:pt x="99" y="12"/>
                    </a:lnTo>
                    <a:lnTo>
                      <a:pt x="82" y="0"/>
                    </a:lnTo>
                    <a:lnTo>
                      <a:pt x="41" y="12"/>
                    </a:lnTo>
                    <a:lnTo>
                      <a:pt x="17" y="18"/>
                    </a:lnTo>
                    <a:lnTo>
                      <a:pt x="5" y="41"/>
                    </a:lnTo>
                    <a:lnTo>
                      <a:pt x="0" y="65"/>
                    </a:lnTo>
                    <a:lnTo>
                      <a:pt x="0" y="88"/>
                    </a:lnTo>
                    <a:lnTo>
                      <a:pt x="11" y="112"/>
                    </a:lnTo>
                    <a:lnTo>
                      <a:pt x="35" y="124"/>
                    </a:lnTo>
                    <a:lnTo>
                      <a:pt x="70" y="135"/>
                    </a:lnTo>
                    <a:lnTo>
                      <a:pt x="76" y="135"/>
                    </a:lnTo>
                    <a:lnTo>
                      <a:pt x="82" y="135"/>
                    </a:lnTo>
                    <a:close/>
                  </a:path>
                </a:pathLst>
              </a:custGeom>
              <a:grp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anchor="t" compatLnSpc="1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49" name="フリーフォーム 148"/>
              <p:cNvSpPr>
                <a:spLocks/>
              </p:cNvSpPr>
              <p:nvPr/>
            </p:nvSpPr>
            <p:spPr bwMode="auto">
              <a:xfrm>
                <a:off x="4747" y="878"/>
                <a:ext cx="176" cy="152"/>
              </a:xfrm>
              <a:custGeom>
                <a:avLst/>
                <a:gdLst/>
                <a:ahLst/>
                <a:cxnLst>
                  <a:cxn ang="0">
                    <a:pos x="58" y="152"/>
                  </a:cxn>
                  <a:cxn ang="0">
                    <a:pos x="111" y="135"/>
                  </a:cxn>
                  <a:cxn ang="0">
                    <a:pos x="123" y="111"/>
                  </a:cxn>
                  <a:cxn ang="0">
                    <a:pos x="134" y="94"/>
                  </a:cxn>
                  <a:cxn ang="0">
                    <a:pos x="146" y="59"/>
                  </a:cxn>
                  <a:cxn ang="0">
                    <a:pos x="158" y="41"/>
                  </a:cxn>
                  <a:cxn ang="0">
                    <a:pos x="176" y="17"/>
                  </a:cxn>
                  <a:cxn ang="0">
                    <a:pos x="176" y="12"/>
                  </a:cxn>
                  <a:cxn ang="0">
                    <a:pos x="164" y="0"/>
                  </a:cxn>
                  <a:cxn ang="0">
                    <a:pos x="152" y="0"/>
                  </a:cxn>
                  <a:cxn ang="0">
                    <a:pos x="134" y="12"/>
                  </a:cxn>
                  <a:cxn ang="0">
                    <a:pos x="123" y="17"/>
                  </a:cxn>
                  <a:cxn ang="0">
                    <a:pos x="111" y="17"/>
                  </a:cxn>
                  <a:cxn ang="0">
                    <a:pos x="82" y="23"/>
                  </a:cxn>
                  <a:cxn ang="0">
                    <a:pos x="64" y="29"/>
                  </a:cxn>
                  <a:cxn ang="0">
                    <a:pos x="23" y="82"/>
                  </a:cxn>
                  <a:cxn ang="0">
                    <a:pos x="5" y="105"/>
                  </a:cxn>
                  <a:cxn ang="0">
                    <a:pos x="0" y="117"/>
                  </a:cxn>
                  <a:cxn ang="0">
                    <a:pos x="0" y="141"/>
                  </a:cxn>
                  <a:cxn ang="0">
                    <a:pos x="17" y="147"/>
                  </a:cxn>
                  <a:cxn ang="0">
                    <a:pos x="35" y="152"/>
                  </a:cxn>
                  <a:cxn ang="0">
                    <a:pos x="52" y="152"/>
                  </a:cxn>
                  <a:cxn ang="0">
                    <a:pos x="58" y="152"/>
                  </a:cxn>
                </a:cxnLst>
                <a:rect l="0" t="0" r="0" b="0"/>
                <a:pathLst>
                  <a:path w="176" h="152">
                    <a:moveTo>
                      <a:pt x="58" y="152"/>
                    </a:moveTo>
                    <a:lnTo>
                      <a:pt x="111" y="135"/>
                    </a:lnTo>
                    <a:lnTo>
                      <a:pt x="123" y="111"/>
                    </a:lnTo>
                    <a:lnTo>
                      <a:pt x="134" y="94"/>
                    </a:lnTo>
                    <a:lnTo>
                      <a:pt x="146" y="59"/>
                    </a:lnTo>
                    <a:lnTo>
                      <a:pt x="158" y="41"/>
                    </a:lnTo>
                    <a:lnTo>
                      <a:pt x="176" y="17"/>
                    </a:lnTo>
                    <a:lnTo>
                      <a:pt x="176" y="12"/>
                    </a:lnTo>
                    <a:lnTo>
                      <a:pt x="164" y="0"/>
                    </a:lnTo>
                    <a:lnTo>
                      <a:pt x="152" y="0"/>
                    </a:lnTo>
                    <a:lnTo>
                      <a:pt x="134" y="12"/>
                    </a:lnTo>
                    <a:lnTo>
                      <a:pt x="123" y="17"/>
                    </a:lnTo>
                    <a:lnTo>
                      <a:pt x="111" y="17"/>
                    </a:lnTo>
                    <a:lnTo>
                      <a:pt x="82" y="23"/>
                    </a:lnTo>
                    <a:lnTo>
                      <a:pt x="64" y="29"/>
                    </a:lnTo>
                    <a:lnTo>
                      <a:pt x="23" y="82"/>
                    </a:lnTo>
                    <a:lnTo>
                      <a:pt x="5" y="105"/>
                    </a:lnTo>
                    <a:lnTo>
                      <a:pt x="0" y="117"/>
                    </a:lnTo>
                    <a:lnTo>
                      <a:pt x="0" y="141"/>
                    </a:lnTo>
                    <a:lnTo>
                      <a:pt x="17" y="147"/>
                    </a:lnTo>
                    <a:lnTo>
                      <a:pt x="35" y="152"/>
                    </a:lnTo>
                    <a:lnTo>
                      <a:pt x="52" y="152"/>
                    </a:lnTo>
                    <a:lnTo>
                      <a:pt x="58" y="152"/>
                    </a:lnTo>
                    <a:close/>
                  </a:path>
                </a:pathLst>
              </a:custGeom>
              <a:grp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anchor="t" compatLnSpc="1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50" name="フリーフォーム 149"/>
              <p:cNvSpPr>
                <a:spLocks/>
              </p:cNvSpPr>
              <p:nvPr/>
            </p:nvSpPr>
            <p:spPr bwMode="auto">
              <a:xfrm>
                <a:off x="4682" y="942"/>
                <a:ext cx="41" cy="47"/>
              </a:xfrm>
              <a:custGeom>
                <a:avLst/>
                <a:gdLst/>
                <a:ahLst/>
                <a:cxnLst>
                  <a:cxn ang="0">
                    <a:pos x="29" y="47"/>
                  </a:cxn>
                  <a:cxn ang="0">
                    <a:pos x="41" y="24"/>
                  </a:cxn>
                  <a:cxn ang="0">
                    <a:pos x="41" y="18"/>
                  </a:cxn>
                  <a:cxn ang="0">
                    <a:pos x="35" y="0"/>
                  </a:cxn>
                  <a:cxn ang="0">
                    <a:pos x="29" y="0"/>
                  </a:cxn>
                  <a:cxn ang="0">
                    <a:pos x="12" y="12"/>
                  </a:cxn>
                  <a:cxn ang="0">
                    <a:pos x="6" y="18"/>
                  </a:cxn>
                  <a:cxn ang="0">
                    <a:pos x="0" y="24"/>
                  </a:cxn>
                  <a:cxn ang="0">
                    <a:pos x="12" y="47"/>
                  </a:cxn>
                  <a:cxn ang="0">
                    <a:pos x="23" y="47"/>
                  </a:cxn>
                  <a:cxn ang="0">
                    <a:pos x="29" y="47"/>
                  </a:cxn>
                </a:cxnLst>
                <a:rect l="0" t="0" r="0" b="0"/>
                <a:pathLst>
                  <a:path w="41" h="47">
                    <a:moveTo>
                      <a:pt x="29" y="47"/>
                    </a:moveTo>
                    <a:lnTo>
                      <a:pt x="41" y="24"/>
                    </a:lnTo>
                    <a:lnTo>
                      <a:pt x="41" y="18"/>
                    </a:lnTo>
                    <a:lnTo>
                      <a:pt x="35" y="0"/>
                    </a:lnTo>
                    <a:lnTo>
                      <a:pt x="29" y="0"/>
                    </a:lnTo>
                    <a:lnTo>
                      <a:pt x="12" y="12"/>
                    </a:lnTo>
                    <a:lnTo>
                      <a:pt x="6" y="18"/>
                    </a:lnTo>
                    <a:lnTo>
                      <a:pt x="0" y="24"/>
                    </a:lnTo>
                    <a:lnTo>
                      <a:pt x="12" y="47"/>
                    </a:lnTo>
                    <a:lnTo>
                      <a:pt x="23" y="47"/>
                    </a:lnTo>
                    <a:lnTo>
                      <a:pt x="29" y="47"/>
                    </a:lnTo>
                    <a:close/>
                  </a:path>
                </a:pathLst>
              </a:custGeom>
              <a:grp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anchor="t" compatLnSpc="1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51" name="フリーフォーム 150"/>
              <p:cNvSpPr>
                <a:spLocks/>
              </p:cNvSpPr>
              <p:nvPr/>
            </p:nvSpPr>
            <p:spPr bwMode="auto">
              <a:xfrm>
                <a:off x="4846" y="1195"/>
                <a:ext cx="24" cy="29"/>
              </a:xfrm>
              <a:custGeom>
                <a:avLst/>
                <a:gdLst/>
                <a:ahLst/>
                <a:cxnLst>
                  <a:cxn ang="0">
                    <a:pos x="18" y="29"/>
                  </a:cxn>
                  <a:cxn ang="0">
                    <a:pos x="24" y="23"/>
                  </a:cxn>
                  <a:cxn ang="0">
                    <a:pos x="24" y="17"/>
                  </a:cxn>
                  <a:cxn ang="0">
                    <a:pos x="18" y="0"/>
                  </a:cxn>
                  <a:cxn ang="0">
                    <a:pos x="12" y="0"/>
                  </a:cxn>
                  <a:cxn ang="0">
                    <a:pos x="0" y="11"/>
                  </a:cxn>
                  <a:cxn ang="0">
                    <a:pos x="0" y="17"/>
                  </a:cxn>
                  <a:cxn ang="0">
                    <a:pos x="12" y="23"/>
                  </a:cxn>
                  <a:cxn ang="0">
                    <a:pos x="12" y="29"/>
                  </a:cxn>
                  <a:cxn ang="0">
                    <a:pos x="18" y="29"/>
                  </a:cxn>
                </a:cxnLst>
                <a:rect l="0" t="0" r="0" b="0"/>
                <a:pathLst>
                  <a:path w="24" h="29">
                    <a:moveTo>
                      <a:pt x="18" y="29"/>
                    </a:moveTo>
                    <a:lnTo>
                      <a:pt x="24" y="23"/>
                    </a:lnTo>
                    <a:lnTo>
                      <a:pt x="24" y="17"/>
                    </a:lnTo>
                    <a:lnTo>
                      <a:pt x="18" y="0"/>
                    </a:lnTo>
                    <a:lnTo>
                      <a:pt x="12" y="0"/>
                    </a:lnTo>
                    <a:lnTo>
                      <a:pt x="0" y="11"/>
                    </a:lnTo>
                    <a:lnTo>
                      <a:pt x="0" y="17"/>
                    </a:lnTo>
                    <a:lnTo>
                      <a:pt x="12" y="23"/>
                    </a:lnTo>
                    <a:lnTo>
                      <a:pt x="12" y="29"/>
                    </a:lnTo>
                    <a:lnTo>
                      <a:pt x="18" y="29"/>
                    </a:lnTo>
                    <a:close/>
                  </a:path>
                </a:pathLst>
              </a:custGeom>
              <a:grp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anchor="t" compatLnSpc="1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52" name="フリーフォーム 151"/>
              <p:cNvSpPr>
                <a:spLocks/>
              </p:cNvSpPr>
              <p:nvPr/>
            </p:nvSpPr>
            <p:spPr bwMode="auto">
              <a:xfrm>
                <a:off x="4025" y="1124"/>
                <a:ext cx="41" cy="30"/>
              </a:xfrm>
              <a:custGeom>
                <a:avLst/>
                <a:gdLst/>
                <a:ahLst/>
                <a:cxnLst>
                  <a:cxn ang="0">
                    <a:pos x="18" y="30"/>
                  </a:cxn>
                  <a:cxn ang="0">
                    <a:pos x="35" y="18"/>
                  </a:cxn>
                  <a:cxn ang="0">
                    <a:pos x="41" y="6"/>
                  </a:cxn>
                  <a:cxn ang="0">
                    <a:pos x="41" y="0"/>
                  </a:cxn>
                  <a:cxn ang="0">
                    <a:pos x="6" y="18"/>
                  </a:cxn>
                  <a:cxn ang="0">
                    <a:pos x="0" y="24"/>
                  </a:cxn>
                  <a:cxn ang="0">
                    <a:pos x="6" y="30"/>
                  </a:cxn>
                  <a:cxn ang="0">
                    <a:pos x="18" y="30"/>
                  </a:cxn>
                </a:cxnLst>
                <a:rect l="0" t="0" r="0" b="0"/>
                <a:pathLst>
                  <a:path w="41" h="30">
                    <a:moveTo>
                      <a:pt x="18" y="30"/>
                    </a:moveTo>
                    <a:lnTo>
                      <a:pt x="35" y="18"/>
                    </a:lnTo>
                    <a:lnTo>
                      <a:pt x="41" y="6"/>
                    </a:lnTo>
                    <a:lnTo>
                      <a:pt x="41" y="0"/>
                    </a:lnTo>
                    <a:lnTo>
                      <a:pt x="6" y="18"/>
                    </a:lnTo>
                    <a:lnTo>
                      <a:pt x="0" y="24"/>
                    </a:lnTo>
                    <a:lnTo>
                      <a:pt x="6" y="30"/>
                    </a:lnTo>
                    <a:lnTo>
                      <a:pt x="18" y="30"/>
                    </a:lnTo>
                    <a:close/>
                  </a:path>
                </a:pathLst>
              </a:custGeom>
              <a:grp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anchor="t" compatLnSpc="1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53" name="フリーフォーム 152"/>
              <p:cNvSpPr>
                <a:spLocks/>
              </p:cNvSpPr>
              <p:nvPr/>
            </p:nvSpPr>
            <p:spPr bwMode="auto">
              <a:xfrm>
                <a:off x="4934" y="491"/>
                <a:ext cx="94" cy="64"/>
              </a:xfrm>
              <a:custGeom>
                <a:avLst/>
                <a:gdLst/>
                <a:ahLst/>
                <a:cxnLst>
                  <a:cxn ang="0">
                    <a:pos x="94" y="29"/>
                  </a:cxn>
                  <a:cxn ang="0">
                    <a:pos x="88" y="23"/>
                  </a:cxn>
                  <a:cxn ang="0">
                    <a:pos x="71" y="17"/>
                  </a:cxn>
                  <a:cxn ang="0">
                    <a:pos x="35" y="0"/>
                  </a:cxn>
                  <a:cxn ang="0">
                    <a:pos x="24" y="5"/>
                  </a:cxn>
                  <a:cxn ang="0">
                    <a:pos x="6" y="23"/>
                  </a:cxn>
                  <a:cxn ang="0">
                    <a:pos x="0" y="29"/>
                  </a:cxn>
                  <a:cxn ang="0">
                    <a:pos x="0" y="41"/>
                  </a:cxn>
                  <a:cxn ang="0">
                    <a:pos x="6" y="58"/>
                  </a:cxn>
                  <a:cxn ang="0">
                    <a:pos x="24" y="64"/>
                  </a:cxn>
                  <a:cxn ang="0">
                    <a:pos x="35" y="64"/>
                  </a:cxn>
                  <a:cxn ang="0">
                    <a:pos x="71" y="58"/>
                  </a:cxn>
                  <a:cxn ang="0">
                    <a:pos x="88" y="41"/>
                  </a:cxn>
                  <a:cxn ang="0">
                    <a:pos x="88" y="29"/>
                  </a:cxn>
                  <a:cxn ang="0">
                    <a:pos x="94" y="29"/>
                  </a:cxn>
                </a:cxnLst>
                <a:rect l="0" t="0" r="0" b="0"/>
                <a:pathLst>
                  <a:path w="94" h="64">
                    <a:moveTo>
                      <a:pt x="94" y="29"/>
                    </a:moveTo>
                    <a:lnTo>
                      <a:pt x="88" y="23"/>
                    </a:lnTo>
                    <a:lnTo>
                      <a:pt x="71" y="17"/>
                    </a:lnTo>
                    <a:lnTo>
                      <a:pt x="35" y="0"/>
                    </a:lnTo>
                    <a:lnTo>
                      <a:pt x="24" y="5"/>
                    </a:lnTo>
                    <a:lnTo>
                      <a:pt x="6" y="23"/>
                    </a:lnTo>
                    <a:lnTo>
                      <a:pt x="0" y="29"/>
                    </a:lnTo>
                    <a:lnTo>
                      <a:pt x="0" y="41"/>
                    </a:lnTo>
                    <a:lnTo>
                      <a:pt x="6" y="58"/>
                    </a:lnTo>
                    <a:lnTo>
                      <a:pt x="24" y="64"/>
                    </a:lnTo>
                    <a:lnTo>
                      <a:pt x="35" y="64"/>
                    </a:lnTo>
                    <a:lnTo>
                      <a:pt x="71" y="58"/>
                    </a:lnTo>
                    <a:lnTo>
                      <a:pt x="88" y="41"/>
                    </a:lnTo>
                    <a:lnTo>
                      <a:pt x="88" y="29"/>
                    </a:lnTo>
                    <a:lnTo>
                      <a:pt x="94" y="29"/>
                    </a:lnTo>
                    <a:close/>
                  </a:path>
                </a:pathLst>
              </a:custGeom>
              <a:grp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anchor="t" compatLnSpc="1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54" name="フリーフォーム 153"/>
              <p:cNvSpPr>
                <a:spLocks/>
              </p:cNvSpPr>
              <p:nvPr/>
            </p:nvSpPr>
            <p:spPr bwMode="auto">
              <a:xfrm>
                <a:off x="5145" y="731"/>
                <a:ext cx="112" cy="82"/>
              </a:xfrm>
              <a:custGeom>
                <a:avLst/>
                <a:gdLst/>
                <a:ahLst/>
                <a:cxnLst>
                  <a:cxn ang="0">
                    <a:pos x="30" y="82"/>
                  </a:cxn>
                  <a:cxn ang="0">
                    <a:pos x="47" y="76"/>
                  </a:cxn>
                  <a:cxn ang="0">
                    <a:pos x="59" y="71"/>
                  </a:cxn>
                  <a:cxn ang="0">
                    <a:pos x="77" y="41"/>
                  </a:cxn>
                  <a:cxn ang="0">
                    <a:pos x="100" y="29"/>
                  </a:cxn>
                  <a:cxn ang="0">
                    <a:pos x="106" y="12"/>
                  </a:cxn>
                  <a:cxn ang="0">
                    <a:pos x="112" y="6"/>
                  </a:cxn>
                  <a:cxn ang="0">
                    <a:pos x="112" y="0"/>
                  </a:cxn>
                  <a:cxn ang="0">
                    <a:pos x="106" y="0"/>
                  </a:cxn>
                  <a:cxn ang="0">
                    <a:pos x="94" y="6"/>
                  </a:cxn>
                  <a:cxn ang="0">
                    <a:pos x="71" y="18"/>
                  </a:cxn>
                  <a:cxn ang="0">
                    <a:pos x="42" y="29"/>
                  </a:cxn>
                  <a:cxn ang="0">
                    <a:pos x="18" y="47"/>
                  </a:cxn>
                  <a:cxn ang="0">
                    <a:pos x="6" y="65"/>
                  </a:cxn>
                  <a:cxn ang="0">
                    <a:pos x="0" y="76"/>
                  </a:cxn>
                  <a:cxn ang="0">
                    <a:pos x="6" y="82"/>
                  </a:cxn>
                  <a:cxn ang="0">
                    <a:pos x="18" y="82"/>
                  </a:cxn>
                  <a:cxn ang="0">
                    <a:pos x="30" y="82"/>
                  </a:cxn>
                </a:cxnLst>
                <a:rect l="0" t="0" r="0" b="0"/>
                <a:pathLst>
                  <a:path w="112" h="82">
                    <a:moveTo>
                      <a:pt x="30" y="82"/>
                    </a:moveTo>
                    <a:lnTo>
                      <a:pt x="47" y="76"/>
                    </a:lnTo>
                    <a:lnTo>
                      <a:pt x="59" y="71"/>
                    </a:lnTo>
                    <a:lnTo>
                      <a:pt x="77" y="41"/>
                    </a:lnTo>
                    <a:lnTo>
                      <a:pt x="100" y="29"/>
                    </a:lnTo>
                    <a:lnTo>
                      <a:pt x="106" y="12"/>
                    </a:lnTo>
                    <a:lnTo>
                      <a:pt x="112" y="6"/>
                    </a:lnTo>
                    <a:lnTo>
                      <a:pt x="112" y="0"/>
                    </a:lnTo>
                    <a:lnTo>
                      <a:pt x="106" y="0"/>
                    </a:lnTo>
                    <a:lnTo>
                      <a:pt x="94" y="6"/>
                    </a:lnTo>
                    <a:lnTo>
                      <a:pt x="71" y="18"/>
                    </a:lnTo>
                    <a:lnTo>
                      <a:pt x="42" y="29"/>
                    </a:lnTo>
                    <a:lnTo>
                      <a:pt x="18" y="47"/>
                    </a:lnTo>
                    <a:lnTo>
                      <a:pt x="6" y="65"/>
                    </a:lnTo>
                    <a:lnTo>
                      <a:pt x="0" y="76"/>
                    </a:lnTo>
                    <a:lnTo>
                      <a:pt x="6" y="82"/>
                    </a:lnTo>
                    <a:lnTo>
                      <a:pt x="18" y="82"/>
                    </a:lnTo>
                    <a:lnTo>
                      <a:pt x="30" y="82"/>
                    </a:lnTo>
                    <a:close/>
                  </a:path>
                </a:pathLst>
              </a:custGeom>
              <a:grp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anchor="t" compatLnSpc="1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55" name="フリーフォーム 154"/>
              <p:cNvSpPr>
                <a:spLocks/>
              </p:cNvSpPr>
              <p:nvPr/>
            </p:nvSpPr>
            <p:spPr bwMode="auto">
              <a:xfrm>
                <a:off x="5298" y="766"/>
                <a:ext cx="88" cy="65"/>
              </a:xfrm>
              <a:custGeom>
                <a:avLst/>
                <a:gdLst/>
                <a:ahLst/>
                <a:cxnLst>
                  <a:cxn ang="0">
                    <a:pos x="12" y="59"/>
                  </a:cxn>
                  <a:cxn ang="0">
                    <a:pos x="23" y="65"/>
                  </a:cxn>
                  <a:cxn ang="0">
                    <a:pos x="47" y="59"/>
                  </a:cxn>
                  <a:cxn ang="0">
                    <a:pos x="76" y="36"/>
                  </a:cxn>
                  <a:cxn ang="0">
                    <a:pos x="82" y="18"/>
                  </a:cxn>
                  <a:cxn ang="0">
                    <a:pos x="88" y="12"/>
                  </a:cxn>
                  <a:cxn ang="0">
                    <a:pos x="88" y="0"/>
                  </a:cxn>
                  <a:cxn ang="0">
                    <a:pos x="82" y="0"/>
                  </a:cxn>
                  <a:cxn ang="0">
                    <a:pos x="76" y="0"/>
                  </a:cxn>
                  <a:cxn ang="0">
                    <a:pos x="65" y="6"/>
                  </a:cxn>
                  <a:cxn ang="0">
                    <a:pos x="41" y="12"/>
                  </a:cxn>
                  <a:cxn ang="0">
                    <a:pos x="12" y="30"/>
                  </a:cxn>
                  <a:cxn ang="0">
                    <a:pos x="0" y="47"/>
                  </a:cxn>
                  <a:cxn ang="0">
                    <a:pos x="6" y="59"/>
                  </a:cxn>
                  <a:cxn ang="0">
                    <a:pos x="12" y="59"/>
                  </a:cxn>
                </a:cxnLst>
                <a:rect l="0" t="0" r="0" b="0"/>
                <a:pathLst>
                  <a:path w="88" h="65">
                    <a:moveTo>
                      <a:pt x="12" y="59"/>
                    </a:moveTo>
                    <a:lnTo>
                      <a:pt x="23" y="65"/>
                    </a:lnTo>
                    <a:lnTo>
                      <a:pt x="47" y="59"/>
                    </a:lnTo>
                    <a:lnTo>
                      <a:pt x="76" y="36"/>
                    </a:lnTo>
                    <a:lnTo>
                      <a:pt x="82" y="18"/>
                    </a:lnTo>
                    <a:lnTo>
                      <a:pt x="88" y="12"/>
                    </a:lnTo>
                    <a:lnTo>
                      <a:pt x="88" y="0"/>
                    </a:lnTo>
                    <a:lnTo>
                      <a:pt x="82" y="0"/>
                    </a:lnTo>
                    <a:lnTo>
                      <a:pt x="76" y="0"/>
                    </a:lnTo>
                    <a:lnTo>
                      <a:pt x="65" y="6"/>
                    </a:lnTo>
                    <a:lnTo>
                      <a:pt x="41" y="12"/>
                    </a:lnTo>
                    <a:lnTo>
                      <a:pt x="12" y="30"/>
                    </a:lnTo>
                    <a:lnTo>
                      <a:pt x="0" y="47"/>
                    </a:lnTo>
                    <a:lnTo>
                      <a:pt x="6" y="59"/>
                    </a:lnTo>
                    <a:lnTo>
                      <a:pt x="12" y="59"/>
                    </a:lnTo>
                    <a:close/>
                  </a:path>
                </a:pathLst>
              </a:custGeom>
              <a:grp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anchor="t" compatLnSpc="1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56" name="フリーフォーム 155"/>
              <p:cNvSpPr>
                <a:spLocks/>
              </p:cNvSpPr>
              <p:nvPr/>
            </p:nvSpPr>
            <p:spPr bwMode="auto">
              <a:xfrm>
                <a:off x="5151" y="1359"/>
                <a:ext cx="12" cy="18"/>
              </a:xfrm>
              <a:custGeom>
                <a:avLst/>
                <a:gdLst/>
                <a:ahLst/>
                <a:cxnLst>
                  <a:cxn ang="0">
                    <a:pos x="12" y="18"/>
                  </a:cxn>
                  <a:cxn ang="0">
                    <a:pos x="12" y="12"/>
                  </a:cxn>
                  <a:cxn ang="0">
                    <a:pos x="12" y="6"/>
                  </a:cxn>
                  <a:cxn ang="0">
                    <a:pos x="12" y="0"/>
                  </a:cxn>
                  <a:cxn ang="0">
                    <a:pos x="6" y="0"/>
                  </a:cxn>
                  <a:cxn ang="0">
                    <a:pos x="0" y="18"/>
                  </a:cxn>
                  <a:cxn ang="0">
                    <a:pos x="6" y="18"/>
                  </a:cxn>
                  <a:cxn ang="0">
                    <a:pos x="6" y="18"/>
                  </a:cxn>
                  <a:cxn ang="0">
                    <a:pos x="12" y="18"/>
                  </a:cxn>
                </a:cxnLst>
                <a:rect l="0" t="0" r="0" b="0"/>
                <a:pathLst>
                  <a:path w="12" h="18">
                    <a:moveTo>
                      <a:pt x="12" y="18"/>
                    </a:moveTo>
                    <a:lnTo>
                      <a:pt x="12" y="12"/>
                    </a:lnTo>
                    <a:lnTo>
                      <a:pt x="12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6" y="18"/>
                    </a:lnTo>
                    <a:lnTo>
                      <a:pt x="6" y="18"/>
                    </a:lnTo>
                    <a:lnTo>
                      <a:pt x="12" y="18"/>
                    </a:lnTo>
                    <a:close/>
                  </a:path>
                </a:pathLst>
              </a:custGeom>
              <a:grp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anchor="t" compatLnSpc="1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57" name="フリーフォーム 156"/>
              <p:cNvSpPr>
                <a:spLocks/>
              </p:cNvSpPr>
              <p:nvPr/>
            </p:nvSpPr>
            <p:spPr bwMode="auto">
              <a:xfrm>
                <a:off x="5151" y="1617"/>
                <a:ext cx="24" cy="12"/>
              </a:xfrm>
              <a:custGeom>
                <a:avLst/>
                <a:gdLst/>
                <a:ahLst/>
                <a:cxnLst>
                  <a:cxn ang="0">
                    <a:pos x="6" y="12"/>
                  </a:cxn>
                  <a:cxn ang="0">
                    <a:pos x="24" y="6"/>
                  </a:cxn>
                  <a:cxn ang="0">
                    <a:pos x="24" y="0"/>
                  </a:cxn>
                  <a:cxn ang="0">
                    <a:pos x="6" y="0"/>
                  </a:cxn>
                  <a:cxn ang="0">
                    <a:pos x="0" y="6"/>
                  </a:cxn>
                  <a:cxn ang="0">
                    <a:pos x="0" y="12"/>
                  </a:cxn>
                  <a:cxn ang="0">
                    <a:pos x="0" y="12"/>
                  </a:cxn>
                  <a:cxn ang="0">
                    <a:pos x="6" y="12"/>
                  </a:cxn>
                </a:cxnLst>
                <a:rect l="0" t="0" r="0" b="0"/>
                <a:pathLst>
                  <a:path w="24" h="12">
                    <a:moveTo>
                      <a:pt x="6" y="12"/>
                    </a:moveTo>
                    <a:lnTo>
                      <a:pt x="24" y="6"/>
                    </a:lnTo>
                    <a:lnTo>
                      <a:pt x="24" y="0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6" y="12"/>
                    </a:lnTo>
                    <a:close/>
                  </a:path>
                </a:pathLst>
              </a:custGeom>
              <a:grp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anchor="t" compatLnSpc="1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58" name="フリーフォーム 157"/>
              <p:cNvSpPr>
                <a:spLocks/>
              </p:cNvSpPr>
              <p:nvPr/>
            </p:nvSpPr>
            <p:spPr bwMode="auto">
              <a:xfrm>
                <a:off x="5304" y="1312"/>
                <a:ext cx="17" cy="24"/>
              </a:xfrm>
              <a:custGeom>
                <a:avLst/>
                <a:gdLst/>
                <a:ahLst/>
                <a:cxnLst>
                  <a:cxn ang="0">
                    <a:pos x="12" y="24"/>
                  </a:cxn>
                  <a:cxn ang="0">
                    <a:pos x="17" y="18"/>
                  </a:cxn>
                  <a:cxn ang="0">
                    <a:pos x="17" y="6"/>
                  </a:cxn>
                  <a:cxn ang="0">
                    <a:pos x="12" y="0"/>
                  </a:cxn>
                  <a:cxn ang="0">
                    <a:pos x="6" y="0"/>
                  </a:cxn>
                  <a:cxn ang="0">
                    <a:pos x="0" y="6"/>
                  </a:cxn>
                  <a:cxn ang="0">
                    <a:pos x="0" y="18"/>
                  </a:cxn>
                  <a:cxn ang="0">
                    <a:pos x="6" y="24"/>
                  </a:cxn>
                  <a:cxn ang="0">
                    <a:pos x="12" y="24"/>
                  </a:cxn>
                </a:cxnLst>
                <a:rect l="0" t="0" r="0" b="0"/>
                <a:pathLst>
                  <a:path w="17" h="24">
                    <a:moveTo>
                      <a:pt x="12" y="24"/>
                    </a:moveTo>
                    <a:lnTo>
                      <a:pt x="17" y="18"/>
                    </a:lnTo>
                    <a:lnTo>
                      <a:pt x="1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0" y="18"/>
                    </a:lnTo>
                    <a:lnTo>
                      <a:pt x="6" y="24"/>
                    </a:lnTo>
                    <a:lnTo>
                      <a:pt x="12" y="24"/>
                    </a:lnTo>
                    <a:close/>
                  </a:path>
                </a:pathLst>
              </a:custGeom>
              <a:grp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anchor="t" compatLnSpc="1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59" name="フリーフォーム 158"/>
              <p:cNvSpPr>
                <a:spLocks/>
              </p:cNvSpPr>
              <p:nvPr/>
            </p:nvSpPr>
            <p:spPr bwMode="auto">
              <a:xfrm>
                <a:off x="3468" y="3865"/>
                <a:ext cx="52" cy="23"/>
              </a:xfrm>
              <a:custGeom>
                <a:avLst/>
                <a:gdLst/>
                <a:ahLst/>
                <a:cxnLst>
                  <a:cxn ang="0">
                    <a:pos x="47" y="23"/>
                  </a:cxn>
                  <a:cxn ang="0">
                    <a:pos x="52" y="0"/>
                  </a:cxn>
                  <a:cxn ang="0">
                    <a:pos x="41" y="0"/>
                  </a:cxn>
                  <a:cxn ang="0">
                    <a:pos x="17" y="17"/>
                  </a:cxn>
                  <a:cxn ang="0">
                    <a:pos x="0" y="23"/>
                  </a:cxn>
                  <a:cxn ang="0">
                    <a:pos x="47" y="23"/>
                  </a:cxn>
                </a:cxnLst>
                <a:rect l="0" t="0" r="0" b="0"/>
                <a:pathLst>
                  <a:path w="52" h="23">
                    <a:moveTo>
                      <a:pt x="47" y="23"/>
                    </a:moveTo>
                    <a:lnTo>
                      <a:pt x="52" y="0"/>
                    </a:lnTo>
                    <a:lnTo>
                      <a:pt x="41" y="0"/>
                    </a:lnTo>
                    <a:lnTo>
                      <a:pt x="17" y="17"/>
                    </a:lnTo>
                    <a:lnTo>
                      <a:pt x="0" y="23"/>
                    </a:lnTo>
                    <a:lnTo>
                      <a:pt x="47" y="23"/>
                    </a:lnTo>
                    <a:close/>
                  </a:path>
                </a:pathLst>
              </a:custGeom>
              <a:grp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anchor="t" compatLnSpc="1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60" name="フリーフォーム 159"/>
              <p:cNvSpPr>
                <a:spLocks/>
              </p:cNvSpPr>
              <p:nvPr/>
            </p:nvSpPr>
            <p:spPr bwMode="auto">
              <a:xfrm>
                <a:off x="3773" y="3612"/>
                <a:ext cx="17" cy="18"/>
              </a:xfrm>
              <a:custGeom>
                <a:avLst/>
                <a:gdLst/>
                <a:ahLst/>
                <a:cxnLst>
                  <a:cxn ang="0">
                    <a:pos x="6" y="18"/>
                  </a:cxn>
                  <a:cxn ang="0">
                    <a:pos x="17" y="18"/>
                  </a:cxn>
                  <a:cxn ang="0">
                    <a:pos x="17" y="6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18"/>
                  </a:cxn>
                  <a:cxn ang="0">
                    <a:pos x="0" y="18"/>
                  </a:cxn>
                  <a:cxn ang="0">
                    <a:pos x="6" y="18"/>
                  </a:cxn>
                </a:cxnLst>
                <a:rect l="0" t="0" r="0" b="0"/>
                <a:pathLst>
                  <a:path w="17" h="18">
                    <a:moveTo>
                      <a:pt x="6" y="18"/>
                    </a:moveTo>
                    <a:lnTo>
                      <a:pt x="17" y="18"/>
                    </a:lnTo>
                    <a:lnTo>
                      <a:pt x="17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8"/>
                    </a:lnTo>
                    <a:lnTo>
                      <a:pt x="0" y="18"/>
                    </a:lnTo>
                    <a:lnTo>
                      <a:pt x="6" y="18"/>
                    </a:lnTo>
                    <a:close/>
                  </a:path>
                </a:pathLst>
              </a:custGeom>
              <a:grp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anchor="t" compatLnSpc="1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61" name="フリーフォーム 160"/>
              <p:cNvSpPr>
                <a:spLocks/>
              </p:cNvSpPr>
              <p:nvPr/>
            </p:nvSpPr>
            <p:spPr bwMode="auto">
              <a:xfrm>
                <a:off x="3720" y="3841"/>
                <a:ext cx="17" cy="24"/>
              </a:xfrm>
              <a:custGeom>
                <a:avLst/>
                <a:gdLst/>
                <a:ahLst/>
                <a:cxnLst>
                  <a:cxn ang="0">
                    <a:pos x="12" y="24"/>
                  </a:cxn>
                  <a:cxn ang="0">
                    <a:pos x="17" y="12"/>
                  </a:cxn>
                  <a:cxn ang="0">
                    <a:pos x="12" y="0"/>
                  </a:cxn>
                  <a:cxn ang="0">
                    <a:pos x="0" y="12"/>
                  </a:cxn>
                  <a:cxn ang="0">
                    <a:pos x="0" y="18"/>
                  </a:cxn>
                  <a:cxn ang="0">
                    <a:pos x="0" y="24"/>
                  </a:cxn>
                  <a:cxn ang="0">
                    <a:pos x="12" y="24"/>
                  </a:cxn>
                </a:cxnLst>
                <a:rect l="0" t="0" r="0" b="0"/>
                <a:pathLst>
                  <a:path w="17" h="24">
                    <a:moveTo>
                      <a:pt x="12" y="24"/>
                    </a:moveTo>
                    <a:lnTo>
                      <a:pt x="17" y="12"/>
                    </a:lnTo>
                    <a:lnTo>
                      <a:pt x="12" y="0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0" y="24"/>
                    </a:lnTo>
                    <a:lnTo>
                      <a:pt x="12" y="24"/>
                    </a:lnTo>
                    <a:close/>
                  </a:path>
                </a:pathLst>
              </a:custGeom>
              <a:grp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anchor="t" compatLnSpc="1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62" name="フリーフォーム 161"/>
              <p:cNvSpPr>
                <a:spLocks/>
              </p:cNvSpPr>
              <p:nvPr/>
            </p:nvSpPr>
            <p:spPr bwMode="auto">
              <a:xfrm>
                <a:off x="3638" y="3724"/>
                <a:ext cx="11" cy="12"/>
              </a:xfrm>
              <a:custGeom>
                <a:avLst/>
                <a:gdLst/>
                <a:ahLst/>
                <a:cxnLst>
                  <a:cxn ang="0">
                    <a:pos x="11" y="6"/>
                  </a:cxn>
                  <a:cxn ang="0">
                    <a:pos x="6" y="0"/>
                  </a:cxn>
                  <a:cxn ang="0">
                    <a:pos x="0" y="6"/>
                  </a:cxn>
                  <a:cxn ang="0">
                    <a:pos x="6" y="12"/>
                  </a:cxn>
                  <a:cxn ang="0">
                    <a:pos x="6" y="6"/>
                  </a:cxn>
                  <a:cxn ang="0">
                    <a:pos x="11" y="6"/>
                  </a:cxn>
                </a:cxnLst>
                <a:rect l="0" t="0" r="0" b="0"/>
                <a:pathLst>
                  <a:path w="11" h="12">
                    <a:moveTo>
                      <a:pt x="11" y="6"/>
                    </a:moveTo>
                    <a:lnTo>
                      <a:pt x="6" y="0"/>
                    </a:lnTo>
                    <a:lnTo>
                      <a:pt x="0" y="6"/>
                    </a:lnTo>
                    <a:lnTo>
                      <a:pt x="6" y="12"/>
                    </a:lnTo>
                    <a:lnTo>
                      <a:pt x="6" y="6"/>
                    </a:lnTo>
                    <a:lnTo>
                      <a:pt x="11" y="6"/>
                    </a:lnTo>
                    <a:close/>
                  </a:path>
                </a:pathLst>
              </a:custGeom>
              <a:grp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anchor="t" compatLnSpc="1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63" name="フリーフォーム 162"/>
              <p:cNvSpPr>
                <a:spLocks/>
              </p:cNvSpPr>
              <p:nvPr/>
            </p:nvSpPr>
            <p:spPr bwMode="auto">
              <a:xfrm>
                <a:off x="3573" y="3642"/>
                <a:ext cx="18" cy="11"/>
              </a:xfrm>
              <a:custGeom>
                <a:avLst/>
                <a:gdLst/>
                <a:ahLst/>
                <a:cxnLst>
                  <a:cxn ang="0">
                    <a:pos x="6" y="11"/>
                  </a:cxn>
                  <a:cxn ang="0">
                    <a:pos x="18" y="6"/>
                  </a:cxn>
                  <a:cxn ang="0">
                    <a:pos x="12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6" y="11"/>
                  </a:cxn>
                </a:cxnLst>
                <a:rect l="0" t="0" r="0" b="0"/>
                <a:pathLst>
                  <a:path w="18" h="11">
                    <a:moveTo>
                      <a:pt x="6" y="11"/>
                    </a:moveTo>
                    <a:lnTo>
                      <a:pt x="18" y="6"/>
                    </a:lnTo>
                    <a:lnTo>
                      <a:pt x="12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6" y="11"/>
                    </a:lnTo>
                    <a:close/>
                  </a:path>
                </a:pathLst>
              </a:custGeom>
              <a:grp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anchor="t" compatLnSpc="1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64" name="フリーフォーム 163"/>
              <p:cNvSpPr>
                <a:spLocks/>
              </p:cNvSpPr>
              <p:nvPr/>
            </p:nvSpPr>
            <p:spPr bwMode="auto">
              <a:xfrm>
                <a:off x="3016" y="3636"/>
                <a:ext cx="12" cy="29"/>
              </a:xfrm>
              <a:custGeom>
                <a:avLst/>
                <a:gdLst/>
                <a:ahLst/>
                <a:cxnLst>
                  <a:cxn ang="0">
                    <a:pos x="12" y="29"/>
                  </a:cxn>
                  <a:cxn ang="0">
                    <a:pos x="6" y="6"/>
                  </a:cxn>
                  <a:cxn ang="0">
                    <a:pos x="0" y="0"/>
                  </a:cxn>
                  <a:cxn ang="0">
                    <a:pos x="6" y="17"/>
                  </a:cxn>
                  <a:cxn ang="0">
                    <a:pos x="6" y="29"/>
                  </a:cxn>
                  <a:cxn ang="0">
                    <a:pos x="12" y="29"/>
                  </a:cxn>
                </a:cxnLst>
                <a:rect l="0" t="0" r="0" b="0"/>
                <a:pathLst>
                  <a:path w="12" h="29">
                    <a:moveTo>
                      <a:pt x="12" y="29"/>
                    </a:moveTo>
                    <a:lnTo>
                      <a:pt x="6" y="6"/>
                    </a:lnTo>
                    <a:lnTo>
                      <a:pt x="0" y="0"/>
                    </a:lnTo>
                    <a:lnTo>
                      <a:pt x="6" y="17"/>
                    </a:lnTo>
                    <a:lnTo>
                      <a:pt x="6" y="29"/>
                    </a:lnTo>
                    <a:lnTo>
                      <a:pt x="12" y="29"/>
                    </a:lnTo>
                    <a:close/>
                  </a:path>
                </a:pathLst>
              </a:custGeom>
              <a:grp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anchor="t" compatLnSpc="1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65" name="フリーフォーム 164"/>
              <p:cNvSpPr>
                <a:spLocks/>
              </p:cNvSpPr>
              <p:nvPr/>
            </p:nvSpPr>
            <p:spPr bwMode="auto">
              <a:xfrm>
                <a:off x="2617" y="1553"/>
                <a:ext cx="23" cy="17"/>
              </a:xfrm>
              <a:custGeom>
                <a:avLst/>
                <a:gdLst/>
                <a:ahLst/>
                <a:cxnLst>
                  <a:cxn ang="0">
                    <a:pos x="18" y="17"/>
                  </a:cxn>
                  <a:cxn ang="0">
                    <a:pos x="23" y="11"/>
                  </a:cxn>
                  <a:cxn ang="0">
                    <a:pos x="23" y="6"/>
                  </a:cxn>
                  <a:cxn ang="0">
                    <a:pos x="23" y="0"/>
                  </a:cxn>
                  <a:cxn ang="0">
                    <a:pos x="12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12" y="17"/>
                  </a:cxn>
                  <a:cxn ang="0">
                    <a:pos x="12" y="17"/>
                  </a:cxn>
                  <a:cxn ang="0">
                    <a:pos x="18" y="17"/>
                  </a:cxn>
                </a:cxnLst>
                <a:rect l="0" t="0" r="0" b="0"/>
                <a:pathLst>
                  <a:path w="23" h="17">
                    <a:moveTo>
                      <a:pt x="18" y="17"/>
                    </a:moveTo>
                    <a:lnTo>
                      <a:pt x="23" y="11"/>
                    </a:lnTo>
                    <a:lnTo>
                      <a:pt x="23" y="6"/>
                    </a:lnTo>
                    <a:lnTo>
                      <a:pt x="23" y="0"/>
                    </a:lnTo>
                    <a:lnTo>
                      <a:pt x="12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12" y="17"/>
                    </a:lnTo>
                    <a:lnTo>
                      <a:pt x="12" y="17"/>
                    </a:lnTo>
                    <a:lnTo>
                      <a:pt x="18" y="17"/>
                    </a:lnTo>
                    <a:close/>
                  </a:path>
                </a:pathLst>
              </a:custGeom>
              <a:grp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anchor="t" compatLnSpc="1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66" name="フリーフォーム 165"/>
              <p:cNvSpPr>
                <a:spLocks/>
              </p:cNvSpPr>
              <p:nvPr/>
            </p:nvSpPr>
            <p:spPr bwMode="auto">
              <a:xfrm>
                <a:off x="2494" y="1688"/>
                <a:ext cx="17" cy="11"/>
              </a:xfrm>
              <a:custGeom>
                <a:avLst/>
                <a:gdLst/>
                <a:ahLst/>
                <a:cxnLst>
                  <a:cxn ang="0">
                    <a:pos x="11" y="11"/>
                  </a:cxn>
                  <a:cxn ang="0">
                    <a:pos x="17" y="5"/>
                  </a:cxn>
                  <a:cxn ang="0">
                    <a:pos x="17" y="0"/>
                  </a:cxn>
                  <a:cxn ang="0">
                    <a:pos x="11" y="0"/>
                  </a:cxn>
                  <a:cxn ang="0">
                    <a:pos x="0" y="5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11" y="11"/>
                  </a:cxn>
                </a:cxnLst>
                <a:rect l="0" t="0" r="0" b="0"/>
                <a:pathLst>
                  <a:path w="17" h="11">
                    <a:moveTo>
                      <a:pt x="11" y="11"/>
                    </a:moveTo>
                    <a:lnTo>
                      <a:pt x="17" y="5"/>
                    </a:lnTo>
                    <a:lnTo>
                      <a:pt x="17" y="0"/>
                    </a:lnTo>
                    <a:lnTo>
                      <a:pt x="11" y="0"/>
                    </a:lnTo>
                    <a:lnTo>
                      <a:pt x="0" y="5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11" y="11"/>
                    </a:lnTo>
                    <a:close/>
                  </a:path>
                </a:pathLst>
              </a:custGeom>
              <a:grp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anchor="t" compatLnSpc="1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67" name="フリーフォーム 166"/>
              <p:cNvSpPr>
                <a:spLocks/>
              </p:cNvSpPr>
              <p:nvPr/>
            </p:nvSpPr>
            <p:spPr bwMode="auto">
              <a:xfrm>
                <a:off x="2441" y="2668"/>
                <a:ext cx="12" cy="23"/>
              </a:xfrm>
              <a:custGeom>
                <a:avLst/>
                <a:gdLst/>
                <a:ahLst/>
                <a:cxnLst>
                  <a:cxn ang="0">
                    <a:pos x="6" y="23"/>
                  </a:cxn>
                  <a:cxn ang="0">
                    <a:pos x="12" y="23"/>
                  </a:cxn>
                  <a:cxn ang="0">
                    <a:pos x="12" y="17"/>
                  </a:cxn>
                  <a:cxn ang="0">
                    <a:pos x="12" y="5"/>
                  </a:cxn>
                  <a:cxn ang="0">
                    <a:pos x="6" y="0"/>
                  </a:cxn>
                  <a:cxn ang="0">
                    <a:pos x="0" y="5"/>
                  </a:cxn>
                  <a:cxn ang="0">
                    <a:pos x="0" y="17"/>
                  </a:cxn>
                  <a:cxn ang="0">
                    <a:pos x="0" y="23"/>
                  </a:cxn>
                  <a:cxn ang="0">
                    <a:pos x="0" y="23"/>
                  </a:cxn>
                  <a:cxn ang="0">
                    <a:pos x="6" y="23"/>
                  </a:cxn>
                </a:cxnLst>
                <a:rect l="0" t="0" r="0" b="0"/>
                <a:pathLst>
                  <a:path w="12" h="23">
                    <a:moveTo>
                      <a:pt x="6" y="23"/>
                    </a:moveTo>
                    <a:lnTo>
                      <a:pt x="12" y="23"/>
                    </a:lnTo>
                    <a:lnTo>
                      <a:pt x="12" y="17"/>
                    </a:lnTo>
                    <a:lnTo>
                      <a:pt x="12" y="5"/>
                    </a:lnTo>
                    <a:lnTo>
                      <a:pt x="6" y="0"/>
                    </a:lnTo>
                    <a:lnTo>
                      <a:pt x="0" y="5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0" y="23"/>
                    </a:lnTo>
                    <a:lnTo>
                      <a:pt x="6" y="23"/>
                    </a:lnTo>
                    <a:close/>
                  </a:path>
                </a:pathLst>
              </a:custGeom>
              <a:grp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anchor="t" compatLnSpc="1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68" name="フリーフォーム 167"/>
              <p:cNvSpPr>
                <a:spLocks/>
              </p:cNvSpPr>
              <p:nvPr/>
            </p:nvSpPr>
            <p:spPr bwMode="auto">
              <a:xfrm>
                <a:off x="1784" y="1553"/>
                <a:ext cx="29" cy="41"/>
              </a:xfrm>
              <a:custGeom>
                <a:avLst/>
                <a:gdLst/>
                <a:ahLst/>
                <a:cxnLst>
                  <a:cxn ang="0">
                    <a:pos x="17" y="17"/>
                  </a:cxn>
                  <a:cxn ang="0">
                    <a:pos x="17" y="6"/>
                  </a:cxn>
                  <a:cxn ang="0">
                    <a:pos x="6" y="0"/>
                  </a:cxn>
                  <a:cxn ang="0">
                    <a:pos x="0" y="11"/>
                  </a:cxn>
                  <a:cxn ang="0">
                    <a:pos x="0" y="17"/>
                  </a:cxn>
                  <a:cxn ang="0">
                    <a:pos x="12" y="29"/>
                  </a:cxn>
                  <a:cxn ang="0">
                    <a:pos x="6" y="35"/>
                  </a:cxn>
                  <a:cxn ang="0">
                    <a:pos x="12" y="41"/>
                  </a:cxn>
                  <a:cxn ang="0">
                    <a:pos x="17" y="41"/>
                  </a:cxn>
                  <a:cxn ang="0">
                    <a:pos x="29" y="35"/>
                  </a:cxn>
                  <a:cxn ang="0">
                    <a:pos x="17" y="29"/>
                  </a:cxn>
                  <a:cxn ang="0">
                    <a:pos x="12" y="17"/>
                  </a:cxn>
                  <a:cxn ang="0">
                    <a:pos x="12" y="17"/>
                  </a:cxn>
                  <a:cxn ang="0">
                    <a:pos x="17" y="17"/>
                  </a:cxn>
                </a:cxnLst>
                <a:rect l="0" t="0" r="0" b="0"/>
                <a:pathLst>
                  <a:path w="29" h="41">
                    <a:moveTo>
                      <a:pt x="17" y="17"/>
                    </a:moveTo>
                    <a:lnTo>
                      <a:pt x="17" y="6"/>
                    </a:lnTo>
                    <a:lnTo>
                      <a:pt x="6" y="0"/>
                    </a:lnTo>
                    <a:lnTo>
                      <a:pt x="0" y="11"/>
                    </a:lnTo>
                    <a:lnTo>
                      <a:pt x="0" y="17"/>
                    </a:lnTo>
                    <a:lnTo>
                      <a:pt x="12" y="29"/>
                    </a:lnTo>
                    <a:lnTo>
                      <a:pt x="6" y="35"/>
                    </a:lnTo>
                    <a:lnTo>
                      <a:pt x="12" y="41"/>
                    </a:lnTo>
                    <a:lnTo>
                      <a:pt x="17" y="41"/>
                    </a:lnTo>
                    <a:lnTo>
                      <a:pt x="29" y="35"/>
                    </a:lnTo>
                    <a:lnTo>
                      <a:pt x="17" y="29"/>
                    </a:lnTo>
                    <a:lnTo>
                      <a:pt x="12" y="17"/>
                    </a:lnTo>
                    <a:lnTo>
                      <a:pt x="12" y="17"/>
                    </a:lnTo>
                    <a:lnTo>
                      <a:pt x="17" y="17"/>
                    </a:lnTo>
                    <a:close/>
                  </a:path>
                </a:pathLst>
              </a:custGeom>
              <a:grp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anchor="t" compatLnSpc="1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69" name="フリーフォーム 168"/>
              <p:cNvSpPr>
                <a:spLocks/>
              </p:cNvSpPr>
              <p:nvPr/>
            </p:nvSpPr>
            <p:spPr bwMode="auto">
              <a:xfrm>
                <a:off x="2259" y="942"/>
                <a:ext cx="29" cy="24"/>
              </a:xfrm>
              <a:custGeom>
                <a:avLst/>
                <a:gdLst/>
                <a:ahLst/>
                <a:cxnLst>
                  <a:cxn ang="0">
                    <a:pos x="24" y="24"/>
                  </a:cxn>
                  <a:cxn ang="0">
                    <a:pos x="29" y="18"/>
                  </a:cxn>
                  <a:cxn ang="0">
                    <a:pos x="24" y="12"/>
                  </a:cxn>
                  <a:cxn ang="0">
                    <a:pos x="12" y="0"/>
                  </a:cxn>
                  <a:cxn ang="0">
                    <a:pos x="6" y="0"/>
                  </a:cxn>
                  <a:cxn ang="0">
                    <a:pos x="0" y="12"/>
                  </a:cxn>
                  <a:cxn ang="0">
                    <a:pos x="0" y="18"/>
                  </a:cxn>
                  <a:cxn ang="0">
                    <a:pos x="6" y="24"/>
                  </a:cxn>
                  <a:cxn ang="0">
                    <a:pos x="12" y="24"/>
                  </a:cxn>
                  <a:cxn ang="0">
                    <a:pos x="24" y="24"/>
                  </a:cxn>
                </a:cxnLst>
                <a:rect l="0" t="0" r="0" b="0"/>
                <a:pathLst>
                  <a:path w="29" h="24">
                    <a:moveTo>
                      <a:pt x="24" y="24"/>
                    </a:moveTo>
                    <a:lnTo>
                      <a:pt x="29" y="18"/>
                    </a:lnTo>
                    <a:lnTo>
                      <a:pt x="24" y="12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6" y="24"/>
                    </a:lnTo>
                    <a:lnTo>
                      <a:pt x="12" y="24"/>
                    </a:lnTo>
                    <a:lnTo>
                      <a:pt x="24" y="24"/>
                    </a:lnTo>
                    <a:close/>
                  </a:path>
                </a:pathLst>
              </a:custGeom>
              <a:grp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anchor="t" compatLnSpc="1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857356" y="4786322"/>
            <a:ext cx="5357850" cy="566738"/>
          </a:xfrm>
        </p:spPr>
        <p:txBody>
          <a:bodyPr anchor="b"/>
          <a:lstStyle>
            <a:lvl1pPr algn="ctr">
              <a:defRPr sz="2000" b="1"/>
            </a:lvl1pPr>
          </a:lstStyle>
          <a:p>
            <a:r>
              <a:rPr kumimoji="0" lang="ja-JP" altLang="en-US"/>
              <a:t>マスター タイトルの書式設定</a:t>
            </a:r>
            <a:endParaRPr kumimoji="0" 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481878" y="357166"/>
            <a:ext cx="6053942" cy="4414361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>
            <a:softEdge rad="635000"/>
          </a:effectLst>
          <a:scene3d>
            <a:camera prst="orthographicFront">
              <a:rot lat="0" lon="0" rev="0"/>
            </a:camera>
            <a:lightRig rig="flat" dir="t"/>
          </a:scene3d>
        </p:spPr>
        <p:txBody>
          <a:bodyPr rtlCol="0">
            <a:normAutofit/>
          </a:bodyPr>
          <a:lstStyle>
            <a:lvl1pPr marL="0" indent="0" algn="ctr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 eaLnBrk="1" latinLnBrk="0" hangingPunct="1"/>
            <a:r>
              <a:rPr kumimoji="0" lang="ja-JP" altLang="en-US"/>
              <a:t>プレースホルダーまでドラッグするかアイコンをクリックして図を追加</a:t>
            </a:r>
            <a:endParaRPr kumimoji="0" 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857356" y="5357826"/>
            <a:ext cx="5357850" cy="71438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 algn="ctr">
              <a:buNone/>
              <a:defRPr sz="1200"/>
            </a:lvl2pPr>
            <a:lvl3pPr marL="914400" indent="0" algn="ctr">
              <a:buNone/>
              <a:defRPr sz="1000"/>
            </a:lvl3pPr>
            <a:lvl4pPr marL="1371600" indent="0" algn="ctr">
              <a:buNone/>
              <a:defRPr sz="900"/>
            </a:lvl4pPr>
            <a:lvl5pPr marL="1828800" indent="0" algn="ctr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eaLnBrk="1" latinLnBrk="0" hangingPunct="1"/>
            <a:r>
              <a:rPr lang="ja-JP" altLang="en-US"/>
              <a:t>マスター テキストの書式設定</a:t>
            </a:r>
          </a:p>
          <a:p>
            <a:pPr lvl="1" eaLnBrk="1" latinLnBrk="0" hangingPunct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 eaLnBrk="1" latinLnBrk="0" hangingPunct="1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 eaLnBrk="1" latinLnBrk="0" hangingPunct="1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 eaLnBrk="1" latinLnBrk="0" hangingPunct="1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kumimoji="0" 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2">
                    <a:lumMod val="10000"/>
                  </a:schemeClr>
                </a:solidFill>
              </a:defRPr>
            </a:lvl1pPr>
          </a:lstStyle>
          <a:p>
            <a:pPr>
              <a:defRPr/>
            </a:pPr>
            <a:endParaRPr lang="en-US" altLang="ja-JP">
              <a:solidFill>
                <a:srgbClr val="FFFFD2">
                  <a:lumMod val="10000"/>
                </a:srgb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2">
                    <a:lumMod val="10000"/>
                  </a:schemeClr>
                </a:solidFill>
              </a:defRPr>
            </a:lvl1pPr>
          </a:lstStyle>
          <a:p>
            <a:pPr>
              <a:defRPr/>
            </a:pPr>
            <a:fld id="{3B0CB4B4-FDAB-E347-9F09-E0D9CDACB9DB}" type="slidenum">
              <a:rPr lang="en-US" altLang="ja-JP">
                <a:solidFill>
                  <a:srgbClr val="FFFFD2">
                    <a:lumMod val="10000"/>
                  </a:srgbClr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FFFFD2">
                  <a:lumMod val="10000"/>
                </a:srgbClr>
              </a:solidFill>
            </a:endParaRPr>
          </a:p>
        </p:txBody>
      </p:sp>
      <p:sp>
        <p:nvSpPr>
          <p:cNvPr id="7" name="フッター プレースホルダー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algn="ctr">
              <a:defRPr sz="1200">
                <a:solidFill>
                  <a:schemeClr val="tx2">
                    <a:lumMod val="10000"/>
                  </a:schemeClr>
                </a:solidFill>
              </a:defRPr>
            </a:lvl1pPr>
          </a:lstStyle>
          <a:p>
            <a:pPr>
              <a:defRPr/>
            </a:pPr>
            <a:endParaRPr lang="en-US" altLang="ja-JP">
              <a:solidFill>
                <a:srgbClr val="FFFFD2">
                  <a:lumMod val="1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237670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ja-JP" altLang="en-US"/>
              <a:t>マスター タイトルの書式設定</a:t>
            </a:r>
            <a:endParaRPr kumimoji="0" 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ja-JP" altLang="en-US"/>
              <a:t>マスター テキストの書式設定</a:t>
            </a:r>
          </a:p>
          <a:p>
            <a:pPr lvl="1" eaLnBrk="1" latinLnBrk="0" hangingPunct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 eaLnBrk="1" latinLnBrk="0" hangingPunct="1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 eaLnBrk="1" latinLnBrk="0" hangingPunct="1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 eaLnBrk="1" latinLnBrk="0" hangingPunct="1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kumimoji="0" 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2">
                    <a:lumMod val="10000"/>
                  </a:schemeClr>
                </a:solidFill>
              </a:defRPr>
            </a:lvl1pPr>
          </a:lstStyle>
          <a:p>
            <a:pPr>
              <a:defRPr/>
            </a:pPr>
            <a:endParaRPr lang="en-US" altLang="ja-JP">
              <a:solidFill>
                <a:srgbClr val="FFFFD2">
                  <a:lumMod val="10000"/>
                </a:srgbClr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2">
                    <a:lumMod val="10000"/>
                  </a:schemeClr>
                </a:solidFill>
              </a:defRPr>
            </a:lvl1pPr>
          </a:lstStyle>
          <a:p>
            <a:pPr>
              <a:defRPr/>
            </a:pPr>
            <a:fld id="{40BAC539-C210-D94F-9E62-D6151C9EEB15}" type="slidenum">
              <a:rPr lang="en-US" altLang="ja-JP">
                <a:solidFill>
                  <a:srgbClr val="FFFFD2">
                    <a:lumMod val="10000"/>
                  </a:srgbClr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FFFFD2">
                  <a:lumMod val="10000"/>
                </a:srgbClr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algn="ctr">
              <a:defRPr sz="1200">
                <a:solidFill>
                  <a:schemeClr val="tx2">
                    <a:lumMod val="10000"/>
                  </a:schemeClr>
                </a:solidFill>
              </a:defRPr>
            </a:lvl1pPr>
          </a:lstStyle>
          <a:p>
            <a:pPr>
              <a:defRPr/>
            </a:pPr>
            <a:endParaRPr lang="en-US" altLang="ja-JP">
              <a:solidFill>
                <a:srgbClr val="FFFFD2">
                  <a:lumMod val="1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602377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500044"/>
            <a:ext cx="1871690" cy="5286411"/>
          </a:xfrm>
        </p:spPr>
        <p:txBody>
          <a:bodyPr vert="eaVert"/>
          <a:lstStyle/>
          <a:p>
            <a:r>
              <a:rPr kumimoji="0" lang="ja-JP" altLang="en-US"/>
              <a:t>マスター タイトルの書式設定</a:t>
            </a:r>
            <a:endParaRPr kumimoji="0" 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642910" y="500045"/>
            <a:ext cx="5834090" cy="5286411"/>
          </a:xfrm>
        </p:spPr>
        <p:txBody>
          <a:bodyPr vert="eaVert"/>
          <a:lstStyle/>
          <a:p>
            <a:pPr lvl="0" eaLnBrk="1" latinLnBrk="0" hangingPunct="1"/>
            <a:r>
              <a:rPr lang="ja-JP" altLang="en-US"/>
              <a:t>マスター テキストの書式設定</a:t>
            </a:r>
          </a:p>
          <a:p>
            <a:pPr lvl="1" eaLnBrk="1" latinLnBrk="0" hangingPunct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 eaLnBrk="1" latinLnBrk="0" hangingPunct="1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 eaLnBrk="1" latinLnBrk="0" hangingPunct="1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 eaLnBrk="1" latinLnBrk="0" hangingPunct="1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kumimoji="0" 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2">
                    <a:lumMod val="10000"/>
                  </a:schemeClr>
                </a:solidFill>
              </a:defRPr>
            </a:lvl1pPr>
          </a:lstStyle>
          <a:p>
            <a:pPr>
              <a:defRPr/>
            </a:pPr>
            <a:endParaRPr lang="en-US" altLang="ja-JP">
              <a:solidFill>
                <a:srgbClr val="FFFFD2">
                  <a:lumMod val="10000"/>
                </a:srgbClr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2">
                    <a:lumMod val="10000"/>
                  </a:schemeClr>
                </a:solidFill>
              </a:defRPr>
            </a:lvl1pPr>
          </a:lstStyle>
          <a:p>
            <a:pPr>
              <a:defRPr/>
            </a:pPr>
            <a:fld id="{C13B43FB-16AB-D648-8B2E-C3E333BFE532}" type="slidenum">
              <a:rPr lang="en-US" altLang="ja-JP">
                <a:solidFill>
                  <a:srgbClr val="FFFFD2">
                    <a:lumMod val="10000"/>
                  </a:srgbClr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FFFFD2">
                  <a:lumMod val="10000"/>
                </a:srgbClr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algn="ctr">
              <a:defRPr sz="1200">
                <a:solidFill>
                  <a:schemeClr val="tx2">
                    <a:lumMod val="10000"/>
                  </a:schemeClr>
                </a:solidFill>
              </a:defRPr>
            </a:lvl1pPr>
          </a:lstStyle>
          <a:p>
            <a:pPr>
              <a:defRPr/>
            </a:pPr>
            <a:endParaRPr lang="en-US" altLang="ja-JP">
              <a:solidFill>
                <a:srgbClr val="FFFFD2">
                  <a:lumMod val="1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36374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34A7DA-1F51-C443-80EF-3EC5884D5B30}" type="slidenum">
              <a:rPr lang="en-US" altLang="ja-JP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055967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48914B-634C-8142-802F-E5F93523DA51}" type="slidenum">
              <a:rPr lang="en-US" altLang="ja-JP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05901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E81FF8-193C-6D48-968A-63C787A90E71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406120557"/>
      </p:ext>
    </p:extLst>
  </p:cSld>
  <p:clrMapOvr>
    <a:masterClrMapping/>
  </p:clrMapOvr>
  <p:transition spd="slow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6A6A9A-5658-0749-916F-E33FF94977AB}" type="slidenum">
              <a:rPr lang="en-US" altLang="ja-JP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751268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94E1A2-36C4-5B4A-9BA0-C479DABBC170}" type="slidenum">
              <a:rPr lang="en-US" altLang="ja-JP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63652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2550B3-8159-D547-8023-392D71A009FD}" type="slidenum">
              <a:rPr lang="en-US" altLang="ja-JP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750053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176398-3179-014D-9873-70513E19B2B9}" type="slidenum">
              <a:rPr lang="en-US" altLang="ja-JP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87844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D9B840-29A0-8F41-843E-CE57B297F857}" type="slidenum">
              <a:rPr lang="en-US" altLang="ja-JP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103800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D40A4E-447B-754C-9AD2-545003FF9255}" type="slidenum">
              <a:rPr lang="en-US" altLang="ja-JP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802023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125214-0B8E-8B41-BC51-A1A00DB91D16}" type="slidenum">
              <a:rPr lang="en-US" altLang="ja-JP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273234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557418-791F-8346-B5AC-2A900B7302CE}" type="slidenum">
              <a:rPr lang="en-US" altLang="ja-JP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639895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268011-CFE2-5547-8FB6-D0948F903799}" type="slidenum">
              <a:rPr lang="en-US" altLang="ja-JP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3525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0CB4B4-FDAB-E347-9F09-E0D9CDACB9DB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704452403"/>
      </p:ext>
    </p:extLst>
  </p:cSld>
  <p:clrMapOvr>
    <a:masterClrMapping/>
  </p:clrMapOvr>
  <p:transition spd="slow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3800475" y="1789113"/>
            <a:ext cx="5340350" cy="5056187"/>
            <a:chOff x="2394" y="1127"/>
            <a:chExt cx="3364" cy="3185"/>
          </a:xfrm>
        </p:grpSpPr>
        <p:sp>
          <p:nvSpPr>
            <p:cNvPr id="233475" name="Rectangle 3"/>
            <p:cNvSpPr>
              <a:spLocks noChangeArrowheads="1"/>
            </p:cNvSpPr>
            <p:nvPr userDrawn="1"/>
          </p:nvSpPr>
          <p:spPr bwMode="ltGray">
            <a:xfrm>
              <a:off x="4230" y="1365"/>
              <a:ext cx="197" cy="102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/>
            </a:p>
          </p:txBody>
        </p:sp>
        <p:sp>
          <p:nvSpPr>
            <p:cNvPr id="233476" name="Oval 4"/>
            <p:cNvSpPr>
              <a:spLocks noChangeArrowheads="1"/>
            </p:cNvSpPr>
            <p:nvPr userDrawn="1"/>
          </p:nvSpPr>
          <p:spPr bwMode="ltGray">
            <a:xfrm>
              <a:off x="4299" y="1185"/>
              <a:ext cx="47" cy="47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/>
            </a:p>
          </p:txBody>
        </p:sp>
        <p:sp>
          <p:nvSpPr>
            <p:cNvPr id="233477" name="Rectangle 5"/>
            <p:cNvSpPr>
              <a:spLocks noChangeArrowheads="1"/>
            </p:cNvSpPr>
            <p:nvPr userDrawn="1"/>
          </p:nvSpPr>
          <p:spPr bwMode="ltGray">
            <a:xfrm rot="995337">
              <a:off x="5205" y="1495"/>
              <a:ext cx="6" cy="20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/>
            </a:p>
          </p:txBody>
        </p:sp>
        <p:sp>
          <p:nvSpPr>
            <p:cNvPr id="233478" name="Freeform 6"/>
            <p:cNvSpPr>
              <a:spLocks noEditPoints="1"/>
            </p:cNvSpPr>
            <p:nvPr userDrawn="1"/>
          </p:nvSpPr>
          <p:spPr bwMode="ltGray">
            <a:xfrm>
              <a:off x="4871" y="3508"/>
              <a:ext cx="66" cy="96"/>
            </a:xfrm>
            <a:custGeom>
              <a:avLst/>
              <a:gdLst>
                <a:gd name="T0" fmla="*/ 18 w 66"/>
                <a:gd name="T1" fmla="*/ 96 h 96"/>
                <a:gd name="T2" fmla="*/ 42 w 66"/>
                <a:gd name="T3" fmla="*/ 78 h 96"/>
                <a:gd name="T4" fmla="*/ 60 w 66"/>
                <a:gd name="T5" fmla="*/ 60 h 96"/>
                <a:gd name="T6" fmla="*/ 66 w 66"/>
                <a:gd name="T7" fmla="*/ 36 h 96"/>
                <a:gd name="T8" fmla="*/ 60 w 66"/>
                <a:gd name="T9" fmla="*/ 12 h 96"/>
                <a:gd name="T10" fmla="*/ 36 w 66"/>
                <a:gd name="T11" fmla="*/ 0 h 96"/>
                <a:gd name="T12" fmla="*/ 24 w 66"/>
                <a:gd name="T13" fmla="*/ 6 h 96"/>
                <a:gd name="T14" fmla="*/ 12 w 66"/>
                <a:gd name="T15" fmla="*/ 12 h 96"/>
                <a:gd name="T16" fmla="*/ 0 w 66"/>
                <a:gd name="T17" fmla="*/ 36 h 96"/>
                <a:gd name="T18" fmla="*/ 0 w 66"/>
                <a:gd name="T19" fmla="*/ 60 h 96"/>
                <a:gd name="T20" fmla="*/ 12 w 66"/>
                <a:gd name="T21" fmla="*/ 84 h 96"/>
                <a:gd name="T22" fmla="*/ 18 w 66"/>
                <a:gd name="T23" fmla="*/ 96 h 96"/>
                <a:gd name="T24" fmla="*/ 18 w 66"/>
                <a:gd name="T25" fmla="*/ 96 h 96"/>
                <a:gd name="T26" fmla="*/ 42 w 66"/>
                <a:gd name="T27" fmla="*/ 18 h 96"/>
                <a:gd name="T28" fmla="*/ 54 w 66"/>
                <a:gd name="T29" fmla="*/ 24 h 96"/>
                <a:gd name="T30" fmla="*/ 60 w 66"/>
                <a:gd name="T31" fmla="*/ 36 h 96"/>
                <a:gd name="T32" fmla="*/ 60 w 66"/>
                <a:gd name="T33" fmla="*/ 48 h 96"/>
                <a:gd name="T34" fmla="*/ 54 w 66"/>
                <a:gd name="T35" fmla="*/ 54 h 96"/>
                <a:gd name="T36" fmla="*/ 36 w 66"/>
                <a:gd name="T37" fmla="*/ 72 h 96"/>
                <a:gd name="T38" fmla="*/ 24 w 66"/>
                <a:gd name="T39" fmla="*/ 78 h 96"/>
                <a:gd name="T40" fmla="*/ 24 w 66"/>
                <a:gd name="T41" fmla="*/ 78 h 96"/>
                <a:gd name="T42" fmla="*/ 12 w 66"/>
                <a:gd name="T43" fmla="*/ 48 h 96"/>
                <a:gd name="T44" fmla="*/ 18 w 66"/>
                <a:gd name="T45" fmla="*/ 24 h 96"/>
                <a:gd name="T46" fmla="*/ 30 w 66"/>
                <a:gd name="T47" fmla="*/ 18 h 96"/>
                <a:gd name="T48" fmla="*/ 42 w 66"/>
                <a:gd name="T49" fmla="*/ 18 h 96"/>
                <a:gd name="T50" fmla="*/ 42 w 66"/>
                <a:gd name="T51" fmla="*/ 18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6" h="96">
                  <a:moveTo>
                    <a:pt x="18" y="96"/>
                  </a:moveTo>
                  <a:lnTo>
                    <a:pt x="42" y="78"/>
                  </a:lnTo>
                  <a:lnTo>
                    <a:pt x="60" y="60"/>
                  </a:lnTo>
                  <a:lnTo>
                    <a:pt x="66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24" y="6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0" y="60"/>
                  </a:lnTo>
                  <a:lnTo>
                    <a:pt x="12" y="84"/>
                  </a:lnTo>
                  <a:lnTo>
                    <a:pt x="18" y="96"/>
                  </a:lnTo>
                  <a:lnTo>
                    <a:pt x="18" y="96"/>
                  </a:lnTo>
                  <a:close/>
                  <a:moveTo>
                    <a:pt x="42" y="18"/>
                  </a:moveTo>
                  <a:lnTo>
                    <a:pt x="54" y="24"/>
                  </a:lnTo>
                  <a:lnTo>
                    <a:pt x="60" y="36"/>
                  </a:lnTo>
                  <a:lnTo>
                    <a:pt x="60" y="48"/>
                  </a:lnTo>
                  <a:lnTo>
                    <a:pt x="54" y="54"/>
                  </a:lnTo>
                  <a:lnTo>
                    <a:pt x="36" y="72"/>
                  </a:lnTo>
                  <a:lnTo>
                    <a:pt x="24" y="78"/>
                  </a:lnTo>
                  <a:lnTo>
                    <a:pt x="24" y="78"/>
                  </a:lnTo>
                  <a:lnTo>
                    <a:pt x="12" y="48"/>
                  </a:lnTo>
                  <a:lnTo>
                    <a:pt x="18" y="24"/>
                  </a:lnTo>
                  <a:lnTo>
                    <a:pt x="30" y="18"/>
                  </a:lnTo>
                  <a:lnTo>
                    <a:pt x="42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/>
            </a:p>
          </p:txBody>
        </p:sp>
        <p:sp>
          <p:nvSpPr>
            <p:cNvPr id="233479" name="Rectangle 7"/>
            <p:cNvSpPr>
              <a:spLocks noChangeArrowheads="1"/>
            </p:cNvSpPr>
            <p:nvPr userDrawn="1"/>
          </p:nvSpPr>
          <p:spPr bwMode="ltGray">
            <a:xfrm rot="91736">
              <a:off x="5487" y="1535"/>
              <a:ext cx="6" cy="1998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/>
            </a:p>
          </p:txBody>
        </p:sp>
        <p:sp>
          <p:nvSpPr>
            <p:cNvPr id="233480" name="Rectangle 8"/>
            <p:cNvSpPr>
              <a:spLocks noChangeArrowheads="1"/>
            </p:cNvSpPr>
            <p:nvPr userDrawn="1"/>
          </p:nvSpPr>
          <p:spPr bwMode="ltGray">
            <a:xfrm rot="-926223">
              <a:off x="5640" y="1521"/>
              <a:ext cx="6" cy="881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/>
            </a:p>
          </p:txBody>
        </p:sp>
        <p:sp>
          <p:nvSpPr>
            <p:cNvPr id="233481" name="Rectangle 9"/>
            <p:cNvSpPr>
              <a:spLocks noChangeArrowheads="1"/>
            </p:cNvSpPr>
            <p:nvPr userDrawn="1"/>
          </p:nvSpPr>
          <p:spPr bwMode="ltGray">
            <a:xfrm rot="-1140313">
              <a:off x="3444" y="1816"/>
              <a:ext cx="6" cy="203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/>
            </a:p>
          </p:txBody>
        </p:sp>
        <p:sp>
          <p:nvSpPr>
            <p:cNvPr id="233482" name="Rectangle 10"/>
            <p:cNvSpPr>
              <a:spLocks noChangeArrowheads="1"/>
            </p:cNvSpPr>
            <p:nvPr userDrawn="1"/>
          </p:nvSpPr>
          <p:spPr bwMode="ltGray">
            <a:xfrm rot="1114412">
              <a:off x="2757" y="1821"/>
              <a:ext cx="6" cy="2119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/>
            </a:p>
          </p:txBody>
        </p:sp>
        <p:sp>
          <p:nvSpPr>
            <p:cNvPr id="233483" name="Rectangle 11"/>
            <p:cNvSpPr>
              <a:spLocks noChangeArrowheads="1"/>
            </p:cNvSpPr>
            <p:nvPr userDrawn="1"/>
          </p:nvSpPr>
          <p:spPr bwMode="ltGray">
            <a:xfrm rot="254676">
              <a:off x="3035" y="1870"/>
              <a:ext cx="6" cy="190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/>
            </a:p>
          </p:txBody>
        </p:sp>
        <p:sp>
          <p:nvSpPr>
            <p:cNvPr id="233484" name="Freeform 12"/>
            <p:cNvSpPr>
              <a:spLocks/>
            </p:cNvSpPr>
            <p:nvPr userDrawn="1"/>
          </p:nvSpPr>
          <p:spPr bwMode="ltGray">
            <a:xfrm>
              <a:off x="4007" y="3021"/>
              <a:ext cx="623" cy="156"/>
            </a:xfrm>
            <a:custGeom>
              <a:avLst/>
              <a:gdLst>
                <a:gd name="T0" fmla="*/ 6 w 623"/>
                <a:gd name="T1" fmla="*/ 18 h 156"/>
                <a:gd name="T2" fmla="*/ 162 w 623"/>
                <a:gd name="T3" fmla="*/ 36 h 156"/>
                <a:gd name="T4" fmla="*/ 251 w 623"/>
                <a:gd name="T5" fmla="*/ 36 h 156"/>
                <a:gd name="T6" fmla="*/ 354 w 623"/>
                <a:gd name="T7" fmla="*/ 30 h 156"/>
                <a:gd name="T8" fmla="*/ 473 w 623"/>
                <a:gd name="T9" fmla="*/ 18 h 156"/>
                <a:gd name="T10" fmla="*/ 611 w 623"/>
                <a:gd name="T11" fmla="*/ 0 h 156"/>
                <a:gd name="T12" fmla="*/ 623 w 623"/>
                <a:gd name="T13" fmla="*/ 114 h 156"/>
                <a:gd name="T14" fmla="*/ 497 w 623"/>
                <a:gd name="T15" fmla="*/ 138 h 156"/>
                <a:gd name="T16" fmla="*/ 414 w 623"/>
                <a:gd name="T17" fmla="*/ 150 h 156"/>
                <a:gd name="T18" fmla="*/ 318 w 623"/>
                <a:gd name="T19" fmla="*/ 156 h 156"/>
                <a:gd name="T20" fmla="*/ 215 w 623"/>
                <a:gd name="T21" fmla="*/ 156 h 156"/>
                <a:gd name="T22" fmla="*/ 108 w 623"/>
                <a:gd name="T23" fmla="*/ 150 h 156"/>
                <a:gd name="T24" fmla="*/ 0 w 623"/>
                <a:gd name="T25" fmla="*/ 132 h 156"/>
                <a:gd name="T26" fmla="*/ 6 w 623"/>
                <a:gd name="T27" fmla="*/ 18 h 156"/>
                <a:gd name="T28" fmla="*/ 6 w 623"/>
                <a:gd name="T29" fmla="*/ 18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23" h="156">
                  <a:moveTo>
                    <a:pt x="6" y="18"/>
                  </a:moveTo>
                  <a:lnTo>
                    <a:pt x="162" y="36"/>
                  </a:lnTo>
                  <a:lnTo>
                    <a:pt x="251" y="36"/>
                  </a:lnTo>
                  <a:lnTo>
                    <a:pt x="354" y="30"/>
                  </a:lnTo>
                  <a:lnTo>
                    <a:pt x="473" y="18"/>
                  </a:lnTo>
                  <a:lnTo>
                    <a:pt x="611" y="0"/>
                  </a:lnTo>
                  <a:lnTo>
                    <a:pt x="623" y="114"/>
                  </a:lnTo>
                  <a:lnTo>
                    <a:pt x="497" y="138"/>
                  </a:lnTo>
                  <a:lnTo>
                    <a:pt x="414" y="150"/>
                  </a:lnTo>
                  <a:lnTo>
                    <a:pt x="318" y="156"/>
                  </a:lnTo>
                  <a:lnTo>
                    <a:pt x="215" y="156"/>
                  </a:lnTo>
                  <a:lnTo>
                    <a:pt x="108" y="150"/>
                  </a:lnTo>
                  <a:lnTo>
                    <a:pt x="0" y="132"/>
                  </a:lnTo>
                  <a:lnTo>
                    <a:pt x="6" y="18"/>
                  </a:lnTo>
                  <a:lnTo>
                    <a:pt x="6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/>
            </a:p>
          </p:txBody>
        </p:sp>
        <p:sp>
          <p:nvSpPr>
            <p:cNvPr id="233485" name="Freeform 13"/>
            <p:cNvSpPr>
              <a:spLocks/>
            </p:cNvSpPr>
            <p:nvPr userDrawn="1"/>
          </p:nvSpPr>
          <p:spPr bwMode="ltGray">
            <a:xfrm>
              <a:off x="4762" y="3591"/>
              <a:ext cx="996" cy="126"/>
            </a:xfrm>
            <a:custGeom>
              <a:avLst/>
              <a:gdLst>
                <a:gd name="T0" fmla="*/ 754 w 993"/>
                <a:gd name="T1" fmla="*/ 6 h 126"/>
                <a:gd name="T2" fmla="*/ 652 w 993"/>
                <a:gd name="T3" fmla="*/ 6 h 126"/>
                <a:gd name="T4" fmla="*/ 563 w 993"/>
                <a:gd name="T5" fmla="*/ 6 h 126"/>
                <a:gd name="T6" fmla="*/ 479 w 993"/>
                <a:gd name="T7" fmla="*/ 6 h 126"/>
                <a:gd name="T8" fmla="*/ 401 w 993"/>
                <a:gd name="T9" fmla="*/ 6 h 126"/>
                <a:gd name="T10" fmla="*/ 335 w 993"/>
                <a:gd name="T11" fmla="*/ 0 h 126"/>
                <a:gd name="T12" fmla="*/ 276 w 993"/>
                <a:gd name="T13" fmla="*/ 0 h 126"/>
                <a:gd name="T14" fmla="*/ 222 w 993"/>
                <a:gd name="T15" fmla="*/ 0 h 126"/>
                <a:gd name="T16" fmla="*/ 180 w 993"/>
                <a:gd name="T17" fmla="*/ 6 h 126"/>
                <a:gd name="T18" fmla="*/ 138 w 993"/>
                <a:gd name="T19" fmla="*/ 6 h 126"/>
                <a:gd name="T20" fmla="*/ 108 w 993"/>
                <a:gd name="T21" fmla="*/ 6 h 126"/>
                <a:gd name="T22" fmla="*/ 54 w 993"/>
                <a:gd name="T23" fmla="*/ 6 h 126"/>
                <a:gd name="T24" fmla="*/ 24 w 993"/>
                <a:gd name="T25" fmla="*/ 12 h 126"/>
                <a:gd name="T26" fmla="*/ 6 w 993"/>
                <a:gd name="T27" fmla="*/ 18 h 126"/>
                <a:gd name="T28" fmla="*/ 0 w 993"/>
                <a:gd name="T29" fmla="*/ 24 h 126"/>
                <a:gd name="T30" fmla="*/ 12 w 993"/>
                <a:gd name="T31" fmla="*/ 42 h 126"/>
                <a:gd name="T32" fmla="*/ 18 w 993"/>
                <a:gd name="T33" fmla="*/ 48 h 126"/>
                <a:gd name="T34" fmla="*/ 30 w 993"/>
                <a:gd name="T35" fmla="*/ 54 h 126"/>
                <a:gd name="T36" fmla="*/ 60 w 993"/>
                <a:gd name="T37" fmla="*/ 60 h 126"/>
                <a:gd name="T38" fmla="*/ 90 w 993"/>
                <a:gd name="T39" fmla="*/ 72 h 126"/>
                <a:gd name="T40" fmla="*/ 144 w 993"/>
                <a:gd name="T41" fmla="*/ 84 h 126"/>
                <a:gd name="T42" fmla="*/ 210 w 993"/>
                <a:gd name="T43" fmla="*/ 90 h 126"/>
                <a:gd name="T44" fmla="*/ 293 w 993"/>
                <a:gd name="T45" fmla="*/ 102 h 126"/>
                <a:gd name="T46" fmla="*/ 389 w 993"/>
                <a:gd name="T47" fmla="*/ 108 h 126"/>
                <a:gd name="T48" fmla="*/ 503 w 993"/>
                <a:gd name="T49" fmla="*/ 120 h 126"/>
                <a:gd name="T50" fmla="*/ 622 w 993"/>
                <a:gd name="T51" fmla="*/ 120 h 126"/>
                <a:gd name="T52" fmla="*/ 754 w 993"/>
                <a:gd name="T53" fmla="*/ 126 h 126"/>
                <a:gd name="T54" fmla="*/ 873 w 993"/>
                <a:gd name="T55" fmla="*/ 126 h 126"/>
                <a:gd name="T56" fmla="*/ 993 w 993"/>
                <a:gd name="T57" fmla="*/ 126 h 126"/>
                <a:gd name="T58" fmla="*/ 993 w 993"/>
                <a:gd name="T59" fmla="*/ 12 h 126"/>
                <a:gd name="T60" fmla="*/ 879 w 993"/>
                <a:gd name="T61" fmla="*/ 12 h 126"/>
                <a:gd name="T62" fmla="*/ 754 w 993"/>
                <a:gd name="T63" fmla="*/ 6 h 126"/>
                <a:gd name="T64" fmla="*/ 754 w 993"/>
                <a:gd name="T65" fmla="*/ 6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93" h="126">
                  <a:moveTo>
                    <a:pt x="754" y="6"/>
                  </a:moveTo>
                  <a:lnTo>
                    <a:pt x="652" y="6"/>
                  </a:lnTo>
                  <a:lnTo>
                    <a:pt x="563" y="6"/>
                  </a:lnTo>
                  <a:lnTo>
                    <a:pt x="479" y="6"/>
                  </a:lnTo>
                  <a:lnTo>
                    <a:pt x="401" y="6"/>
                  </a:lnTo>
                  <a:lnTo>
                    <a:pt x="335" y="0"/>
                  </a:lnTo>
                  <a:lnTo>
                    <a:pt x="276" y="0"/>
                  </a:lnTo>
                  <a:lnTo>
                    <a:pt x="222" y="0"/>
                  </a:lnTo>
                  <a:lnTo>
                    <a:pt x="180" y="6"/>
                  </a:lnTo>
                  <a:lnTo>
                    <a:pt x="138" y="6"/>
                  </a:lnTo>
                  <a:lnTo>
                    <a:pt x="108" y="6"/>
                  </a:lnTo>
                  <a:lnTo>
                    <a:pt x="54" y="6"/>
                  </a:lnTo>
                  <a:lnTo>
                    <a:pt x="24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12" y="42"/>
                  </a:lnTo>
                  <a:lnTo>
                    <a:pt x="18" y="48"/>
                  </a:lnTo>
                  <a:lnTo>
                    <a:pt x="30" y="54"/>
                  </a:lnTo>
                  <a:lnTo>
                    <a:pt x="60" y="60"/>
                  </a:lnTo>
                  <a:lnTo>
                    <a:pt x="90" y="72"/>
                  </a:lnTo>
                  <a:lnTo>
                    <a:pt x="144" y="84"/>
                  </a:lnTo>
                  <a:lnTo>
                    <a:pt x="210" y="90"/>
                  </a:lnTo>
                  <a:lnTo>
                    <a:pt x="293" y="102"/>
                  </a:lnTo>
                  <a:lnTo>
                    <a:pt x="389" y="108"/>
                  </a:lnTo>
                  <a:lnTo>
                    <a:pt x="503" y="120"/>
                  </a:lnTo>
                  <a:lnTo>
                    <a:pt x="622" y="120"/>
                  </a:lnTo>
                  <a:lnTo>
                    <a:pt x="754" y="126"/>
                  </a:lnTo>
                  <a:lnTo>
                    <a:pt x="873" y="126"/>
                  </a:lnTo>
                  <a:lnTo>
                    <a:pt x="993" y="126"/>
                  </a:lnTo>
                  <a:lnTo>
                    <a:pt x="993" y="12"/>
                  </a:lnTo>
                  <a:lnTo>
                    <a:pt x="879" y="12"/>
                  </a:lnTo>
                  <a:lnTo>
                    <a:pt x="754" y="6"/>
                  </a:lnTo>
                  <a:lnTo>
                    <a:pt x="754" y="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/>
            </a:p>
          </p:txBody>
        </p:sp>
        <p:sp>
          <p:nvSpPr>
            <p:cNvPr id="233486" name="Freeform 14"/>
            <p:cNvSpPr>
              <a:spLocks/>
            </p:cNvSpPr>
            <p:nvPr userDrawn="1"/>
          </p:nvSpPr>
          <p:spPr bwMode="ltGray">
            <a:xfrm>
              <a:off x="4786" y="3645"/>
              <a:ext cx="972" cy="245"/>
            </a:xfrm>
            <a:custGeom>
              <a:avLst/>
              <a:gdLst>
                <a:gd name="T0" fmla="*/ 0 w 969"/>
                <a:gd name="T1" fmla="*/ 0 h 245"/>
                <a:gd name="T2" fmla="*/ 24 w 969"/>
                <a:gd name="T3" fmla="*/ 54 h 245"/>
                <a:gd name="T4" fmla="*/ 66 w 969"/>
                <a:gd name="T5" fmla="*/ 96 h 245"/>
                <a:gd name="T6" fmla="*/ 120 w 969"/>
                <a:gd name="T7" fmla="*/ 137 h 245"/>
                <a:gd name="T8" fmla="*/ 198 w 969"/>
                <a:gd name="T9" fmla="*/ 173 h 245"/>
                <a:gd name="T10" fmla="*/ 293 w 969"/>
                <a:gd name="T11" fmla="*/ 203 h 245"/>
                <a:gd name="T12" fmla="*/ 353 w 969"/>
                <a:gd name="T13" fmla="*/ 215 h 245"/>
                <a:gd name="T14" fmla="*/ 413 w 969"/>
                <a:gd name="T15" fmla="*/ 227 h 245"/>
                <a:gd name="T16" fmla="*/ 479 w 969"/>
                <a:gd name="T17" fmla="*/ 233 h 245"/>
                <a:gd name="T18" fmla="*/ 556 w 969"/>
                <a:gd name="T19" fmla="*/ 239 h 245"/>
                <a:gd name="T20" fmla="*/ 634 w 969"/>
                <a:gd name="T21" fmla="*/ 245 h 245"/>
                <a:gd name="T22" fmla="*/ 724 w 969"/>
                <a:gd name="T23" fmla="*/ 245 h 245"/>
                <a:gd name="T24" fmla="*/ 855 w 969"/>
                <a:gd name="T25" fmla="*/ 245 h 245"/>
                <a:gd name="T26" fmla="*/ 969 w 969"/>
                <a:gd name="T27" fmla="*/ 239 h 245"/>
                <a:gd name="T28" fmla="*/ 969 w 969"/>
                <a:gd name="T29" fmla="*/ 60 h 245"/>
                <a:gd name="T30" fmla="*/ 700 w 969"/>
                <a:gd name="T31" fmla="*/ 60 h 245"/>
                <a:gd name="T32" fmla="*/ 503 w 969"/>
                <a:gd name="T33" fmla="*/ 54 h 245"/>
                <a:gd name="T34" fmla="*/ 317 w 969"/>
                <a:gd name="T35" fmla="*/ 42 h 245"/>
                <a:gd name="T36" fmla="*/ 150 w 969"/>
                <a:gd name="T37" fmla="*/ 24 h 245"/>
                <a:gd name="T38" fmla="*/ 72 w 969"/>
                <a:gd name="T39" fmla="*/ 12 h 245"/>
                <a:gd name="T40" fmla="*/ 0 w 969"/>
                <a:gd name="T41" fmla="*/ 0 h 245"/>
                <a:gd name="T42" fmla="*/ 0 w 969"/>
                <a:gd name="T43" fmla="*/ 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69" h="245">
                  <a:moveTo>
                    <a:pt x="0" y="0"/>
                  </a:moveTo>
                  <a:lnTo>
                    <a:pt x="24" y="54"/>
                  </a:lnTo>
                  <a:lnTo>
                    <a:pt x="66" y="96"/>
                  </a:lnTo>
                  <a:lnTo>
                    <a:pt x="120" y="137"/>
                  </a:lnTo>
                  <a:lnTo>
                    <a:pt x="198" y="173"/>
                  </a:lnTo>
                  <a:lnTo>
                    <a:pt x="293" y="203"/>
                  </a:lnTo>
                  <a:lnTo>
                    <a:pt x="353" y="215"/>
                  </a:lnTo>
                  <a:lnTo>
                    <a:pt x="413" y="227"/>
                  </a:lnTo>
                  <a:lnTo>
                    <a:pt x="479" y="233"/>
                  </a:lnTo>
                  <a:lnTo>
                    <a:pt x="556" y="239"/>
                  </a:lnTo>
                  <a:lnTo>
                    <a:pt x="634" y="245"/>
                  </a:lnTo>
                  <a:lnTo>
                    <a:pt x="724" y="245"/>
                  </a:lnTo>
                  <a:lnTo>
                    <a:pt x="855" y="245"/>
                  </a:lnTo>
                  <a:lnTo>
                    <a:pt x="969" y="239"/>
                  </a:lnTo>
                  <a:lnTo>
                    <a:pt x="969" y="60"/>
                  </a:lnTo>
                  <a:lnTo>
                    <a:pt x="700" y="60"/>
                  </a:lnTo>
                  <a:lnTo>
                    <a:pt x="503" y="54"/>
                  </a:lnTo>
                  <a:lnTo>
                    <a:pt x="317" y="42"/>
                  </a:lnTo>
                  <a:lnTo>
                    <a:pt x="150" y="24"/>
                  </a:lnTo>
                  <a:lnTo>
                    <a:pt x="72" y="1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/>
            </a:p>
          </p:txBody>
        </p:sp>
        <p:sp>
          <p:nvSpPr>
            <p:cNvPr id="233487" name="Freeform 15"/>
            <p:cNvSpPr>
              <a:spLocks/>
            </p:cNvSpPr>
            <p:nvPr userDrawn="1"/>
          </p:nvSpPr>
          <p:spPr bwMode="ltGray">
            <a:xfrm>
              <a:off x="4804" y="3591"/>
              <a:ext cx="954" cy="90"/>
            </a:xfrm>
            <a:custGeom>
              <a:avLst/>
              <a:gdLst>
                <a:gd name="T0" fmla="*/ 700 w 951"/>
                <a:gd name="T1" fmla="*/ 0 h 90"/>
                <a:gd name="T2" fmla="*/ 598 w 951"/>
                <a:gd name="T3" fmla="*/ 0 h 90"/>
                <a:gd name="T4" fmla="*/ 515 w 951"/>
                <a:gd name="T5" fmla="*/ 0 h 90"/>
                <a:gd name="T6" fmla="*/ 431 w 951"/>
                <a:gd name="T7" fmla="*/ 0 h 90"/>
                <a:gd name="T8" fmla="*/ 365 w 951"/>
                <a:gd name="T9" fmla="*/ 0 h 90"/>
                <a:gd name="T10" fmla="*/ 299 w 951"/>
                <a:gd name="T11" fmla="*/ 0 h 90"/>
                <a:gd name="T12" fmla="*/ 245 w 951"/>
                <a:gd name="T13" fmla="*/ 0 h 90"/>
                <a:gd name="T14" fmla="*/ 198 w 951"/>
                <a:gd name="T15" fmla="*/ 0 h 90"/>
                <a:gd name="T16" fmla="*/ 162 w 951"/>
                <a:gd name="T17" fmla="*/ 0 h 90"/>
                <a:gd name="T18" fmla="*/ 126 w 951"/>
                <a:gd name="T19" fmla="*/ 6 h 90"/>
                <a:gd name="T20" fmla="*/ 96 w 951"/>
                <a:gd name="T21" fmla="*/ 6 h 90"/>
                <a:gd name="T22" fmla="*/ 54 w 951"/>
                <a:gd name="T23" fmla="*/ 12 h 90"/>
                <a:gd name="T24" fmla="*/ 30 w 951"/>
                <a:gd name="T25" fmla="*/ 12 h 90"/>
                <a:gd name="T26" fmla="*/ 12 w 951"/>
                <a:gd name="T27" fmla="*/ 18 h 90"/>
                <a:gd name="T28" fmla="*/ 6 w 951"/>
                <a:gd name="T29" fmla="*/ 18 h 90"/>
                <a:gd name="T30" fmla="*/ 0 w 951"/>
                <a:gd name="T31" fmla="*/ 24 h 90"/>
                <a:gd name="T32" fmla="*/ 6 w 951"/>
                <a:gd name="T33" fmla="*/ 30 h 90"/>
                <a:gd name="T34" fmla="*/ 24 w 951"/>
                <a:gd name="T35" fmla="*/ 36 h 90"/>
                <a:gd name="T36" fmla="*/ 54 w 951"/>
                <a:gd name="T37" fmla="*/ 42 h 90"/>
                <a:gd name="T38" fmla="*/ 102 w 951"/>
                <a:gd name="T39" fmla="*/ 54 h 90"/>
                <a:gd name="T40" fmla="*/ 168 w 951"/>
                <a:gd name="T41" fmla="*/ 60 h 90"/>
                <a:gd name="T42" fmla="*/ 251 w 951"/>
                <a:gd name="T43" fmla="*/ 66 h 90"/>
                <a:gd name="T44" fmla="*/ 341 w 951"/>
                <a:gd name="T45" fmla="*/ 78 h 90"/>
                <a:gd name="T46" fmla="*/ 449 w 951"/>
                <a:gd name="T47" fmla="*/ 84 h 90"/>
                <a:gd name="T48" fmla="*/ 568 w 951"/>
                <a:gd name="T49" fmla="*/ 84 h 90"/>
                <a:gd name="T50" fmla="*/ 694 w 951"/>
                <a:gd name="T51" fmla="*/ 90 h 90"/>
                <a:gd name="T52" fmla="*/ 825 w 951"/>
                <a:gd name="T53" fmla="*/ 90 h 90"/>
                <a:gd name="T54" fmla="*/ 951 w 951"/>
                <a:gd name="T55" fmla="*/ 90 h 90"/>
                <a:gd name="T56" fmla="*/ 951 w 951"/>
                <a:gd name="T57" fmla="*/ 6 h 90"/>
                <a:gd name="T58" fmla="*/ 831 w 951"/>
                <a:gd name="T59" fmla="*/ 6 h 90"/>
                <a:gd name="T60" fmla="*/ 772 w 951"/>
                <a:gd name="T61" fmla="*/ 6 h 90"/>
                <a:gd name="T62" fmla="*/ 700 w 951"/>
                <a:gd name="T63" fmla="*/ 0 h 90"/>
                <a:gd name="T64" fmla="*/ 700 w 951"/>
                <a:gd name="T65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51" h="90">
                  <a:moveTo>
                    <a:pt x="700" y="0"/>
                  </a:moveTo>
                  <a:lnTo>
                    <a:pt x="598" y="0"/>
                  </a:lnTo>
                  <a:lnTo>
                    <a:pt x="515" y="0"/>
                  </a:lnTo>
                  <a:lnTo>
                    <a:pt x="431" y="0"/>
                  </a:lnTo>
                  <a:lnTo>
                    <a:pt x="365" y="0"/>
                  </a:lnTo>
                  <a:lnTo>
                    <a:pt x="299" y="0"/>
                  </a:lnTo>
                  <a:lnTo>
                    <a:pt x="245" y="0"/>
                  </a:lnTo>
                  <a:lnTo>
                    <a:pt x="198" y="0"/>
                  </a:lnTo>
                  <a:lnTo>
                    <a:pt x="162" y="0"/>
                  </a:lnTo>
                  <a:lnTo>
                    <a:pt x="126" y="6"/>
                  </a:lnTo>
                  <a:lnTo>
                    <a:pt x="96" y="6"/>
                  </a:lnTo>
                  <a:lnTo>
                    <a:pt x="54" y="12"/>
                  </a:lnTo>
                  <a:lnTo>
                    <a:pt x="30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6" y="30"/>
                  </a:lnTo>
                  <a:lnTo>
                    <a:pt x="24" y="36"/>
                  </a:lnTo>
                  <a:lnTo>
                    <a:pt x="54" y="42"/>
                  </a:lnTo>
                  <a:lnTo>
                    <a:pt x="102" y="54"/>
                  </a:lnTo>
                  <a:lnTo>
                    <a:pt x="168" y="60"/>
                  </a:lnTo>
                  <a:lnTo>
                    <a:pt x="251" y="66"/>
                  </a:lnTo>
                  <a:lnTo>
                    <a:pt x="341" y="78"/>
                  </a:lnTo>
                  <a:lnTo>
                    <a:pt x="449" y="84"/>
                  </a:lnTo>
                  <a:lnTo>
                    <a:pt x="568" y="84"/>
                  </a:lnTo>
                  <a:lnTo>
                    <a:pt x="694" y="90"/>
                  </a:lnTo>
                  <a:lnTo>
                    <a:pt x="825" y="90"/>
                  </a:lnTo>
                  <a:lnTo>
                    <a:pt x="951" y="90"/>
                  </a:lnTo>
                  <a:lnTo>
                    <a:pt x="951" y="6"/>
                  </a:lnTo>
                  <a:lnTo>
                    <a:pt x="831" y="6"/>
                  </a:lnTo>
                  <a:lnTo>
                    <a:pt x="772" y="6"/>
                  </a:lnTo>
                  <a:lnTo>
                    <a:pt x="700" y="0"/>
                  </a:lnTo>
                  <a:lnTo>
                    <a:pt x="70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/>
            </a:p>
          </p:txBody>
        </p:sp>
        <p:sp>
          <p:nvSpPr>
            <p:cNvPr id="233488" name="Freeform 16"/>
            <p:cNvSpPr>
              <a:spLocks/>
            </p:cNvSpPr>
            <p:nvPr userDrawn="1"/>
          </p:nvSpPr>
          <p:spPr bwMode="ltGray">
            <a:xfrm>
              <a:off x="3059" y="1541"/>
              <a:ext cx="102" cy="155"/>
            </a:xfrm>
            <a:custGeom>
              <a:avLst/>
              <a:gdLst>
                <a:gd name="T0" fmla="*/ 102 w 102"/>
                <a:gd name="T1" fmla="*/ 0 h 155"/>
                <a:gd name="T2" fmla="*/ 0 w 102"/>
                <a:gd name="T3" fmla="*/ 12 h 155"/>
                <a:gd name="T4" fmla="*/ 30 w 102"/>
                <a:gd name="T5" fmla="*/ 72 h 155"/>
                <a:gd name="T6" fmla="*/ 30 w 102"/>
                <a:gd name="T7" fmla="*/ 155 h 155"/>
                <a:gd name="T8" fmla="*/ 72 w 102"/>
                <a:gd name="T9" fmla="*/ 155 h 155"/>
                <a:gd name="T10" fmla="*/ 72 w 102"/>
                <a:gd name="T11" fmla="*/ 66 h 155"/>
                <a:gd name="T12" fmla="*/ 102 w 102"/>
                <a:gd name="T13" fmla="*/ 0 h 155"/>
                <a:gd name="T14" fmla="*/ 102 w 102"/>
                <a:gd name="T15" fmla="*/ 0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155">
                  <a:moveTo>
                    <a:pt x="102" y="0"/>
                  </a:moveTo>
                  <a:lnTo>
                    <a:pt x="0" y="12"/>
                  </a:lnTo>
                  <a:lnTo>
                    <a:pt x="30" y="72"/>
                  </a:lnTo>
                  <a:lnTo>
                    <a:pt x="30" y="155"/>
                  </a:lnTo>
                  <a:lnTo>
                    <a:pt x="72" y="155"/>
                  </a:lnTo>
                  <a:lnTo>
                    <a:pt x="72" y="66"/>
                  </a:lnTo>
                  <a:lnTo>
                    <a:pt x="102" y="0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/>
            </a:p>
          </p:txBody>
        </p:sp>
        <p:sp>
          <p:nvSpPr>
            <p:cNvPr id="233489" name="Freeform 17"/>
            <p:cNvSpPr>
              <a:spLocks noEditPoints="1"/>
            </p:cNvSpPr>
            <p:nvPr userDrawn="1"/>
          </p:nvSpPr>
          <p:spPr bwMode="ltGray">
            <a:xfrm>
              <a:off x="3059" y="1690"/>
              <a:ext cx="90" cy="96"/>
            </a:xfrm>
            <a:custGeom>
              <a:avLst/>
              <a:gdLst>
                <a:gd name="T0" fmla="*/ 48 w 90"/>
                <a:gd name="T1" fmla="*/ 96 h 96"/>
                <a:gd name="T2" fmla="*/ 72 w 90"/>
                <a:gd name="T3" fmla="*/ 72 h 96"/>
                <a:gd name="T4" fmla="*/ 84 w 90"/>
                <a:gd name="T5" fmla="*/ 48 h 96"/>
                <a:gd name="T6" fmla="*/ 90 w 90"/>
                <a:gd name="T7" fmla="*/ 36 h 96"/>
                <a:gd name="T8" fmla="*/ 84 w 90"/>
                <a:gd name="T9" fmla="*/ 24 h 96"/>
                <a:gd name="T10" fmla="*/ 66 w 90"/>
                <a:gd name="T11" fmla="*/ 6 h 96"/>
                <a:gd name="T12" fmla="*/ 42 w 90"/>
                <a:gd name="T13" fmla="*/ 0 h 96"/>
                <a:gd name="T14" fmla="*/ 24 w 90"/>
                <a:gd name="T15" fmla="*/ 0 h 96"/>
                <a:gd name="T16" fmla="*/ 12 w 90"/>
                <a:gd name="T17" fmla="*/ 12 h 96"/>
                <a:gd name="T18" fmla="*/ 6 w 90"/>
                <a:gd name="T19" fmla="*/ 24 h 96"/>
                <a:gd name="T20" fmla="*/ 0 w 90"/>
                <a:gd name="T21" fmla="*/ 36 h 96"/>
                <a:gd name="T22" fmla="*/ 12 w 90"/>
                <a:gd name="T23" fmla="*/ 66 h 96"/>
                <a:gd name="T24" fmla="*/ 30 w 90"/>
                <a:gd name="T25" fmla="*/ 84 h 96"/>
                <a:gd name="T26" fmla="*/ 48 w 90"/>
                <a:gd name="T27" fmla="*/ 96 h 96"/>
                <a:gd name="T28" fmla="*/ 48 w 90"/>
                <a:gd name="T29" fmla="*/ 96 h 96"/>
                <a:gd name="T30" fmla="*/ 48 w 90"/>
                <a:gd name="T31" fmla="*/ 12 h 96"/>
                <a:gd name="T32" fmla="*/ 66 w 90"/>
                <a:gd name="T33" fmla="*/ 18 h 96"/>
                <a:gd name="T34" fmla="*/ 72 w 90"/>
                <a:gd name="T35" fmla="*/ 24 h 96"/>
                <a:gd name="T36" fmla="*/ 72 w 90"/>
                <a:gd name="T37" fmla="*/ 36 h 96"/>
                <a:gd name="T38" fmla="*/ 72 w 90"/>
                <a:gd name="T39" fmla="*/ 48 h 96"/>
                <a:gd name="T40" fmla="*/ 54 w 90"/>
                <a:gd name="T41" fmla="*/ 66 h 96"/>
                <a:gd name="T42" fmla="*/ 48 w 90"/>
                <a:gd name="T43" fmla="*/ 78 h 96"/>
                <a:gd name="T44" fmla="*/ 30 w 90"/>
                <a:gd name="T45" fmla="*/ 66 h 96"/>
                <a:gd name="T46" fmla="*/ 24 w 90"/>
                <a:gd name="T47" fmla="*/ 48 h 96"/>
                <a:gd name="T48" fmla="*/ 18 w 90"/>
                <a:gd name="T49" fmla="*/ 30 h 96"/>
                <a:gd name="T50" fmla="*/ 30 w 90"/>
                <a:gd name="T51" fmla="*/ 12 h 96"/>
                <a:gd name="T52" fmla="*/ 48 w 90"/>
                <a:gd name="T53" fmla="*/ 12 h 96"/>
                <a:gd name="T54" fmla="*/ 48 w 90"/>
                <a:gd name="T55" fmla="*/ 1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90" h="96">
                  <a:moveTo>
                    <a:pt x="48" y="96"/>
                  </a:moveTo>
                  <a:lnTo>
                    <a:pt x="72" y="72"/>
                  </a:lnTo>
                  <a:lnTo>
                    <a:pt x="84" y="48"/>
                  </a:lnTo>
                  <a:lnTo>
                    <a:pt x="90" y="36"/>
                  </a:lnTo>
                  <a:lnTo>
                    <a:pt x="84" y="24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0"/>
                  </a:lnTo>
                  <a:lnTo>
                    <a:pt x="12" y="12"/>
                  </a:lnTo>
                  <a:lnTo>
                    <a:pt x="6" y="24"/>
                  </a:lnTo>
                  <a:lnTo>
                    <a:pt x="0" y="36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54" y="66"/>
                  </a:lnTo>
                  <a:lnTo>
                    <a:pt x="48" y="78"/>
                  </a:lnTo>
                  <a:lnTo>
                    <a:pt x="30" y="66"/>
                  </a:lnTo>
                  <a:lnTo>
                    <a:pt x="24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/>
            </a:p>
          </p:txBody>
        </p:sp>
        <p:sp>
          <p:nvSpPr>
            <p:cNvPr id="233490" name="Freeform 18"/>
            <p:cNvSpPr>
              <a:spLocks noEditPoints="1"/>
            </p:cNvSpPr>
            <p:nvPr userDrawn="1"/>
          </p:nvSpPr>
          <p:spPr bwMode="ltGray">
            <a:xfrm>
              <a:off x="3059" y="1768"/>
              <a:ext cx="90" cy="108"/>
            </a:xfrm>
            <a:custGeom>
              <a:avLst/>
              <a:gdLst>
                <a:gd name="T0" fmla="*/ 0 w 90"/>
                <a:gd name="T1" fmla="*/ 90 h 108"/>
                <a:gd name="T2" fmla="*/ 12 w 90"/>
                <a:gd name="T3" fmla="*/ 102 h 108"/>
                <a:gd name="T4" fmla="*/ 24 w 90"/>
                <a:gd name="T5" fmla="*/ 108 h 108"/>
                <a:gd name="T6" fmla="*/ 54 w 90"/>
                <a:gd name="T7" fmla="*/ 108 h 108"/>
                <a:gd name="T8" fmla="*/ 78 w 90"/>
                <a:gd name="T9" fmla="*/ 96 h 108"/>
                <a:gd name="T10" fmla="*/ 90 w 90"/>
                <a:gd name="T11" fmla="*/ 72 h 108"/>
                <a:gd name="T12" fmla="*/ 84 w 90"/>
                <a:gd name="T13" fmla="*/ 42 h 108"/>
                <a:gd name="T14" fmla="*/ 66 w 90"/>
                <a:gd name="T15" fmla="*/ 24 h 108"/>
                <a:gd name="T16" fmla="*/ 54 w 90"/>
                <a:gd name="T17" fmla="*/ 12 h 108"/>
                <a:gd name="T18" fmla="*/ 48 w 90"/>
                <a:gd name="T19" fmla="*/ 6 h 108"/>
                <a:gd name="T20" fmla="*/ 48 w 90"/>
                <a:gd name="T21" fmla="*/ 6 h 108"/>
                <a:gd name="T22" fmla="*/ 48 w 90"/>
                <a:gd name="T23" fmla="*/ 0 h 108"/>
                <a:gd name="T24" fmla="*/ 24 w 90"/>
                <a:gd name="T25" fmla="*/ 24 h 108"/>
                <a:gd name="T26" fmla="*/ 6 w 90"/>
                <a:gd name="T27" fmla="*/ 48 h 108"/>
                <a:gd name="T28" fmla="*/ 0 w 90"/>
                <a:gd name="T29" fmla="*/ 66 h 108"/>
                <a:gd name="T30" fmla="*/ 0 w 90"/>
                <a:gd name="T31" fmla="*/ 90 h 108"/>
                <a:gd name="T32" fmla="*/ 0 w 90"/>
                <a:gd name="T33" fmla="*/ 90 h 108"/>
                <a:gd name="T34" fmla="*/ 12 w 90"/>
                <a:gd name="T35" fmla="*/ 66 h 108"/>
                <a:gd name="T36" fmla="*/ 18 w 90"/>
                <a:gd name="T37" fmla="*/ 48 h 108"/>
                <a:gd name="T38" fmla="*/ 30 w 90"/>
                <a:gd name="T39" fmla="*/ 36 h 108"/>
                <a:gd name="T40" fmla="*/ 42 w 90"/>
                <a:gd name="T41" fmla="*/ 24 h 108"/>
                <a:gd name="T42" fmla="*/ 48 w 90"/>
                <a:gd name="T43" fmla="*/ 18 h 108"/>
                <a:gd name="T44" fmla="*/ 66 w 90"/>
                <a:gd name="T45" fmla="*/ 30 h 108"/>
                <a:gd name="T46" fmla="*/ 72 w 90"/>
                <a:gd name="T47" fmla="*/ 48 h 108"/>
                <a:gd name="T48" fmla="*/ 78 w 90"/>
                <a:gd name="T49" fmla="*/ 72 h 108"/>
                <a:gd name="T50" fmla="*/ 78 w 90"/>
                <a:gd name="T51" fmla="*/ 84 h 108"/>
                <a:gd name="T52" fmla="*/ 66 w 90"/>
                <a:gd name="T53" fmla="*/ 96 h 108"/>
                <a:gd name="T54" fmla="*/ 42 w 90"/>
                <a:gd name="T55" fmla="*/ 102 h 108"/>
                <a:gd name="T56" fmla="*/ 30 w 90"/>
                <a:gd name="T57" fmla="*/ 96 h 108"/>
                <a:gd name="T58" fmla="*/ 18 w 90"/>
                <a:gd name="T59" fmla="*/ 90 h 108"/>
                <a:gd name="T60" fmla="*/ 12 w 90"/>
                <a:gd name="T61" fmla="*/ 78 h 108"/>
                <a:gd name="T62" fmla="*/ 12 w 90"/>
                <a:gd name="T63" fmla="*/ 66 h 108"/>
                <a:gd name="T64" fmla="*/ 12 w 90"/>
                <a:gd name="T65" fmla="*/ 6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0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54" y="108"/>
                  </a:lnTo>
                  <a:lnTo>
                    <a:pt x="78" y="96"/>
                  </a:lnTo>
                  <a:lnTo>
                    <a:pt x="90" y="72"/>
                  </a:lnTo>
                  <a:lnTo>
                    <a:pt x="84" y="42"/>
                  </a:lnTo>
                  <a:lnTo>
                    <a:pt x="66" y="24"/>
                  </a:lnTo>
                  <a:lnTo>
                    <a:pt x="54" y="12"/>
                  </a:lnTo>
                  <a:lnTo>
                    <a:pt x="48" y="6"/>
                  </a:lnTo>
                  <a:lnTo>
                    <a:pt x="48" y="6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30" y="36"/>
                  </a:lnTo>
                  <a:lnTo>
                    <a:pt x="42" y="24"/>
                  </a:lnTo>
                  <a:lnTo>
                    <a:pt x="48" y="18"/>
                  </a:lnTo>
                  <a:lnTo>
                    <a:pt x="66" y="30"/>
                  </a:lnTo>
                  <a:lnTo>
                    <a:pt x="72" y="48"/>
                  </a:lnTo>
                  <a:lnTo>
                    <a:pt x="78" y="72"/>
                  </a:lnTo>
                  <a:lnTo>
                    <a:pt x="78" y="84"/>
                  </a:lnTo>
                  <a:lnTo>
                    <a:pt x="66" y="96"/>
                  </a:lnTo>
                  <a:lnTo>
                    <a:pt x="42" y="102"/>
                  </a:lnTo>
                  <a:lnTo>
                    <a:pt x="30" y="96"/>
                  </a:lnTo>
                  <a:lnTo>
                    <a:pt x="18" y="90"/>
                  </a:lnTo>
                  <a:lnTo>
                    <a:pt x="12" y="78"/>
                  </a:lnTo>
                  <a:lnTo>
                    <a:pt x="12" y="66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/>
            </a:p>
          </p:txBody>
        </p:sp>
        <p:sp>
          <p:nvSpPr>
            <p:cNvPr id="233491" name="Freeform 19"/>
            <p:cNvSpPr>
              <a:spLocks/>
            </p:cNvSpPr>
            <p:nvPr userDrawn="1"/>
          </p:nvSpPr>
          <p:spPr bwMode="ltGray">
            <a:xfrm>
              <a:off x="5470" y="1205"/>
              <a:ext cx="102" cy="156"/>
            </a:xfrm>
            <a:custGeom>
              <a:avLst/>
              <a:gdLst>
                <a:gd name="T0" fmla="*/ 102 w 102"/>
                <a:gd name="T1" fmla="*/ 0 h 156"/>
                <a:gd name="T2" fmla="*/ 0 w 102"/>
                <a:gd name="T3" fmla="*/ 6 h 156"/>
                <a:gd name="T4" fmla="*/ 30 w 102"/>
                <a:gd name="T5" fmla="*/ 72 h 156"/>
                <a:gd name="T6" fmla="*/ 30 w 102"/>
                <a:gd name="T7" fmla="*/ 156 h 156"/>
                <a:gd name="T8" fmla="*/ 72 w 102"/>
                <a:gd name="T9" fmla="*/ 156 h 156"/>
                <a:gd name="T10" fmla="*/ 72 w 102"/>
                <a:gd name="T11" fmla="*/ 66 h 156"/>
                <a:gd name="T12" fmla="*/ 102 w 102"/>
                <a:gd name="T13" fmla="*/ 0 h 156"/>
                <a:gd name="T14" fmla="*/ 102 w 102"/>
                <a:gd name="T15" fmla="*/ 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156">
                  <a:moveTo>
                    <a:pt x="102" y="0"/>
                  </a:moveTo>
                  <a:lnTo>
                    <a:pt x="0" y="6"/>
                  </a:lnTo>
                  <a:lnTo>
                    <a:pt x="30" y="72"/>
                  </a:lnTo>
                  <a:lnTo>
                    <a:pt x="30" y="156"/>
                  </a:lnTo>
                  <a:lnTo>
                    <a:pt x="72" y="156"/>
                  </a:lnTo>
                  <a:lnTo>
                    <a:pt x="72" y="66"/>
                  </a:lnTo>
                  <a:lnTo>
                    <a:pt x="102" y="0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/>
            </a:p>
          </p:txBody>
        </p:sp>
        <p:sp>
          <p:nvSpPr>
            <p:cNvPr id="233492" name="Freeform 20"/>
            <p:cNvSpPr>
              <a:spLocks noEditPoints="1"/>
            </p:cNvSpPr>
            <p:nvPr userDrawn="1"/>
          </p:nvSpPr>
          <p:spPr bwMode="ltGray">
            <a:xfrm>
              <a:off x="5476" y="1349"/>
              <a:ext cx="84" cy="96"/>
            </a:xfrm>
            <a:custGeom>
              <a:avLst/>
              <a:gdLst>
                <a:gd name="T0" fmla="*/ 42 w 84"/>
                <a:gd name="T1" fmla="*/ 96 h 96"/>
                <a:gd name="T2" fmla="*/ 66 w 84"/>
                <a:gd name="T3" fmla="*/ 78 h 96"/>
                <a:gd name="T4" fmla="*/ 84 w 84"/>
                <a:gd name="T5" fmla="*/ 54 h 96"/>
                <a:gd name="T6" fmla="*/ 84 w 84"/>
                <a:gd name="T7" fmla="*/ 30 h 96"/>
                <a:gd name="T8" fmla="*/ 66 w 84"/>
                <a:gd name="T9" fmla="*/ 6 h 96"/>
                <a:gd name="T10" fmla="*/ 42 w 84"/>
                <a:gd name="T11" fmla="*/ 0 h 96"/>
                <a:gd name="T12" fmla="*/ 24 w 84"/>
                <a:gd name="T13" fmla="*/ 6 h 96"/>
                <a:gd name="T14" fmla="*/ 12 w 84"/>
                <a:gd name="T15" fmla="*/ 18 h 96"/>
                <a:gd name="T16" fmla="*/ 6 w 84"/>
                <a:gd name="T17" fmla="*/ 30 h 96"/>
                <a:gd name="T18" fmla="*/ 0 w 84"/>
                <a:gd name="T19" fmla="*/ 42 h 96"/>
                <a:gd name="T20" fmla="*/ 12 w 84"/>
                <a:gd name="T21" fmla="*/ 66 h 96"/>
                <a:gd name="T22" fmla="*/ 30 w 84"/>
                <a:gd name="T23" fmla="*/ 84 h 96"/>
                <a:gd name="T24" fmla="*/ 42 w 84"/>
                <a:gd name="T25" fmla="*/ 96 h 96"/>
                <a:gd name="T26" fmla="*/ 42 w 84"/>
                <a:gd name="T27" fmla="*/ 96 h 96"/>
                <a:gd name="T28" fmla="*/ 48 w 84"/>
                <a:gd name="T29" fmla="*/ 12 h 96"/>
                <a:gd name="T30" fmla="*/ 66 w 84"/>
                <a:gd name="T31" fmla="*/ 18 h 96"/>
                <a:gd name="T32" fmla="*/ 72 w 84"/>
                <a:gd name="T33" fmla="*/ 30 h 96"/>
                <a:gd name="T34" fmla="*/ 72 w 84"/>
                <a:gd name="T35" fmla="*/ 42 h 96"/>
                <a:gd name="T36" fmla="*/ 66 w 84"/>
                <a:gd name="T37" fmla="*/ 54 h 96"/>
                <a:gd name="T38" fmla="*/ 54 w 84"/>
                <a:gd name="T39" fmla="*/ 72 h 96"/>
                <a:gd name="T40" fmla="*/ 42 w 84"/>
                <a:gd name="T41" fmla="*/ 84 h 96"/>
                <a:gd name="T42" fmla="*/ 42 w 84"/>
                <a:gd name="T43" fmla="*/ 84 h 96"/>
                <a:gd name="T44" fmla="*/ 30 w 84"/>
                <a:gd name="T45" fmla="*/ 72 h 96"/>
                <a:gd name="T46" fmla="*/ 18 w 84"/>
                <a:gd name="T47" fmla="*/ 54 h 96"/>
                <a:gd name="T48" fmla="*/ 18 w 84"/>
                <a:gd name="T49" fmla="*/ 30 h 96"/>
                <a:gd name="T50" fmla="*/ 30 w 84"/>
                <a:gd name="T51" fmla="*/ 18 h 96"/>
                <a:gd name="T52" fmla="*/ 48 w 84"/>
                <a:gd name="T53" fmla="*/ 12 h 96"/>
                <a:gd name="T54" fmla="*/ 48 w 84"/>
                <a:gd name="T55" fmla="*/ 1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4" h="96">
                  <a:moveTo>
                    <a:pt x="42" y="96"/>
                  </a:moveTo>
                  <a:lnTo>
                    <a:pt x="66" y="78"/>
                  </a:lnTo>
                  <a:lnTo>
                    <a:pt x="84" y="54"/>
                  </a:lnTo>
                  <a:lnTo>
                    <a:pt x="84" y="30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6"/>
                  </a:lnTo>
                  <a:lnTo>
                    <a:pt x="12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2" y="96"/>
                  </a:lnTo>
                  <a:lnTo>
                    <a:pt x="42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4"/>
                  </a:lnTo>
                  <a:lnTo>
                    <a:pt x="54" y="72"/>
                  </a:lnTo>
                  <a:lnTo>
                    <a:pt x="42" y="84"/>
                  </a:lnTo>
                  <a:lnTo>
                    <a:pt x="42" y="84"/>
                  </a:lnTo>
                  <a:lnTo>
                    <a:pt x="30" y="72"/>
                  </a:lnTo>
                  <a:lnTo>
                    <a:pt x="18" y="54"/>
                  </a:lnTo>
                  <a:lnTo>
                    <a:pt x="18" y="30"/>
                  </a:lnTo>
                  <a:lnTo>
                    <a:pt x="30" y="18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/>
            </a:p>
          </p:txBody>
        </p:sp>
        <p:sp>
          <p:nvSpPr>
            <p:cNvPr id="233493" name="Freeform 21"/>
            <p:cNvSpPr>
              <a:spLocks noEditPoints="1"/>
            </p:cNvSpPr>
            <p:nvPr userDrawn="1"/>
          </p:nvSpPr>
          <p:spPr bwMode="ltGray">
            <a:xfrm>
              <a:off x="5470" y="1433"/>
              <a:ext cx="90" cy="108"/>
            </a:xfrm>
            <a:custGeom>
              <a:avLst/>
              <a:gdLst>
                <a:gd name="T0" fmla="*/ 6 w 90"/>
                <a:gd name="T1" fmla="*/ 90 h 108"/>
                <a:gd name="T2" fmla="*/ 18 w 90"/>
                <a:gd name="T3" fmla="*/ 102 h 108"/>
                <a:gd name="T4" fmla="*/ 30 w 90"/>
                <a:gd name="T5" fmla="*/ 108 h 108"/>
                <a:gd name="T6" fmla="*/ 60 w 90"/>
                <a:gd name="T7" fmla="*/ 108 h 108"/>
                <a:gd name="T8" fmla="*/ 84 w 90"/>
                <a:gd name="T9" fmla="*/ 96 h 108"/>
                <a:gd name="T10" fmla="*/ 90 w 90"/>
                <a:gd name="T11" fmla="*/ 84 h 108"/>
                <a:gd name="T12" fmla="*/ 90 w 90"/>
                <a:gd name="T13" fmla="*/ 66 h 108"/>
                <a:gd name="T14" fmla="*/ 84 w 90"/>
                <a:gd name="T15" fmla="*/ 36 h 108"/>
                <a:gd name="T16" fmla="*/ 72 w 90"/>
                <a:gd name="T17" fmla="*/ 18 h 108"/>
                <a:gd name="T18" fmla="*/ 60 w 90"/>
                <a:gd name="T19" fmla="*/ 6 h 108"/>
                <a:gd name="T20" fmla="*/ 54 w 90"/>
                <a:gd name="T21" fmla="*/ 0 h 108"/>
                <a:gd name="T22" fmla="*/ 54 w 90"/>
                <a:gd name="T23" fmla="*/ 0 h 108"/>
                <a:gd name="T24" fmla="*/ 48 w 90"/>
                <a:gd name="T25" fmla="*/ 0 h 108"/>
                <a:gd name="T26" fmla="*/ 24 w 90"/>
                <a:gd name="T27" fmla="*/ 24 h 108"/>
                <a:gd name="T28" fmla="*/ 12 w 90"/>
                <a:gd name="T29" fmla="*/ 48 h 108"/>
                <a:gd name="T30" fmla="*/ 0 w 90"/>
                <a:gd name="T31" fmla="*/ 66 h 108"/>
                <a:gd name="T32" fmla="*/ 6 w 90"/>
                <a:gd name="T33" fmla="*/ 90 h 108"/>
                <a:gd name="T34" fmla="*/ 6 w 90"/>
                <a:gd name="T35" fmla="*/ 90 h 108"/>
                <a:gd name="T36" fmla="*/ 18 w 90"/>
                <a:gd name="T37" fmla="*/ 66 h 108"/>
                <a:gd name="T38" fmla="*/ 24 w 90"/>
                <a:gd name="T39" fmla="*/ 48 h 108"/>
                <a:gd name="T40" fmla="*/ 36 w 90"/>
                <a:gd name="T41" fmla="*/ 30 h 108"/>
                <a:gd name="T42" fmla="*/ 42 w 90"/>
                <a:gd name="T43" fmla="*/ 18 h 108"/>
                <a:gd name="T44" fmla="*/ 48 w 90"/>
                <a:gd name="T45" fmla="*/ 12 h 108"/>
                <a:gd name="T46" fmla="*/ 78 w 90"/>
                <a:gd name="T47" fmla="*/ 42 h 108"/>
                <a:gd name="T48" fmla="*/ 84 w 90"/>
                <a:gd name="T49" fmla="*/ 66 h 108"/>
                <a:gd name="T50" fmla="*/ 66 w 90"/>
                <a:gd name="T51" fmla="*/ 90 h 108"/>
                <a:gd name="T52" fmla="*/ 54 w 90"/>
                <a:gd name="T53" fmla="*/ 96 h 108"/>
                <a:gd name="T54" fmla="*/ 42 w 90"/>
                <a:gd name="T55" fmla="*/ 96 h 108"/>
                <a:gd name="T56" fmla="*/ 30 w 90"/>
                <a:gd name="T57" fmla="*/ 96 h 108"/>
                <a:gd name="T58" fmla="*/ 24 w 90"/>
                <a:gd name="T59" fmla="*/ 84 h 108"/>
                <a:gd name="T60" fmla="*/ 18 w 90"/>
                <a:gd name="T61" fmla="*/ 78 h 108"/>
                <a:gd name="T62" fmla="*/ 18 w 90"/>
                <a:gd name="T63" fmla="*/ 66 h 108"/>
                <a:gd name="T64" fmla="*/ 18 w 90"/>
                <a:gd name="T65" fmla="*/ 6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0" h="108">
                  <a:moveTo>
                    <a:pt x="6" y="90"/>
                  </a:moveTo>
                  <a:lnTo>
                    <a:pt x="18" y="102"/>
                  </a:lnTo>
                  <a:lnTo>
                    <a:pt x="30" y="108"/>
                  </a:lnTo>
                  <a:lnTo>
                    <a:pt x="60" y="108"/>
                  </a:lnTo>
                  <a:lnTo>
                    <a:pt x="84" y="96"/>
                  </a:lnTo>
                  <a:lnTo>
                    <a:pt x="90" y="84"/>
                  </a:lnTo>
                  <a:lnTo>
                    <a:pt x="90" y="66"/>
                  </a:lnTo>
                  <a:lnTo>
                    <a:pt x="84" y="36"/>
                  </a:lnTo>
                  <a:lnTo>
                    <a:pt x="72" y="18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12" y="48"/>
                  </a:lnTo>
                  <a:lnTo>
                    <a:pt x="0" y="66"/>
                  </a:lnTo>
                  <a:lnTo>
                    <a:pt x="6" y="90"/>
                  </a:lnTo>
                  <a:lnTo>
                    <a:pt x="6" y="90"/>
                  </a:lnTo>
                  <a:close/>
                  <a:moveTo>
                    <a:pt x="18" y="66"/>
                  </a:moveTo>
                  <a:lnTo>
                    <a:pt x="24" y="48"/>
                  </a:lnTo>
                  <a:lnTo>
                    <a:pt x="36" y="30"/>
                  </a:lnTo>
                  <a:lnTo>
                    <a:pt x="42" y="18"/>
                  </a:lnTo>
                  <a:lnTo>
                    <a:pt x="48" y="12"/>
                  </a:lnTo>
                  <a:lnTo>
                    <a:pt x="78" y="42"/>
                  </a:lnTo>
                  <a:lnTo>
                    <a:pt x="84" y="66"/>
                  </a:lnTo>
                  <a:lnTo>
                    <a:pt x="66" y="90"/>
                  </a:lnTo>
                  <a:lnTo>
                    <a:pt x="54" y="96"/>
                  </a:lnTo>
                  <a:lnTo>
                    <a:pt x="42" y="96"/>
                  </a:lnTo>
                  <a:lnTo>
                    <a:pt x="30" y="96"/>
                  </a:lnTo>
                  <a:lnTo>
                    <a:pt x="24" y="84"/>
                  </a:lnTo>
                  <a:lnTo>
                    <a:pt x="18" y="78"/>
                  </a:lnTo>
                  <a:lnTo>
                    <a:pt x="18" y="66"/>
                  </a:lnTo>
                  <a:lnTo>
                    <a:pt x="18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/>
            </a:p>
          </p:txBody>
        </p:sp>
        <p:sp>
          <p:nvSpPr>
            <p:cNvPr id="233494" name="Freeform 22"/>
            <p:cNvSpPr>
              <a:spLocks noEditPoints="1"/>
            </p:cNvSpPr>
            <p:nvPr userDrawn="1"/>
          </p:nvSpPr>
          <p:spPr bwMode="ltGray">
            <a:xfrm>
              <a:off x="5428" y="3525"/>
              <a:ext cx="66" cy="96"/>
            </a:xfrm>
            <a:custGeom>
              <a:avLst/>
              <a:gdLst>
                <a:gd name="T0" fmla="*/ 30 w 66"/>
                <a:gd name="T1" fmla="*/ 96 h 96"/>
                <a:gd name="T2" fmla="*/ 54 w 66"/>
                <a:gd name="T3" fmla="*/ 72 h 96"/>
                <a:gd name="T4" fmla="*/ 66 w 66"/>
                <a:gd name="T5" fmla="*/ 48 h 96"/>
                <a:gd name="T6" fmla="*/ 66 w 66"/>
                <a:gd name="T7" fmla="*/ 24 h 96"/>
                <a:gd name="T8" fmla="*/ 54 w 66"/>
                <a:gd name="T9" fmla="*/ 6 h 96"/>
                <a:gd name="T10" fmla="*/ 30 w 66"/>
                <a:gd name="T11" fmla="*/ 0 h 96"/>
                <a:gd name="T12" fmla="*/ 18 w 66"/>
                <a:gd name="T13" fmla="*/ 0 h 96"/>
                <a:gd name="T14" fmla="*/ 6 w 66"/>
                <a:gd name="T15" fmla="*/ 12 h 96"/>
                <a:gd name="T16" fmla="*/ 0 w 66"/>
                <a:gd name="T17" fmla="*/ 36 h 96"/>
                <a:gd name="T18" fmla="*/ 6 w 66"/>
                <a:gd name="T19" fmla="*/ 60 h 96"/>
                <a:gd name="T20" fmla="*/ 18 w 66"/>
                <a:gd name="T21" fmla="*/ 84 h 96"/>
                <a:gd name="T22" fmla="*/ 30 w 66"/>
                <a:gd name="T23" fmla="*/ 96 h 96"/>
                <a:gd name="T24" fmla="*/ 30 w 66"/>
                <a:gd name="T25" fmla="*/ 96 h 96"/>
                <a:gd name="T26" fmla="*/ 30 w 66"/>
                <a:gd name="T27" fmla="*/ 12 h 96"/>
                <a:gd name="T28" fmla="*/ 48 w 66"/>
                <a:gd name="T29" fmla="*/ 18 h 96"/>
                <a:gd name="T30" fmla="*/ 54 w 66"/>
                <a:gd name="T31" fmla="*/ 24 h 96"/>
                <a:gd name="T32" fmla="*/ 54 w 66"/>
                <a:gd name="T33" fmla="*/ 36 h 96"/>
                <a:gd name="T34" fmla="*/ 48 w 66"/>
                <a:gd name="T35" fmla="*/ 48 h 96"/>
                <a:gd name="T36" fmla="*/ 36 w 66"/>
                <a:gd name="T37" fmla="*/ 66 h 96"/>
                <a:gd name="T38" fmla="*/ 30 w 66"/>
                <a:gd name="T39" fmla="*/ 78 h 96"/>
                <a:gd name="T40" fmla="*/ 18 w 66"/>
                <a:gd name="T41" fmla="*/ 66 h 96"/>
                <a:gd name="T42" fmla="*/ 12 w 66"/>
                <a:gd name="T43" fmla="*/ 48 h 96"/>
                <a:gd name="T44" fmla="*/ 6 w 66"/>
                <a:gd name="T45" fmla="*/ 30 h 96"/>
                <a:gd name="T46" fmla="*/ 18 w 66"/>
                <a:gd name="T47" fmla="*/ 12 h 96"/>
                <a:gd name="T48" fmla="*/ 30 w 66"/>
                <a:gd name="T49" fmla="*/ 12 h 96"/>
                <a:gd name="T50" fmla="*/ 30 w 66"/>
                <a:gd name="T51" fmla="*/ 1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6" h="96">
                  <a:moveTo>
                    <a:pt x="30" y="96"/>
                  </a:moveTo>
                  <a:lnTo>
                    <a:pt x="54" y="72"/>
                  </a:lnTo>
                  <a:lnTo>
                    <a:pt x="66" y="48"/>
                  </a:lnTo>
                  <a:lnTo>
                    <a:pt x="66" y="24"/>
                  </a:lnTo>
                  <a:lnTo>
                    <a:pt x="54" y="6"/>
                  </a:lnTo>
                  <a:lnTo>
                    <a:pt x="30" y="0"/>
                  </a:lnTo>
                  <a:lnTo>
                    <a:pt x="18" y="0"/>
                  </a:lnTo>
                  <a:lnTo>
                    <a:pt x="6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18" y="84"/>
                  </a:lnTo>
                  <a:lnTo>
                    <a:pt x="30" y="96"/>
                  </a:lnTo>
                  <a:lnTo>
                    <a:pt x="30" y="96"/>
                  </a:lnTo>
                  <a:close/>
                  <a:moveTo>
                    <a:pt x="30" y="12"/>
                  </a:moveTo>
                  <a:lnTo>
                    <a:pt x="48" y="18"/>
                  </a:lnTo>
                  <a:lnTo>
                    <a:pt x="54" y="24"/>
                  </a:lnTo>
                  <a:lnTo>
                    <a:pt x="54" y="36"/>
                  </a:lnTo>
                  <a:lnTo>
                    <a:pt x="48" y="48"/>
                  </a:lnTo>
                  <a:lnTo>
                    <a:pt x="36" y="66"/>
                  </a:lnTo>
                  <a:lnTo>
                    <a:pt x="30" y="78"/>
                  </a:lnTo>
                  <a:lnTo>
                    <a:pt x="18" y="66"/>
                  </a:lnTo>
                  <a:lnTo>
                    <a:pt x="12" y="48"/>
                  </a:lnTo>
                  <a:lnTo>
                    <a:pt x="6" y="30"/>
                  </a:lnTo>
                  <a:lnTo>
                    <a:pt x="18" y="12"/>
                  </a:lnTo>
                  <a:lnTo>
                    <a:pt x="30" y="12"/>
                  </a:lnTo>
                  <a:lnTo>
                    <a:pt x="30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/>
            </a:p>
          </p:txBody>
        </p:sp>
        <p:sp>
          <p:nvSpPr>
            <p:cNvPr id="233495" name="Freeform 23"/>
            <p:cNvSpPr>
              <a:spLocks/>
            </p:cNvSpPr>
            <p:nvPr userDrawn="1"/>
          </p:nvSpPr>
          <p:spPr bwMode="ltGray">
            <a:xfrm>
              <a:off x="3017" y="1127"/>
              <a:ext cx="2603" cy="444"/>
            </a:xfrm>
            <a:custGeom>
              <a:avLst/>
              <a:gdLst>
                <a:gd name="T0" fmla="*/ 2577 w 2594"/>
                <a:gd name="T1" fmla="*/ 0 h 444"/>
                <a:gd name="T2" fmla="*/ 2594 w 2594"/>
                <a:gd name="T3" fmla="*/ 72 h 444"/>
                <a:gd name="T4" fmla="*/ 6 w 2594"/>
                <a:gd name="T5" fmla="*/ 444 h 444"/>
                <a:gd name="T6" fmla="*/ 0 w 2594"/>
                <a:gd name="T7" fmla="*/ 396 h 444"/>
                <a:gd name="T8" fmla="*/ 1225 w 2594"/>
                <a:gd name="T9" fmla="*/ 96 h 444"/>
                <a:gd name="T10" fmla="*/ 1351 w 2594"/>
                <a:gd name="T11" fmla="*/ 78 h 444"/>
                <a:gd name="T12" fmla="*/ 2577 w 2594"/>
                <a:gd name="T13" fmla="*/ 0 h 444"/>
                <a:gd name="T14" fmla="*/ 2577 w 2594"/>
                <a:gd name="T15" fmla="*/ 0 h 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94" h="444">
                  <a:moveTo>
                    <a:pt x="2577" y="0"/>
                  </a:moveTo>
                  <a:lnTo>
                    <a:pt x="2594" y="72"/>
                  </a:lnTo>
                  <a:lnTo>
                    <a:pt x="6" y="444"/>
                  </a:lnTo>
                  <a:lnTo>
                    <a:pt x="0" y="396"/>
                  </a:lnTo>
                  <a:lnTo>
                    <a:pt x="1225" y="96"/>
                  </a:lnTo>
                  <a:lnTo>
                    <a:pt x="1351" y="78"/>
                  </a:lnTo>
                  <a:lnTo>
                    <a:pt x="2577" y="0"/>
                  </a:lnTo>
                  <a:lnTo>
                    <a:pt x="25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/>
            </a:p>
          </p:txBody>
        </p:sp>
        <p:sp>
          <p:nvSpPr>
            <p:cNvPr id="233496" name="Freeform 24"/>
            <p:cNvSpPr>
              <a:spLocks noEditPoints="1"/>
            </p:cNvSpPr>
            <p:nvPr userDrawn="1"/>
          </p:nvSpPr>
          <p:spPr bwMode="ltGray">
            <a:xfrm>
              <a:off x="2934" y="3773"/>
              <a:ext cx="84" cy="95"/>
            </a:xfrm>
            <a:custGeom>
              <a:avLst/>
              <a:gdLst>
                <a:gd name="T0" fmla="*/ 36 w 84"/>
                <a:gd name="T1" fmla="*/ 95 h 95"/>
                <a:gd name="T2" fmla="*/ 60 w 84"/>
                <a:gd name="T3" fmla="*/ 77 h 95"/>
                <a:gd name="T4" fmla="*/ 78 w 84"/>
                <a:gd name="T5" fmla="*/ 53 h 95"/>
                <a:gd name="T6" fmla="*/ 84 w 84"/>
                <a:gd name="T7" fmla="*/ 42 h 95"/>
                <a:gd name="T8" fmla="*/ 84 w 84"/>
                <a:gd name="T9" fmla="*/ 30 h 95"/>
                <a:gd name="T10" fmla="*/ 72 w 84"/>
                <a:gd name="T11" fmla="*/ 6 h 95"/>
                <a:gd name="T12" fmla="*/ 42 w 84"/>
                <a:gd name="T13" fmla="*/ 0 h 95"/>
                <a:gd name="T14" fmla="*/ 30 w 84"/>
                <a:gd name="T15" fmla="*/ 0 h 95"/>
                <a:gd name="T16" fmla="*/ 12 w 84"/>
                <a:gd name="T17" fmla="*/ 12 h 95"/>
                <a:gd name="T18" fmla="*/ 0 w 84"/>
                <a:gd name="T19" fmla="*/ 24 h 95"/>
                <a:gd name="T20" fmla="*/ 0 w 84"/>
                <a:gd name="T21" fmla="*/ 36 h 95"/>
                <a:gd name="T22" fmla="*/ 6 w 84"/>
                <a:gd name="T23" fmla="*/ 59 h 95"/>
                <a:gd name="T24" fmla="*/ 24 w 84"/>
                <a:gd name="T25" fmla="*/ 83 h 95"/>
                <a:gd name="T26" fmla="*/ 36 w 84"/>
                <a:gd name="T27" fmla="*/ 95 h 95"/>
                <a:gd name="T28" fmla="*/ 36 w 84"/>
                <a:gd name="T29" fmla="*/ 95 h 95"/>
                <a:gd name="T30" fmla="*/ 48 w 84"/>
                <a:gd name="T31" fmla="*/ 12 h 95"/>
                <a:gd name="T32" fmla="*/ 66 w 84"/>
                <a:gd name="T33" fmla="*/ 18 h 95"/>
                <a:gd name="T34" fmla="*/ 72 w 84"/>
                <a:gd name="T35" fmla="*/ 30 h 95"/>
                <a:gd name="T36" fmla="*/ 72 w 84"/>
                <a:gd name="T37" fmla="*/ 42 h 95"/>
                <a:gd name="T38" fmla="*/ 66 w 84"/>
                <a:gd name="T39" fmla="*/ 53 h 95"/>
                <a:gd name="T40" fmla="*/ 48 w 84"/>
                <a:gd name="T41" fmla="*/ 71 h 95"/>
                <a:gd name="T42" fmla="*/ 42 w 84"/>
                <a:gd name="T43" fmla="*/ 77 h 95"/>
                <a:gd name="T44" fmla="*/ 36 w 84"/>
                <a:gd name="T45" fmla="*/ 77 h 95"/>
                <a:gd name="T46" fmla="*/ 24 w 84"/>
                <a:gd name="T47" fmla="*/ 65 h 95"/>
                <a:gd name="T48" fmla="*/ 18 w 84"/>
                <a:gd name="T49" fmla="*/ 48 h 95"/>
                <a:gd name="T50" fmla="*/ 18 w 84"/>
                <a:gd name="T51" fmla="*/ 30 h 95"/>
                <a:gd name="T52" fmla="*/ 30 w 84"/>
                <a:gd name="T53" fmla="*/ 12 h 95"/>
                <a:gd name="T54" fmla="*/ 48 w 84"/>
                <a:gd name="T55" fmla="*/ 12 h 95"/>
                <a:gd name="T56" fmla="*/ 48 w 84"/>
                <a:gd name="T57" fmla="*/ 12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4" h="95">
                  <a:moveTo>
                    <a:pt x="36" y="95"/>
                  </a:moveTo>
                  <a:lnTo>
                    <a:pt x="60" y="77"/>
                  </a:lnTo>
                  <a:lnTo>
                    <a:pt x="78" y="53"/>
                  </a:lnTo>
                  <a:lnTo>
                    <a:pt x="84" y="42"/>
                  </a:lnTo>
                  <a:lnTo>
                    <a:pt x="84" y="30"/>
                  </a:lnTo>
                  <a:lnTo>
                    <a:pt x="72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12" y="12"/>
                  </a:lnTo>
                  <a:lnTo>
                    <a:pt x="0" y="24"/>
                  </a:lnTo>
                  <a:lnTo>
                    <a:pt x="0" y="36"/>
                  </a:lnTo>
                  <a:lnTo>
                    <a:pt x="6" y="59"/>
                  </a:lnTo>
                  <a:lnTo>
                    <a:pt x="24" y="83"/>
                  </a:lnTo>
                  <a:lnTo>
                    <a:pt x="36" y="95"/>
                  </a:lnTo>
                  <a:lnTo>
                    <a:pt x="36" y="95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3"/>
                  </a:lnTo>
                  <a:lnTo>
                    <a:pt x="48" y="71"/>
                  </a:lnTo>
                  <a:lnTo>
                    <a:pt x="42" y="77"/>
                  </a:lnTo>
                  <a:lnTo>
                    <a:pt x="36" y="77"/>
                  </a:lnTo>
                  <a:lnTo>
                    <a:pt x="24" y="65"/>
                  </a:lnTo>
                  <a:lnTo>
                    <a:pt x="18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/>
            </a:p>
          </p:txBody>
        </p:sp>
        <p:sp>
          <p:nvSpPr>
            <p:cNvPr id="233497" name="Freeform 25"/>
            <p:cNvSpPr>
              <a:spLocks noEditPoints="1"/>
            </p:cNvSpPr>
            <p:nvPr userDrawn="1"/>
          </p:nvSpPr>
          <p:spPr bwMode="ltGray">
            <a:xfrm>
              <a:off x="3779" y="3872"/>
              <a:ext cx="90" cy="108"/>
            </a:xfrm>
            <a:custGeom>
              <a:avLst/>
              <a:gdLst>
                <a:gd name="T0" fmla="*/ 12 w 90"/>
                <a:gd name="T1" fmla="*/ 96 h 108"/>
                <a:gd name="T2" fmla="*/ 24 w 90"/>
                <a:gd name="T3" fmla="*/ 108 h 108"/>
                <a:gd name="T4" fmla="*/ 42 w 90"/>
                <a:gd name="T5" fmla="*/ 108 h 108"/>
                <a:gd name="T6" fmla="*/ 66 w 90"/>
                <a:gd name="T7" fmla="*/ 102 h 108"/>
                <a:gd name="T8" fmla="*/ 84 w 90"/>
                <a:gd name="T9" fmla="*/ 78 h 108"/>
                <a:gd name="T10" fmla="*/ 90 w 90"/>
                <a:gd name="T11" fmla="*/ 66 h 108"/>
                <a:gd name="T12" fmla="*/ 84 w 90"/>
                <a:gd name="T13" fmla="*/ 48 h 108"/>
                <a:gd name="T14" fmla="*/ 66 w 90"/>
                <a:gd name="T15" fmla="*/ 24 h 108"/>
                <a:gd name="T16" fmla="*/ 48 w 90"/>
                <a:gd name="T17" fmla="*/ 12 h 108"/>
                <a:gd name="T18" fmla="*/ 36 w 90"/>
                <a:gd name="T19" fmla="*/ 0 h 108"/>
                <a:gd name="T20" fmla="*/ 30 w 90"/>
                <a:gd name="T21" fmla="*/ 0 h 108"/>
                <a:gd name="T22" fmla="*/ 30 w 90"/>
                <a:gd name="T23" fmla="*/ 0 h 108"/>
                <a:gd name="T24" fmla="*/ 24 w 90"/>
                <a:gd name="T25" fmla="*/ 0 h 108"/>
                <a:gd name="T26" fmla="*/ 12 w 90"/>
                <a:gd name="T27" fmla="*/ 30 h 108"/>
                <a:gd name="T28" fmla="*/ 0 w 90"/>
                <a:gd name="T29" fmla="*/ 54 h 108"/>
                <a:gd name="T30" fmla="*/ 0 w 90"/>
                <a:gd name="T31" fmla="*/ 78 h 108"/>
                <a:gd name="T32" fmla="*/ 12 w 90"/>
                <a:gd name="T33" fmla="*/ 96 h 108"/>
                <a:gd name="T34" fmla="*/ 12 w 90"/>
                <a:gd name="T35" fmla="*/ 96 h 108"/>
                <a:gd name="T36" fmla="*/ 12 w 90"/>
                <a:gd name="T37" fmla="*/ 72 h 108"/>
                <a:gd name="T38" fmla="*/ 18 w 90"/>
                <a:gd name="T39" fmla="*/ 54 h 108"/>
                <a:gd name="T40" fmla="*/ 24 w 90"/>
                <a:gd name="T41" fmla="*/ 36 h 108"/>
                <a:gd name="T42" fmla="*/ 30 w 90"/>
                <a:gd name="T43" fmla="*/ 18 h 108"/>
                <a:gd name="T44" fmla="*/ 30 w 90"/>
                <a:gd name="T45" fmla="*/ 12 h 108"/>
                <a:gd name="T46" fmla="*/ 48 w 90"/>
                <a:gd name="T47" fmla="*/ 24 h 108"/>
                <a:gd name="T48" fmla="*/ 66 w 90"/>
                <a:gd name="T49" fmla="*/ 36 h 108"/>
                <a:gd name="T50" fmla="*/ 78 w 90"/>
                <a:gd name="T51" fmla="*/ 54 h 108"/>
                <a:gd name="T52" fmla="*/ 78 w 90"/>
                <a:gd name="T53" fmla="*/ 72 h 108"/>
                <a:gd name="T54" fmla="*/ 72 w 90"/>
                <a:gd name="T55" fmla="*/ 84 h 108"/>
                <a:gd name="T56" fmla="*/ 48 w 90"/>
                <a:gd name="T57" fmla="*/ 96 h 108"/>
                <a:gd name="T58" fmla="*/ 36 w 90"/>
                <a:gd name="T59" fmla="*/ 96 h 108"/>
                <a:gd name="T60" fmla="*/ 24 w 90"/>
                <a:gd name="T61" fmla="*/ 90 h 108"/>
                <a:gd name="T62" fmla="*/ 18 w 90"/>
                <a:gd name="T63" fmla="*/ 84 h 108"/>
                <a:gd name="T64" fmla="*/ 12 w 90"/>
                <a:gd name="T65" fmla="*/ 72 h 108"/>
                <a:gd name="T66" fmla="*/ 12 w 90"/>
                <a:gd name="T67" fmla="*/ 7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0" h="108">
                  <a:moveTo>
                    <a:pt x="12" y="96"/>
                  </a:moveTo>
                  <a:lnTo>
                    <a:pt x="24" y="108"/>
                  </a:lnTo>
                  <a:lnTo>
                    <a:pt x="42" y="108"/>
                  </a:lnTo>
                  <a:lnTo>
                    <a:pt x="66" y="102"/>
                  </a:lnTo>
                  <a:lnTo>
                    <a:pt x="84" y="78"/>
                  </a:lnTo>
                  <a:lnTo>
                    <a:pt x="90" y="66"/>
                  </a:lnTo>
                  <a:lnTo>
                    <a:pt x="84" y="48"/>
                  </a:lnTo>
                  <a:lnTo>
                    <a:pt x="66" y="24"/>
                  </a:lnTo>
                  <a:lnTo>
                    <a:pt x="48" y="1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12" y="30"/>
                  </a:lnTo>
                  <a:lnTo>
                    <a:pt x="0" y="54"/>
                  </a:lnTo>
                  <a:lnTo>
                    <a:pt x="0" y="78"/>
                  </a:lnTo>
                  <a:lnTo>
                    <a:pt x="12" y="96"/>
                  </a:lnTo>
                  <a:lnTo>
                    <a:pt x="12" y="96"/>
                  </a:lnTo>
                  <a:close/>
                  <a:moveTo>
                    <a:pt x="12" y="72"/>
                  </a:moveTo>
                  <a:lnTo>
                    <a:pt x="18" y="54"/>
                  </a:lnTo>
                  <a:lnTo>
                    <a:pt x="24" y="36"/>
                  </a:lnTo>
                  <a:lnTo>
                    <a:pt x="30" y="18"/>
                  </a:lnTo>
                  <a:lnTo>
                    <a:pt x="30" y="12"/>
                  </a:lnTo>
                  <a:lnTo>
                    <a:pt x="48" y="24"/>
                  </a:lnTo>
                  <a:lnTo>
                    <a:pt x="66" y="36"/>
                  </a:lnTo>
                  <a:lnTo>
                    <a:pt x="78" y="54"/>
                  </a:lnTo>
                  <a:lnTo>
                    <a:pt x="78" y="72"/>
                  </a:lnTo>
                  <a:lnTo>
                    <a:pt x="72" y="84"/>
                  </a:lnTo>
                  <a:lnTo>
                    <a:pt x="48" y="96"/>
                  </a:lnTo>
                  <a:lnTo>
                    <a:pt x="36" y="96"/>
                  </a:lnTo>
                  <a:lnTo>
                    <a:pt x="24" y="90"/>
                  </a:lnTo>
                  <a:lnTo>
                    <a:pt x="18" y="84"/>
                  </a:lnTo>
                  <a:lnTo>
                    <a:pt x="12" y="72"/>
                  </a:lnTo>
                  <a:lnTo>
                    <a:pt x="12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/>
            </a:p>
          </p:txBody>
        </p:sp>
        <p:sp>
          <p:nvSpPr>
            <p:cNvPr id="233498" name="Freeform 26"/>
            <p:cNvSpPr>
              <a:spLocks noEditPoints="1"/>
            </p:cNvSpPr>
            <p:nvPr userDrawn="1"/>
          </p:nvSpPr>
          <p:spPr bwMode="ltGray">
            <a:xfrm>
              <a:off x="2400" y="3872"/>
              <a:ext cx="72" cy="90"/>
            </a:xfrm>
            <a:custGeom>
              <a:avLst/>
              <a:gdLst>
                <a:gd name="T0" fmla="*/ 71 w 71"/>
                <a:gd name="T1" fmla="*/ 90 h 90"/>
                <a:gd name="T2" fmla="*/ 71 w 71"/>
                <a:gd name="T3" fmla="*/ 60 h 90"/>
                <a:gd name="T4" fmla="*/ 71 w 71"/>
                <a:gd name="T5" fmla="*/ 36 h 90"/>
                <a:gd name="T6" fmla="*/ 60 w 71"/>
                <a:gd name="T7" fmla="*/ 12 h 90"/>
                <a:gd name="T8" fmla="*/ 36 w 71"/>
                <a:gd name="T9" fmla="*/ 0 h 90"/>
                <a:gd name="T10" fmla="*/ 12 w 71"/>
                <a:gd name="T11" fmla="*/ 12 h 90"/>
                <a:gd name="T12" fmla="*/ 0 w 71"/>
                <a:gd name="T13" fmla="*/ 36 h 90"/>
                <a:gd name="T14" fmla="*/ 6 w 71"/>
                <a:gd name="T15" fmla="*/ 60 h 90"/>
                <a:gd name="T16" fmla="*/ 30 w 71"/>
                <a:gd name="T17" fmla="*/ 78 h 90"/>
                <a:gd name="T18" fmla="*/ 54 w 71"/>
                <a:gd name="T19" fmla="*/ 90 h 90"/>
                <a:gd name="T20" fmla="*/ 71 w 71"/>
                <a:gd name="T21" fmla="*/ 90 h 90"/>
                <a:gd name="T22" fmla="*/ 71 w 71"/>
                <a:gd name="T23" fmla="*/ 90 h 90"/>
                <a:gd name="T24" fmla="*/ 24 w 71"/>
                <a:gd name="T25" fmla="*/ 18 h 90"/>
                <a:gd name="T26" fmla="*/ 42 w 71"/>
                <a:gd name="T27" fmla="*/ 18 h 90"/>
                <a:gd name="T28" fmla="*/ 54 w 71"/>
                <a:gd name="T29" fmla="*/ 18 h 90"/>
                <a:gd name="T30" fmla="*/ 60 w 71"/>
                <a:gd name="T31" fmla="*/ 42 h 90"/>
                <a:gd name="T32" fmla="*/ 60 w 71"/>
                <a:gd name="T33" fmla="*/ 66 h 90"/>
                <a:gd name="T34" fmla="*/ 60 w 71"/>
                <a:gd name="T35" fmla="*/ 72 h 90"/>
                <a:gd name="T36" fmla="*/ 60 w 71"/>
                <a:gd name="T37" fmla="*/ 78 h 90"/>
                <a:gd name="T38" fmla="*/ 42 w 71"/>
                <a:gd name="T39" fmla="*/ 72 h 90"/>
                <a:gd name="T40" fmla="*/ 24 w 71"/>
                <a:gd name="T41" fmla="*/ 66 h 90"/>
                <a:gd name="T42" fmla="*/ 12 w 71"/>
                <a:gd name="T43" fmla="*/ 48 h 90"/>
                <a:gd name="T44" fmla="*/ 12 w 71"/>
                <a:gd name="T45" fmla="*/ 30 h 90"/>
                <a:gd name="T46" fmla="*/ 24 w 71"/>
                <a:gd name="T47" fmla="*/ 18 h 90"/>
                <a:gd name="T48" fmla="*/ 24 w 71"/>
                <a:gd name="T49" fmla="*/ 18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71" h="90">
                  <a:moveTo>
                    <a:pt x="71" y="90"/>
                  </a:moveTo>
                  <a:lnTo>
                    <a:pt x="71" y="60"/>
                  </a:lnTo>
                  <a:lnTo>
                    <a:pt x="71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30" y="78"/>
                  </a:lnTo>
                  <a:lnTo>
                    <a:pt x="54" y="90"/>
                  </a:lnTo>
                  <a:lnTo>
                    <a:pt x="71" y="90"/>
                  </a:lnTo>
                  <a:lnTo>
                    <a:pt x="71" y="90"/>
                  </a:lnTo>
                  <a:close/>
                  <a:moveTo>
                    <a:pt x="24" y="18"/>
                  </a:moveTo>
                  <a:lnTo>
                    <a:pt x="42" y="18"/>
                  </a:lnTo>
                  <a:lnTo>
                    <a:pt x="54" y="18"/>
                  </a:lnTo>
                  <a:lnTo>
                    <a:pt x="60" y="42"/>
                  </a:lnTo>
                  <a:lnTo>
                    <a:pt x="60" y="66"/>
                  </a:lnTo>
                  <a:lnTo>
                    <a:pt x="60" y="72"/>
                  </a:lnTo>
                  <a:lnTo>
                    <a:pt x="60" y="78"/>
                  </a:lnTo>
                  <a:lnTo>
                    <a:pt x="42" y="72"/>
                  </a:lnTo>
                  <a:lnTo>
                    <a:pt x="24" y="66"/>
                  </a:lnTo>
                  <a:lnTo>
                    <a:pt x="12" y="48"/>
                  </a:lnTo>
                  <a:lnTo>
                    <a:pt x="12" y="30"/>
                  </a:lnTo>
                  <a:lnTo>
                    <a:pt x="24" y="18"/>
                  </a:lnTo>
                  <a:lnTo>
                    <a:pt x="24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/>
            </a:p>
          </p:txBody>
        </p:sp>
        <p:sp>
          <p:nvSpPr>
            <p:cNvPr id="233499" name="Oval 27"/>
            <p:cNvSpPr>
              <a:spLocks noChangeArrowheads="1"/>
            </p:cNvSpPr>
            <p:nvPr userDrawn="1"/>
          </p:nvSpPr>
          <p:spPr bwMode="ltGray">
            <a:xfrm>
              <a:off x="2444" y="3838"/>
              <a:ext cx="1380" cy="389"/>
            </a:xfrm>
            <a:prstGeom prst="ellipse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/>
            </a:p>
          </p:txBody>
        </p:sp>
        <p:sp>
          <p:nvSpPr>
            <p:cNvPr id="233500" name="Oval 28"/>
            <p:cNvSpPr>
              <a:spLocks noChangeArrowheads="1"/>
            </p:cNvSpPr>
            <p:nvPr userDrawn="1"/>
          </p:nvSpPr>
          <p:spPr bwMode="ltGray">
            <a:xfrm>
              <a:off x="2394" y="3834"/>
              <a:ext cx="1502" cy="288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/>
            </a:p>
          </p:txBody>
        </p:sp>
        <p:sp>
          <p:nvSpPr>
            <p:cNvPr id="233501" name="Oval 29"/>
            <p:cNvSpPr>
              <a:spLocks noChangeArrowheads="1"/>
            </p:cNvSpPr>
            <p:nvPr userDrawn="1"/>
          </p:nvSpPr>
          <p:spPr bwMode="ltGray">
            <a:xfrm>
              <a:off x="2441" y="3860"/>
              <a:ext cx="1425" cy="22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/>
            </a:p>
          </p:txBody>
        </p:sp>
        <p:sp>
          <p:nvSpPr>
            <p:cNvPr id="233502" name="Freeform 30"/>
            <p:cNvSpPr>
              <a:spLocks noEditPoints="1"/>
            </p:cNvSpPr>
            <p:nvPr userDrawn="1"/>
          </p:nvSpPr>
          <p:spPr bwMode="ltGray">
            <a:xfrm>
              <a:off x="3743" y="3788"/>
              <a:ext cx="90" cy="96"/>
            </a:xfrm>
            <a:custGeom>
              <a:avLst/>
              <a:gdLst>
                <a:gd name="T0" fmla="*/ 66 w 90"/>
                <a:gd name="T1" fmla="*/ 96 h 96"/>
                <a:gd name="T2" fmla="*/ 78 w 90"/>
                <a:gd name="T3" fmla="*/ 66 h 96"/>
                <a:gd name="T4" fmla="*/ 90 w 90"/>
                <a:gd name="T5" fmla="*/ 42 h 96"/>
                <a:gd name="T6" fmla="*/ 78 w 90"/>
                <a:gd name="T7" fmla="*/ 18 h 96"/>
                <a:gd name="T8" fmla="*/ 60 w 90"/>
                <a:gd name="T9" fmla="*/ 0 h 96"/>
                <a:gd name="T10" fmla="*/ 30 w 90"/>
                <a:gd name="T11" fmla="*/ 6 h 96"/>
                <a:gd name="T12" fmla="*/ 18 w 90"/>
                <a:gd name="T13" fmla="*/ 18 h 96"/>
                <a:gd name="T14" fmla="*/ 6 w 90"/>
                <a:gd name="T15" fmla="*/ 30 h 96"/>
                <a:gd name="T16" fmla="*/ 0 w 90"/>
                <a:gd name="T17" fmla="*/ 42 h 96"/>
                <a:gd name="T18" fmla="*/ 6 w 90"/>
                <a:gd name="T19" fmla="*/ 60 h 96"/>
                <a:gd name="T20" fmla="*/ 24 w 90"/>
                <a:gd name="T21" fmla="*/ 78 h 96"/>
                <a:gd name="T22" fmla="*/ 48 w 90"/>
                <a:gd name="T23" fmla="*/ 90 h 96"/>
                <a:gd name="T24" fmla="*/ 66 w 90"/>
                <a:gd name="T25" fmla="*/ 96 h 96"/>
                <a:gd name="T26" fmla="*/ 66 w 90"/>
                <a:gd name="T27" fmla="*/ 96 h 96"/>
                <a:gd name="T28" fmla="*/ 42 w 90"/>
                <a:gd name="T29" fmla="*/ 18 h 96"/>
                <a:gd name="T30" fmla="*/ 60 w 90"/>
                <a:gd name="T31" fmla="*/ 18 h 96"/>
                <a:gd name="T32" fmla="*/ 72 w 90"/>
                <a:gd name="T33" fmla="*/ 24 h 96"/>
                <a:gd name="T34" fmla="*/ 72 w 90"/>
                <a:gd name="T35" fmla="*/ 36 h 96"/>
                <a:gd name="T36" fmla="*/ 72 w 90"/>
                <a:gd name="T37" fmla="*/ 48 h 96"/>
                <a:gd name="T38" fmla="*/ 66 w 90"/>
                <a:gd name="T39" fmla="*/ 72 h 96"/>
                <a:gd name="T40" fmla="*/ 60 w 90"/>
                <a:gd name="T41" fmla="*/ 78 h 96"/>
                <a:gd name="T42" fmla="*/ 60 w 90"/>
                <a:gd name="T43" fmla="*/ 84 h 96"/>
                <a:gd name="T44" fmla="*/ 42 w 90"/>
                <a:gd name="T45" fmla="*/ 72 h 96"/>
                <a:gd name="T46" fmla="*/ 30 w 90"/>
                <a:gd name="T47" fmla="*/ 66 h 96"/>
                <a:gd name="T48" fmla="*/ 18 w 90"/>
                <a:gd name="T49" fmla="*/ 42 h 96"/>
                <a:gd name="T50" fmla="*/ 24 w 90"/>
                <a:gd name="T51" fmla="*/ 30 h 96"/>
                <a:gd name="T52" fmla="*/ 42 w 90"/>
                <a:gd name="T53" fmla="*/ 18 h 96"/>
                <a:gd name="T54" fmla="*/ 42 w 90"/>
                <a:gd name="T55" fmla="*/ 18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90" h="96">
                  <a:moveTo>
                    <a:pt x="66" y="96"/>
                  </a:moveTo>
                  <a:lnTo>
                    <a:pt x="78" y="66"/>
                  </a:lnTo>
                  <a:lnTo>
                    <a:pt x="90" y="42"/>
                  </a:lnTo>
                  <a:lnTo>
                    <a:pt x="78" y="18"/>
                  </a:lnTo>
                  <a:lnTo>
                    <a:pt x="60" y="0"/>
                  </a:lnTo>
                  <a:lnTo>
                    <a:pt x="30" y="6"/>
                  </a:lnTo>
                  <a:lnTo>
                    <a:pt x="18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6" y="60"/>
                  </a:lnTo>
                  <a:lnTo>
                    <a:pt x="24" y="78"/>
                  </a:lnTo>
                  <a:lnTo>
                    <a:pt x="48" y="90"/>
                  </a:lnTo>
                  <a:lnTo>
                    <a:pt x="66" y="96"/>
                  </a:lnTo>
                  <a:lnTo>
                    <a:pt x="66" y="96"/>
                  </a:lnTo>
                  <a:close/>
                  <a:moveTo>
                    <a:pt x="42" y="18"/>
                  </a:moveTo>
                  <a:lnTo>
                    <a:pt x="60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66" y="72"/>
                  </a:lnTo>
                  <a:lnTo>
                    <a:pt x="60" y="78"/>
                  </a:lnTo>
                  <a:lnTo>
                    <a:pt x="60" y="84"/>
                  </a:lnTo>
                  <a:lnTo>
                    <a:pt x="42" y="72"/>
                  </a:lnTo>
                  <a:lnTo>
                    <a:pt x="30" y="66"/>
                  </a:lnTo>
                  <a:lnTo>
                    <a:pt x="18" y="42"/>
                  </a:lnTo>
                  <a:lnTo>
                    <a:pt x="24" y="30"/>
                  </a:lnTo>
                  <a:lnTo>
                    <a:pt x="42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/>
            </a:p>
          </p:txBody>
        </p:sp>
        <p:sp>
          <p:nvSpPr>
            <p:cNvPr id="233503" name="Freeform 31"/>
            <p:cNvSpPr>
              <a:spLocks noEditPoints="1"/>
            </p:cNvSpPr>
            <p:nvPr userDrawn="1"/>
          </p:nvSpPr>
          <p:spPr bwMode="ltGray">
            <a:xfrm>
              <a:off x="5422" y="3603"/>
              <a:ext cx="72" cy="108"/>
            </a:xfrm>
            <a:custGeom>
              <a:avLst/>
              <a:gdLst>
                <a:gd name="T0" fmla="*/ 0 w 72"/>
                <a:gd name="T1" fmla="*/ 90 h 108"/>
                <a:gd name="T2" fmla="*/ 12 w 72"/>
                <a:gd name="T3" fmla="*/ 102 h 108"/>
                <a:gd name="T4" fmla="*/ 24 w 72"/>
                <a:gd name="T5" fmla="*/ 108 h 108"/>
                <a:gd name="T6" fmla="*/ 48 w 72"/>
                <a:gd name="T7" fmla="*/ 108 h 108"/>
                <a:gd name="T8" fmla="*/ 66 w 72"/>
                <a:gd name="T9" fmla="*/ 96 h 108"/>
                <a:gd name="T10" fmla="*/ 72 w 72"/>
                <a:gd name="T11" fmla="*/ 66 h 108"/>
                <a:gd name="T12" fmla="*/ 66 w 72"/>
                <a:gd name="T13" fmla="*/ 42 h 108"/>
                <a:gd name="T14" fmla="*/ 60 w 72"/>
                <a:gd name="T15" fmla="*/ 18 h 108"/>
                <a:gd name="T16" fmla="*/ 48 w 72"/>
                <a:gd name="T17" fmla="*/ 6 h 108"/>
                <a:gd name="T18" fmla="*/ 42 w 72"/>
                <a:gd name="T19" fmla="*/ 0 h 108"/>
                <a:gd name="T20" fmla="*/ 42 w 72"/>
                <a:gd name="T21" fmla="*/ 0 h 108"/>
                <a:gd name="T22" fmla="*/ 36 w 72"/>
                <a:gd name="T23" fmla="*/ 0 h 108"/>
                <a:gd name="T24" fmla="*/ 18 w 72"/>
                <a:gd name="T25" fmla="*/ 24 h 108"/>
                <a:gd name="T26" fmla="*/ 6 w 72"/>
                <a:gd name="T27" fmla="*/ 48 h 108"/>
                <a:gd name="T28" fmla="*/ 0 w 72"/>
                <a:gd name="T29" fmla="*/ 66 h 108"/>
                <a:gd name="T30" fmla="*/ 0 w 72"/>
                <a:gd name="T31" fmla="*/ 90 h 108"/>
                <a:gd name="T32" fmla="*/ 0 w 72"/>
                <a:gd name="T33" fmla="*/ 90 h 108"/>
                <a:gd name="T34" fmla="*/ 12 w 72"/>
                <a:gd name="T35" fmla="*/ 66 h 108"/>
                <a:gd name="T36" fmla="*/ 18 w 72"/>
                <a:gd name="T37" fmla="*/ 48 h 108"/>
                <a:gd name="T38" fmla="*/ 24 w 72"/>
                <a:gd name="T39" fmla="*/ 36 h 108"/>
                <a:gd name="T40" fmla="*/ 30 w 72"/>
                <a:gd name="T41" fmla="*/ 24 h 108"/>
                <a:gd name="T42" fmla="*/ 36 w 72"/>
                <a:gd name="T43" fmla="*/ 18 h 108"/>
                <a:gd name="T44" fmla="*/ 54 w 72"/>
                <a:gd name="T45" fmla="*/ 30 h 108"/>
                <a:gd name="T46" fmla="*/ 60 w 72"/>
                <a:gd name="T47" fmla="*/ 48 h 108"/>
                <a:gd name="T48" fmla="*/ 66 w 72"/>
                <a:gd name="T49" fmla="*/ 72 h 108"/>
                <a:gd name="T50" fmla="*/ 66 w 72"/>
                <a:gd name="T51" fmla="*/ 84 h 108"/>
                <a:gd name="T52" fmla="*/ 54 w 72"/>
                <a:gd name="T53" fmla="*/ 96 h 108"/>
                <a:gd name="T54" fmla="*/ 30 w 72"/>
                <a:gd name="T55" fmla="*/ 102 h 108"/>
                <a:gd name="T56" fmla="*/ 24 w 72"/>
                <a:gd name="T57" fmla="*/ 96 h 108"/>
                <a:gd name="T58" fmla="*/ 12 w 72"/>
                <a:gd name="T59" fmla="*/ 90 h 108"/>
                <a:gd name="T60" fmla="*/ 12 w 72"/>
                <a:gd name="T61" fmla="*/ 78 h 108"/>
                <a:gd name="T62" fmla="*/ 12 w 72"/>
                <a:gd name="T63" fmla="*/ 66 h 108"/>
                <a:gd name="T64" fmla="*/ 12 w 72"/>
                <a:gd name="T65" fmla="*/ 6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2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48" y="108"/>
                  </a:lnTo>
                  <a:lnTo>
                    <a:pt x="66" y="96"/>
                  </a:lnTo>
                  <a:lnTo>
                    <a:pt x="72" y="66"/>
                  </a:lnTo>
                  <a:lnTo>
                    <a:pt x="66" y="42"/>
                  </a:lnTo>
                  <a:lnTo>
                    <a:pt x="60" y="18"/>
                  </a:lnTo>
                  <a:lnTo>
                    <a:pt x="48" y="6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36" y="0"/>
                  </a:lnTo>
                  <a:lnTo>
                    <a:pt x="18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24" y="36"/>
                  </a:lnTo>
                  <a:lnTo>
                    <a:pt x="30" y="24"/>
                  </a:lnTo>
                  <a:lnTo>
                    <a:pt x="36" y="18"/>
                  </a:lnTo>
                  <a:lnTo>
                    <a:pt x="54" y="30"/>
                  </a:lnTo>
                  <a:lnTo>
                    <a:pt x="60" y="48"/>
                  </a:lnTo>
                  <a:lnTo>
                    <a:pt x="66" y="72"/>
                  </a:lnTo>
                  <a:lnTo>
                    <a:pt x="66" y="84"/>
                  </a:lnTo>
                  <a:lnTo>
                    <a:pt x="54" y="96"/>
                  </a:lnTo>
                  <a:lnTo>
                    <a:pt x="30" y="102"/>
                  </a:lnTo>
                  <a:lnTo>
                    <a:pt x="24" y="96"/>
                  </a:lnTo>
                  <a:lnTo>
                    <a:pt x="12" y="90"/>
                  </a:lnTo>
                  <a:lnTo>
                    <a:pt x="12" y="78"/>
                  </a:lnTo>
                  <a:lnTo>
                    <a:pt x="12" y="66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/>
            </a:p>
          </p:txBody>
        </p:sp>
        <p:sp>
          <p:nvSpPr>
            <p:cNvPr id="233504" name="Rectangle 32"/>
            <p:cNvSpPr>
              <a:spLocks noChangeArrowheads="1"/>
            </p:cNvSpPr>
            <p:nvPr userDrawn="1"/>
          </p:nvSpPr>
          <p:spPr bwMode="ltGray">
            <a:xfrm>
              <a:off x="4238" y="1773"/>
              <a:ext cx="173" cy="2539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/>
            </a:p>
          </p:txBody>
        </p:sp>
        <p:sp>
          <p:nvSpPr>
            <p:cNvPr id="233505" name="Rectangle 33"/>
            <p:cNvSpPr>
              <a:spLocks noChangeArrowheads="1"/>
            </p:cNvSpPr>
            <p:nvPr userDrawn="1"/>
          </p:nvSpPr>
          <p:spPr bwMode="ltGray">
            <a:xfrm>
              <a:off x="4288" y="1545"/>
              <a:ext cx="76" cy="24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/>
            </a:p>
          </p:txBody>
        </p:sp>
        <p:sp>
          <p:nvSpPr>
            <p:cNvPr id="233506" name="AutoShape 34"/>
            <p:cNvSpPr>
              <a:spLocks noChangeArrowheads="1"/>
            </p:cNvSpPr>
            <p:nvPr userDrawn="1"/>
          </p:nvSpPr>
          <p:spPr bwMode="ltGray">
            <a:xfrm>
              <a:off x="4220" y="1743"/>
              <a:ext cx="205" cy="52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/>
            </a:p>
          </p:txBody>
        </p:sp>
        <p:sp>
          <p:nvSpPr>
            <p:cNvPr id="233507" name="Freeform 35"/>
            <p:cNvSpPr>
              <a:spLocks/>
            </p:cNvSpPr>
            <p:nvPr userDrawn="1"/>
          </p:nvSpPr>
          <p:spPr bwMode="ltGray">
            <a:xfrm>
              <a:off x="4306" y="1529"/>
              <a:ext cx="252" cy="1576"/>
            </a:xfrm>
            <a:custGeom>
              <a:avLst/>
              <a:gdLst>
                <a:gd name="T0" fmla="*/ 252 w 252"/>
                <a:gd name="T1" fmla="*/ 1576 h 1576"/>
                <a:gd name="T2" fmla="*/ 12 w 252"/>
                <a:gd name="T3" fmla="*/ 84 h 1576"/>
                <a:gd name="T4" fmla="*/ 12 w 252"/>
                <a:gd name="T5" fmla="*/ 60 h 1576"/>
                <a:gd name="T6" fmla="*/ 0 w 252"/>
                <a:gd name="T7" fmla="*/ 12 h 1576"/>
                <a:gd name="T8" fmla="*/ 72 w 252"/>
                <a:gd name="T9" fmla="*/ 0 h 1576"/>
                <a:gd name="T10" fmla="*/ 72 w 252"/>
                <a:gd name="T11" fmla="*/ 0 h 1576"/>
                <a:gd name="T12" fmla="*/ 78 w 252"/>
                <a:gd name="T13" fmla="*/ 48 h 1576"/>
                <a:gd name="T14" fmla="*/ 88 w 252"/>
                <a:gd name="T15" fmla="*/ 66 h 1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2" h="1576">
                  <a:moveTo>
                    <a:pt x="252" y="1576"/>
                  </a:moveTo>
                  <a:lnTo>
                    <a:pt x="12" y="84"/>
                  </a:lnTo>
                  <a:lnTo>
                    <a:pt x="12" y="60"/>
                  </a:lnTo>
                  <a:lnTo>
                    <a:pt x="0" y="12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8" y="48"/>
                  </a:lnTo>
                  <a:lnTo>
                    <a:pt x="88" y="66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/>
            </a:p>
          </p:txBody>
        </p:sp>
        <p:sp>
          <p:nvSpPr>
            <p:cNvPr id="233508" name="Freeform 36"/>
            <p:cNvSpPr>
              <a:spLocks/>
            </p:cNvSpPr>
            <p:nvPr userDrawn="1"/>
          </p:nvSpPr>
          <p:spPr bwMode="ltGray">
            <a:xfrm>
              <a:off x="4169" y="1421"/>
              <a:ext cx="317" cy="138"/>
            </a:xfrm>
            <a:custGeom>
              <a:avLst/>
              <a:gdLst>
                <a:gd name="T0" fmla="*/ 161 w 316"/>
                <a:gd name="T1" fmla="*/ 0 h 138"/>
                <a:gd name="T2" fmla="*/ 227 w 316"/>
                <a:gd name="T3" fmla="*/ 6 h 138"/>
                <a:gd name="T4" fmla="*/ 275 w 316"/>
                <a:gd name="T5" fmla="*/ 36 h 138"/>
                <a:gd name="T6" fmla="*/ 304 w 316"/>
                <a:gd name="T7" fmla="*/ 78 h 138"/>
                <a:gd name="T8" fmla="*/ 316 w 316"/>
                <a:gd name="T9" fmla="*/ 138 h 138"/>
                <a:gd name="T10" fmla="*/ 0 w 316"/>
                <a:gd name="T11" fmla="*/ 138 h 138"/>
                <a:gd name="T12" fmla="*/ 11 w 316"/>
                <a:gd name="T13" fmla="*/ 78 h 138"/>
                <a:gd name="T14" fmla="*/ 47 w 316"/>
                <a:gd name="T15" fmla="*/ 36 h 138"/>
                <a:gd name="T16" fmla="*/ 95 w 316"/>
                <a:gd name="T17" fmla="*/ 6 h 138"/>
                <a:gd name="T18" fmla="*/ 161 w 316"/>
                <a:gd name="T19" fmla="*/ 0 h 138"/>
                <a:gd name="T20" fmla="*/ 161 w 316"/>
                <a:gd name="T21" fmla="*/ 0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6" h="138">
                  <a:moveTo>
                    <a:pt x="161" y="0"/>
                  </a:moveTo>
                  <a:lnTo>
                    <a:pt x="227" y="6"/>
                  </a:lnTo>
                  <a:lnTo>
                    <a:pt x="275" y="36"/>
                  </a:lnTo>
                  <a:lnTo>
                    <a:pt x="304" y="78"/>
                  </a:lnTo>
                  <a:lnTo>
                    <a:pt x="316" y="138"/>
                  </a:lnTo>
                  <a:lnTo>
                    <a:pt x="0" y="138"/>
                  </a:lnTo>
                  <a:lnTo>
                    <a:pt x="11" y="78"/>
                  </a:lnTo>
                  <a:lnTo>
                    <a:pt x="47" y="36"/>
                  </a:lnTo>
                  <a:lnTo>
                    <a:pt x="95" y="6"/>
                  </a:lnTo>
                  <a:lnTo>
                    <a:pt x="161" y="0"/>
                  </a:lnTo>
                  <a:lnTo>
                    <a:pt x="16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/>
            </a:p>
          </p:txBody>
        </p:sp>
      </p:grpSp>
      <p:sp>
        <p:nvSpPr>
          <p:cNvPr id="233509" name="Rectangle 37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</a:t>
            </a:r>
            <a:r>
              <a:rPr lang="en-US" altLang="ja-JP"/>
              <a:t> </a:t>
            </a:r>
            <a:r>
              <a:rPr lang="ja-JP" altLang="en-US"/>
              <a:t>タイトルの書式設定</a:t>
            </a:r>
          </a:p>
        </p:txBody>
      </p:sp>
      <p:sp>
        <p:nvSpPr>
          <p:cNvPr id="233510" name="Rectangle 3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</a:t>
            </a:r>
            <a:r>
              <a:rPr lang="en-US" altLang="ja-JP"/>
              <a:t> </a:t>
            </a:r>
            <a:r>
              <a:rPr lang="ja-JP" altLang="en-US"/>
              <a:t>テキストの書式設定</a:t>
            </a:r>
            <a:endParaRPr lang="en-US" altLang="ja-JP"/>
          </a:p>
          <a:p>
            <a:pPr lvl="1"/>
            <a:r>
              <a:rPr lang="ja-JP" altLang="en-US"/>
              <a:t>第</a:t>
            </a:r>
            <a:r>
              <a:rPr lang="en-US" altLang="ja-JP"/>
              <a:t> 2 </a:t>
            </a:r>
            <a:r>
              <a:rPr lang="ja-JP" altLang="en-US"/>
              <a:t>レベル</a:t>
            </a:r>
            <a:endParaRPr lang="en-US" altLang="ja-JP"/>
          </a:p>
          <a:p>
            <a:pPr lvl="2"/>
            <a:r>
              <a:rPr lang="ja-JP" altLang="en-US"/>
              <a:t>第</a:t>
            </a:r>
            <a:r>
              <a:rPr lang="en-US" altLang="ja-JP"/>
              <a:t> 3 </a:t>
            </a:r>
            <a:r>
              <a:rPr lang="ja-JP" altLang="en-US"/>
              <a:t>レベル</a:t>
            </a:r>
            <a:endParaRPr lang="en-US" altLang="ja-JP"/>
          </a:p>
          <a:p>
            <a:pPr lvl="3"/>
            <a:r>
              <a:rPr lang="ja-JP" altLang="en-US"/>
              <a:t>第</a:t>
            </a:r>
            <a:r>
              <a:rPr lang="en-US" altLang="ja-JP"/>
              <a:t> 4 </a:t>
            </a:r>
            <a:r>
              <a:rPr lang="ja-JP" altLang="en-US"/>
              <a:t>レベル</a:t>
            </a:r>
            <a:endParaRPr lang="en-US" altLang="ja-JP"/>
          </a:p>
          <a:p>
            <a:pPr lvl="4"/>
            <a:r>
              <a:rPr lang="ja-JP" altLang="en-US"/>
              <a:t>第</a:t>
            </a:r>
            <a:r>
              <a:rPr lang="en-US" altLang="ja-JP"/>
              <a:t> 5 </a:t>
            </a:r>
            <a:r>
              <a:rPr lang="ja-JP" altLang="en-US"/>
              <a:t>レベル</a:t>
            </a:r>
          </a:p>
        </p:txBody>
      </p:sp>
      <p:sp>
        <p:nvSpPr>
          <p:cNvPr id="233511" name="Rectangle 3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78563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+mn-lt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233512" name="Rectangle 4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78563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latin typeface="+mn-lt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233513" name="Rectangle 4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78563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+mn-lt"/>
              </a:defRPr>
            </a:lvl1pPr>
          </a:lstStyle>
          <a:p>
            <a:pPr>
              <a:defRPr/>
            </a:pPr>
            <a:fld id="{6B16BF8E-7B77-3441-9A6A-D34A8C02D04D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9599" r:id="rId1"/>
    <p:sldLayoutId id="2147489578" r:id="rId2"/>
    <p:sldLayoutId id="2147489579" r:id="rId3"/>
    <p:sldLayoutId id="2147489580" r:id="rId4"/>
    <p:sldLayoutId id="2147489581" r:id="rId5"/>
    <p:sldLayoutId id="2147489582" r:id="rId6"/>
    <p:sldLayoutId id="2147489583" r:id="rId7"/>
    <p:sldLayoutId id="2147489584" r:id="rId8"/>
    <p:sldLayoutId id="2147489585" r:id="rId9"/>
    <p:sldLayoutId id="2147489586" r:id="rId10"/>
    <p:sldLayoutId id="2147489587" r:id="rId11"/>
  </p:sldLayoutIdLst>
  <p:transition spd="slow"/>
  <p:txStyles>
    <p:titleStyle>
      <a:lvl1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charset="0"/>
        <a:buChar char="n"/>
        <a:defRPr kumimoji="1"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charset="0"/>
        <a:buChar char="n"/>
        <a:defRPr kumimoji="1"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65000"/>
        <a:buFont typeface="Wingdings" charset="0"/>
        <a:buChar char="n"/>
        <a:defRPr kumimoji="1"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charset="0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charset="0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charset="0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charset="0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charset="0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charset="0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日付プレースホルダー 20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2133600" cy="360363"/>
          </a:xfrm>
          <a:prstGeom prst="rect">
            <a:avLst/>
          </a:prstGeom>
        </p:spPr>
        <p:txBody>
          <a:bodyPr vert="horz" rtlCol="0" anchor="ctr"/>
          <a:lstStyle>
            <a:lvl1pPr algn="l" eaLnBrk="1" latinLnBrk="0" hangingPunct="1">
              <a:defRPr kumimoji="0" sz="12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" name="フッター プレースホルダー 9"/>
          <p:cNvSpPr>
            <a:spLocks noGrp="1"/>
          </p:cNvSpPr>
          <p:nvPr>
            <p:ph type="ftr" sz="quarter" idx="3"/>
          </p:nvPr>
        </p:nvSpPr>
        <p:spPr>
          <a:xfrm>
            <a:off x="2198688" y="0"/>
            <a:ext cx="4500562" cy="361950"/>
          </a:xfrm>
          <a:prstGeom prst="rect">
            <a:avLst/>
          </a:prstGeom>
        </p:spPr>
        <p:txBody>
          <a:bodyPr vert="horz" rtlCol="0" anchor="ctr"/>
          <a:lstStyle>
            <a:lvl1pPr algn="ctr" eaLnBrk="1" latinLnBrk="0" hangingPunct="1">
              <a:defRPr kumimoji="0" sz="12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1" name="スライド番号プレースホルダー 30"/>
          <p:cNvSpPr>
            <a:spLocks noGrp="1"/>
          </p:cNvSpPr>
          <p:nvPr>
            <p:ph type="sldNum" sz="quarter" idx="4"/>
          </p:nvPr>
        </p:nvSpPr>
        <p:spPr>
          <a:xfrm>
            <a:off x="7715250" y="0"/>
            <a:ext cx="1428750" cy="360363"/>
          </a:xfrm>
          <a:prstGeom prst="rect">
            <a:avLst/>
          </a:prstGeom>
        </p:spPr>
        <p:txBody>
          <a:bodyPr vert="horz" rtlCol="0" anchor="ctr"/>
          <a:lstStyle>
            <a:lvl1pPr algn="ctr" eaLnBrk="1" latinLnBrk="0" hangingPunct="1">
              <a:defRPr kumimoji="0" sz="12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349DE186-886D-FD4D-AFEA-188C3AFA3649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  <p:grpSp>
        <p:nvGrpSpPr>
          <p:cNvPr id="13317" name="図形グループ 1"/>
          <p:cNvGrpSpPr>
            <a:grpSpLocks/>
          </p:cNvGrpSpPr>
          <p:nvPr/>
        </p:nvGrpSpPr>
        <p:grpSpPr bwMode="auto">
          <a:xfrm>
            <a:off x="-28575" y="0"/>
            <a:ext cx="9172575" cy="6856413"/>
            <a:chOff x="2074" y="1608"/>
            <a:chExt cx="1603" cy="1129"/>
          </a:xfrm>
        </p:grpSpPr>
        <p:sp>
          <p:nvSpPr>
            <p:cNvPr id="13321" name="フリーフォーム 17"/>
            <p:cNvSpPr>
              <a:spLocks/>
            </p:cNvSpPr>
            <p:nvPr userDrawn="1"/>
          </p:nvSpPr>
          <p:spPr bwMode="auto">
            <a:xfrm>
              <a:off x="2074" y="2433"/>
              <a:ext cx="991" cy="300"/>
            </a:xfrm>
            <a:custGeom>
              <a:avLst/>
              <a:gdLst>
                <a:gd name="T0" fmla="*/ 0 w 991"/>
                <a:gd name="T1" fmla="*/ 0 h 300"/>
                <a:gd name="T2" fmla="*/ 15 w 991"/>
                <a:gd name="T3" fmla="*/ 14 h 300"/>
                <a:gd name="T4" fmla="*/ 32 w 991"/>
                <a:gd name="T5" fmla="*/ 33 h 300"/>
                <a:gd name="T6" fmla="*/ 57 w 991"/>
                <a:gd name="T7" fmla="*/ 54 h 300"/>
                <a:gd name="T8" fmla="*/ 92 w 991"/>
                <a:gd name="T9" fmla="*/ 79 h 300"/>
                <a:gd name="T10" fmla="*/ 132 w 991"/>
                <a:gd name="T11" fmla="*/ 106 h 300"/>
                <a:gd name="T12" fmla="*/ 182 w 991"/>
                <a:gd name="T13" fmla="*/ 133 h 300"/>
                <a:gd name="T14" fmla="*/ 236 w 991"/>
                <a:gd name="T15" fmla="*/ 163 h 300"/>
                <a:gd name="T16" fmla="*/ 301 w 991"/>
                <a:gd name="T17" fmla="*/ 192 h 300"/>
                <a:gd name="T18" fmla="*/ 374 w 991"/>
                <a:gd name="T19" fmla="*/ 219 h 300"/>
                <a:gd name="T20" fmla="*/ 457 w 991"/>
                <a:gd name="T21" fmla="*/ 244 h 300"/>
                <a:gd name="T22" fmla="*/ 501 w 991"/>
                <a:gd name="T23" fmla="*/ 255 h 300"/>
                <a:gd name="T24" fmla="*/ 545 w 991"/>
                <a:gd name="T25" fmla="*/ 267 h 300"/>
                <a:gd name="T26" fmla="*/ 595 w 991"/>
                <a:gd name="T27" fmla="*/ 275 h 300"/>
                <a:gd name="T28" fmla="*/ 647 w 991"/>
                <a:gd name="T29" fmla="*/ 282 h 300"/>
                <a:gd name="T30" fmla="*/ 699 w 991"/>
                <a:gd name="T31" fmla="*/ 290 h 300"/>
                <a:gd name="T32" fmla="*/ 752 w 991"/>
                <a:gd name="T33" fmla="*/ 294 h 300"/>
                <a:gd name="T34" fmla="*/ 810 w 991"/>
                <a:gd name="T35" fmla="*/ 298 h 300"/>
                <a:gd name="T36" fmla="*/ 868 w 991"/>
                <a:gd name="T37" fmla="*/ 300 h 300"/>
                <a:gd name="T38" fmla="*/ 927 w 991"/>
                <a:gd name="T39" fmla="*/ 298 h 300"/>
                <a:gd name="T40" fmla="*/ 991 w 991"/>
                <a:gd name="T41" fmla="*/ 296 h 30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991"/>
                <a:gd name="T64" fmla="*/ 0 h 300"/>
                <a:gd name="T65" fmla="*/ 991 w 991"/>
                <a:gd name="T66" fmla="*/ 300 h 300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991" h="300">
                  <a:moveTo>
                    <a:pt x="0" y="0"/>
                  </a:moveTo>
                  <a:lnTo>
                    <a:pt x="15" y="14"/>
                  </a:lnTo>
                  <a:lnTo>
                    <a:pt x="32" y="33"/>
                  </a:lnTo>
                  <a:lnTo>
                    <a:pt x="57" y="54"/>
                  </a:lnTo>
                  <a:lnTo>
                    <a:pt x="92" y="79"/>
                  </a:lnTo>
                  <a:lnTo>
                    <a:pt x="132" y="106"/>
                  </a:lnTo>
                  <a:lnTo>
                    <a:pt x="182" y="133"/>
                  </a:lnTo>
                  <a:lnTo>
                    <a:pt x="236" y="163"/>
                  </a:lnTo>
                  <a:lnTo>
                    <a:pt x="301" y="192"/>
                  </a:lnTo>
                  <a:lnTo>
                    <a:pt x="374" y="219"/>
                  </a:lnTo>
                  <a:lnTo>
                    <a:pt x="457" y="244"/>
                  </a:lnTo>
                  <a:lnTo>
                    <a:pt x="501" y="255"/>
                  </a:lnTo>
                  <a:lnTo>
                    <a:pt x="545" y="267"/>
                  </a:lnTo>
                  <a:lnTo>
                    <a:pt x="595" y="275"/>
                  </a:lnTo>
                  <a:lnTo>
                    <a:pt x="647" y="282"/>
                  </a:lnTo>
                  <a:lnTo>
                    <a:pt x="699" y="290"/>
                  </a:lnTo>
                  <a:lnTo>
                    <a:pt x="752" y="294"/>
                  </a:lnTo>
                  <a:lnTo>
                    <a:pt x="810" y="298"/>
                  </a:lnTo>
                  <a:lnTo>
                    <a:pt x="868" y="300"/>
                  </a:lnTo>
                  <a:lnTo>
                    <a:pt x="927" y="298"/>
                  </a:lnTo>
                  <a:lnTo>
                    <a:pt x="991" y="296"/>
                  </a:lnTo>
                </a:path>
              </a:pathLst>
            </a:custGeom>
            <a:noFill/>
            <a:ln w="12700" cap="flat" cmpd="sng">
              <a:solidFill>
                <a:schemeClr val="accent1">
                  <a:alpha val="29019"/>
                </a:schemeClr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3322" name="フリーフォーム 18"/>
            <p:cNvSpPr>
              <a:spLocks/>
            </p:cNvSpPr>
            <p:nvPr userDrawn="1"/>
          </p:nvSpPr>
          <p:spPr bwMode="auto">
            <a:xfrm>
              <a:off x="2915" y="1608"/>
              <a:ext cx="683" cy="1129"/>
            </a:xfrm>
            <a:custGeom>
              <a:avLst/>
              <a:gdLst>
                <a:gd name="T0" fmla="*/ 0 w 539"/>
                <a:gd name="T1" fmla="*/ 1129 h 1129"/>
                <a:gd name="T2" fmla="*/ 220 w 539"/>
                <a:gd name="T3" fmla="*/ 1125 h 1129"/>
                <a:gd name="T4" fmla="*/ 693 w 539"/>
                <a:gd name="T5" fmla="*/ 1115 h 1129"/>
                <a:gd name="T6" fmla="*/ 987 w 539"/>
                <a:gd name="T7" fmla="*/ 1106 h 1129"/>
                <a:gd name="T8" fmla="*/ 1262 w 539"/>
                <a:gd name="T9" fmla="*/ 1094 h 1129"/>
                <a:gd name="T10" fmla="*/ 1516 w 539"/>
                <a:gd name="T11" fmla="*/ 1079 h 1129"/>
                <a:gd name="T12" fmla="*/ 1630 w 539"/>
                <a:gd name="T13" fmla="*/ 1071 h 1129"/>
                <a:gd name="T14" fmla="*/ 1721 w 539"/>
                <a:gd name="T15" fmla="*/ 1062 h 1129"/>
                <a:gd name="T16" fmla="*/ 1783 w 539"/>
                <a:gd name="T17" fmla="*/ 1056 h 1129"/>
                <a:gd name="T18" fmla="*/ 1844 w 539"/>
                <a:gd name="T19" fmla="*/ 1048 h 1129"/>
                <a:gd name="T20" fmla="*/ 1921 w 539"/>
                <a:gd name="T21" fmla="*/ 1037 h 1129"/>
                <a:gd name="T22" fmla="*/ 2019 w 539"/>
                <a:gd name="T23" fmla="*/ 1019 h 1129"/>
                <a:gd name="T24" fmla="*/ 2124 w 539"/>
                <a:gd name="T25" fmla="*/ 998 h 1129"/>
                <a:gd name="T26" fmla="*/ 2237 w 539"/>
                <a:gd name="T27" fmla="*/ 969 h 1129"/>
                <a:gd name="T28" fmla="*/ 2356 w 539"/>
                <a:gd name="T29" fmla="*/ 939 h 1129"/>
                <a:gd name="T30" fmla="*/ 2468 w 539"/>
                <a:gd name="T31" fmla="*/ 898 h 1129"/>
                <a:gd name="T32" fmla="*/ 2567 w 539"/>
                <a:gd name="T33" fmla="*/ 848 h 1129"/>
                <a:gd name="T34" fmla="*/ 2652 w 539"/>
                <a:gd name="T35" fmla="*/ 793 h 1129"/>
                <a:gd name="T36" fmla="*/ 2728 w 539"/>
                <a:gd name="T37" fmla="*/ 727 h 1129"/>
                <a:gd name="T38" fmla="*/ 2788 w 539"/>
                <a:gd name="T39" fmla="*/ 655 h 1129"/>
                <a:gd name="T40" fmla="*/ 2817 w 539"/>
                <a:gd name="T41" fmla="*/ 572 h 1129"/>
                <a:gd name="T42" fmla="*/ 2826 w 539"/>
                <a:gd name="T43" fmla="*/ 530 h 1129"/>
                <a:gd name="T44" fmla="*/ 2817 w 539"/>
                <a:gd name="T45" fmla="*/ 482 h 1129"/>
                <a:gd name="T46" fmla="*/ 2805 w 539"/>
                <a:gd name="T47" fmla="*/ 432 h 1129"/>
                <a:gd name="T48" fmla="*/ 2793 w 539"/>
                <a:gd name="T49" fmla="*/ 378 h 1129"/>
                <a:gd name="T50" fmla="*/ 2788 w 539"/>
                <a:gd name="T51" fmla="*/ 357 h 1129"/>
                <a:gd name="T52" fmla="*/ 2748 w 539"/>
                <a:gd name="T53" fmla="*/ 286 h 1129"/>
                <a:gd name="T54" fmla="*/ 2709 w 539"/>
                <a:gd name="T55" fmla="*/ 232 h 1129"/>
                <a:gd name="T56" fmla="*/ 2637 w 539"/>
                <a:gd name="T57" fmla="*/ 169 h 1129"/>
                <a:gd name="T58" fmla="*/ 2556 w 539"/>
                <a:gd name="T59" fmla="*/ 90 h 1129"/>
                <a:gd name="T60" fmla="*/ 2444 w 539"/>
                <a:gd name="T61" fmla="*/ 0 h 1129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539"/>
                <a:gd name="T94" fmla="*/ 0 h 1129"/>
                <a:gd name="T95" fmla="*/ 539 w 539"/>
                <a:gd name="T96" fmla="*/ 1129 h 1129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539" h="1129">
                  <a:moveTo>
                    <a:pt x="0" y="1129"/>
                  </a:moveTo>
                  <a:lnTo>
                    <a:pt x="42" y="1125"/>
                  </a:lnTo>
                  <a:lnTo>
                    <a:pt x="132" y="1115"/>
                  </a:lnTo>
                  <a:lnTo>
                    <a:pt x="188" y="1106"/>
                  </a:lnTo>
                  <a:lnTo>
                    <a:pt x="241" y="1094"/>
                  </a:lnTo>
                  <a:lnTo>
                    <a:pt x="289" y="1079"/>
                  </a:lnTo>
                  <a:lnTo>
                    <a:pt x="311" y="1071"/>
                  </a:lnTo>
                  <a:lnTo>
                    <a:pt x="328" y="1062"/>
                  </a:lnTo>
                  <a:lnTo>
                    <a:pt x="339" y="1056"/>
                  </a:lnTo>
                  <a:lnTo>
                    <a:pt x="351" y="1048"/>
                  </a:lnTo>
                  <a:lnTo>
                    <a:pt x="366" y="1037"/>
                  </a:lnTo>
                  <a:lnTo>
                    <a:pt x="385" y="1019"/>
                  </a:lnTo>
                  <a:lnTo>
                    <a:pt x="405" y="998"/>
                  </a:lnTo>
                  <a:lnTo>
                    <a:pt x="426" y="969"/>
                  </a:lnTo>
                  <a:lnTo>
                    <a:pt x="449" y="939"/>
                  </a:lnTo>
                  <a:lnTo>
                    <a:pt x="470" y="898"/>
                  </a:lnTo>
                  <a:lnTo>
                    <a:pt x="489" y="848"/>
                  </a:lnTo>
                  <a:lnTo>
                    <a:pt x="506" y="793"/>
                  </a:lnTo>
                  <a:lnTo>
                    <a:pt x="520" y="727"/>
                  </a:lnTo>
                  <a:lnTo>
                    <a:pt x="531" y="655"/>
                  </a:lnTo>
                  <a:lnTo>
                    <a:pt x="537" y="572"/>
                  </a:lnTo>
                  <a:lnTo>
                    <a:pt x="539" y="530"/>
                  </a:lnTo>
                  <a:lnTo>
                    <a:pt x="537" y="482"/>
                  </a:lnTo>
                  <a:lnTo>
                    <a:pt x="535" y="432"/>
                  </a:lnTo>
                  <a:lnTo>
                    <a:pt x="533" y="378"/>
                  </a:lnTo>
                  <a:lnTo>
                    <a:pt x="531" y="357"/>
                  </a:lnTo>
                  <a:lnTo>
                    <a:pt x="524" y="286"/>
                  </a:lnTo>
                  <a:lnTo>
                    <a:pt x="516" y="232"/>
                  </a:lnTo>
                  <a:lnTo>
                    <a:pt x="503" y="169"/>
                  </a:lnTo>
                  <a:lnTo>
                    <a:pt x="487" y="90"/>
                  </a:lnTo>
                  <a:lnTo>
                    <a:pt x="466" y="0"/>
                  </a:lnTo>
                </a:path>
              </a:pathLst>
            </a:custGeom>
            <a:noFill/>
            <a:ln w="12700" cap="flat" cmpd="sng">
              <a:solidFill>
                <a:schemeClr val="accent1">
                  <a:alpha val="29019"/>
                </a:schemeClr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3323" name="フリーフォーム 19"/>
            <p:cNvSpPr>
              <a:spLocks/>
            </p:cNvSpPr>
            <p:nvPr userDrawn="1"/>
          </p:nvSpPr>
          <p:spPr bwMode="auto">
            <a:xfrm>
              <a:off x="2079" y="1608"/>
              <a:ext cx="1596" cy="1066"/>
            </a:xfrm>
            <a:custGeom>
              <a:avLst/>
              <a:gdLst>
                <a:gd name="T0" fmla="*/ 0 w 1607"/>
                <a:gd name="T1" fmla="*/ 821 h 1085"/>
                <a:gd name="T2" fmla="*/ 40 w 1607"/>
                <a:gd name="T3" fmla="*/ 832 h 1085"/>
                <a:gd name="T4" fmla="*/ 141 w 1607"/>
                <a:gd name="T5" fmla="*/ 854 h 1085"/>
                <a:gd name="T6" fmla="*/ 291 w 1607"/>
                <a:gd name="T7" fmla="*/ 883 h 1085"/>
                <a:gd name="T8" fmla="*/ 378 w 1607"/>
                <a:gd name="T9" fmla="*/ 900 h 1085"/>
                <a:gd name="T10" fmla="*/ 480 w 1607"/>
                <a:gd name="T11" fmla="*/ 916 h 1085"/>
                <a:gd name="T12" fmla="*/ 580 w 1607"/>
                <a:gd name="T13" fmla="*/ 930 h 1085"/>
                <a:gd name="T14" fmla="*/ 683 w 1607"/>
                <a:gd name="T15" fmla="*/ 943 h 1085"/>
                <a:gd name="T16" fmla="*/ 788 w 1607"/>
                <a:gd name="T17" fmla="*/ 951 h 1085"/>
                <a:gd name="T18" fmla="*/ 895 w 1607"/>
                <a:gd name="T19" fmla="*/ 957 h 1085"/>
                <a:gd name="T20" fmla="*/ 943 w 1607"/>
                <a:gd name="T21" fmla="*/ 959 h 1085"/>
                <a:gd name="T22" fmla="*/ 995 w 1607"/>
                <a:gd name="T23" fmla="*/ 959 h 1085"/>
                <a:gd name="T24" fmla="*/ 1046 w 1607"/>
                <a:gd name="T25" fmla="*/ 957 h 1085"/>
                <a:gd name="T26" fmla="*/ 1090 w 1607"/>
                <a:gd name="T27" fmla="*/ 953 h 1085"/>
                <a:gd name="T28" fmla="*/ 1138 w 1607"/>
                <a:gd name="T29" fmla="*/ 948 h 1085"/>
                <a:gd name="T30" fmla="*/ 1184 w 1607"/>
                <a:gd name="T31" fmla="*/ 941 h 1085"/>
                <a:gd name="T32" fmla="*/ 1223 w 1607"/>
                <a:gd name="T33" fmla="*/ 934 h 1085"/>
                <a:gd name="T34" fmla="*/ 1264 w 1607"/>
                <a:gd name="T35" fmla="*/ 925 h 1085"/>
                <a:gd name="T36" fmla="*/ 1275 w 1607"/>
                <a:gd name="T37" fmla="*/ 921 h 1085"/>
                <a:gd name="T38" fmla="*/ 1308 w 1607"/>
                <a:gd name="T39" fmla="*/ 911 h 1085"/>
                <a:gd name="T40" fmla="*/ 1328 w 1607"/>
                <a:gd name="T41" fmla="*/ 900 h 1085"/>
                <a:gd name="T42" fmla="*/ 1349 w 1607"/>
                <a:gd name="T43" fmla="*/ 891 h 1085"/>
                <a:gd name="T44" fmla="*/ 1375 w 1607"/>
                <a:gd name="T45" fmla="*/ 875 h 1085"/>
                <a:gd name="T46" fmla="*/ 1399 w 1607"/>
                <a:gd name="T47" fmla="*/ 858 h 1085"/>
                <a:gd name="T48" fmla="*/ 1426 w 1607"/>
                <a:gd name="T49" fmla="*/ 840 h 1085"/>
                <a:gd name="T50" fmla="*/ 1450 w 1607"/>
                <a:gd name="T51" fmla="*/ 815 h 1085"/>
                <a:gd name="T52" fmla="*/ 1473 w 1607"/>
                <a:gd name="T53" fmla="*/ 789 h 1085"/>
                <a:gd name="T54" fmla="*/ 1492 w 1607"/>
                <a:gd name="T55" fmla="*/ 755 h 1085"/>
                <a:gd name="T56" fmla="*/ 1507 w 1607"/>
                <a:gd name="T57" fmla="*/ 719 h 1085"/>
                <a:gd name="T58" fmla="*/ 1514 w 1607"/>
                <a:gd name="T59" fmla="*/ 699 h 1085"/>
                <a:gd name="T60" fmla="*/ 1519 w 1607"/>
                <a:gd name="T61" fmla="*/ 679 h 1085"/>
                <a:gd name="T62" fmla="*/ 1524 w 1607"/>
                <a:gd name="T63" fmla="*/ 656 h 1085"/>
                <a:gd name="T64" fmla="*/ 1528 w 1607"/>
                <a:gd name="T65" fmla="*/ 633 h 1085"/>
                <a:gd name="T66" fmla="*/ 1530 w 1607"/>
                <a:gd name="T67" fmla="*/ 609 h 1085"/>
                <a:gd name="T68" fmla="*/ 1530 w 1607"/>
                <a:gd name="T69" fmla="*/ 583 h 1085"/>
                <a:gd name="T70" fmla="*/ 1530 w 1607"/>
                <a:gd name="T71" fmla="*/ 569 h 1085"/>
                <a:gd name="T72" fmla="*/ 1530 w 1607"/>
                <a:gd name="T73" fmla="*/ 530 h 1085"/>
                <a:gd name="T74" fmla="*/ 1523 w 1607"/>
                <a:gd name="T75" fmla="*/ 469 h 1085"/>
                <a:gd name="T76" fmla="*/ 1517 w 1607"/>
                <a:gd name="T77" fmla="*/ 430 h 1085"/>
                <a:gd name="T78" fmla="*/ 1511 w 1607"/>
                <a:gd name="T79" fmla="*/ 390 h 1085"/>
                <a:gd name="T80" fmla="*/ 1500 w 1607"/>
                <a:gd name="T81" fmla="*/ 346 h 1085"/>
                <a:gd name="T82" fmla="*/ 1486 w 1607"/>
                <a:gd name="T83" fmla="*/ 300 h 1085"/>
                <a:gd name="T84" fmla="*/ 1471 w 1607"/>
                <a:gd name="T85" fmla="*/ 248 h 1085"/>
                <a:gd name="T86" fmla="*/ 1449 w 1607"/>
                <a:gd name="T87" fmla="*/ 198 h 1085"/>
                <a:gd name="T88" fmla="*/ 1422 w 1607"/>
                <a:gd name="T89" fmla="*/ 150 h 1085"/>
                <a:gd name="T90" fmla="*/ 1391 w 1607"/>
                <a:gd name="T91" fmla="*/ 99 h 1085"/>
                <a:gd name="T92" fmla="*/ 1357 w 1607"/>
                <a:gd name="T93" fmla="*/ 49 h 1085"/>
                <a:gd name="T94" fmla="*/ 1315 w 1607"/>
                <a:gd name="T95" fmla="*/ 0 h 1085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607"/>
                <a:gd name="T145" fmla="*/ 0 h 1085"/>
                <a:gd name="T146" fmla="*/ 1607 w 1607"/>
                <a:gd name="T147" fmla="*/ 1085 h 1085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607" h="1085">
                  <a:moveTo>
                    <a:pt x="0" y="929"/>
                  </a:moveTo>
                  <a:lnTo>
                    <a:pt x="40" y="941"/>
                  </a:lnTo>
                  <a:lnTo>
                    <a:pt x="148" y="966"/>
                  </a:lnTo>
                  <a:lnTo>
                    <a:pt x="305" y="1000"/>
                  </a:lnTo>
                  <a:lnTo>
                    <a:pt x="399" y="1019"/>
                  </a:lnTo>
                  <a:lnTo>
                    <a:pt x="501" y="1037"/>
                  </a:lnTo>
                  <a:lnTo>
                    <a:pt x="608" y="1052"/>
                  </a:lnTo>
                  <a:lnTo>
                    <a:pt x="718" y="1067"/>
                  </a:lnTo>
                  <a:lnTo>
                    <a:pt x="827" y="1077"/>
                  </a:lnTo>
                  <a:lnTo>
                    <a:pt x="937" y="1083"/>
                  </a:lnTo>
                  <a:lnTo>
                    <a:pt x="991" y="1085"/>
                  </a:lnTo>
                  <a:lnTo>
                    <a:pt x="1044" y="1085"/>
                  </a:lnTo>
                  <a:lnTo>
                    <a:pt x="1096" y="1083"/>
                  </a:lnTo>
                  <a:lnTo>
                    <a:pt x="1146" y="1079"/>
                  </a:lnTo>
                  <a:lnTo>
                    <a:pt x="1194" y="1073"/>
                  </a:lnTo>
                  <a:lnTo>
                    <a:pt x="1240" y="1065"/>
                  </a:lnTo>
                  <a:lnTo>
                    <a:pt x="1284" y="1058"/>
                  </a:lnTo>
                  <a:lnTo>
                    <a:pt x="1327" y="1046"/>
                  </a:lnTo>
                  <a:lnTo>
                    <a:pt x="1338" y="1042"/>
                  </a:lnTo>
                  <a:lnTo>
                    <a:pt x="1371" y="1031"/>
                  </a:lnTo>
                  <a:lnTo>
                    <a:pt x="1392" y="1019"/>
                  </a:lnTo>
                  <a:lnTo>
                    <a:pt x="1415" y="1008"/>
                  </a:lnTo>
                  <a:lnTo>
                    <a:pt x="1444" y="990"/>
                  </a:lnTo>
                  <a:lnTo>
                    <a:pt x="1469" y="971"/>
                  </a:lnTo>
                  <a:lnTo>
                    <a:pt x="1496" y="950"/>
                  </a:lnTo>
                  <a:lnTo>
                    <a:pt x="1520" y="923"/>
                  </a:lnTo>
                  <a:lnTo>
                    <a:pt x="1544" y="893"/>
                  </a:lnTo>
                  <a:lnTo>
                    <a:pt x="1565" y="854"/>
                  </a:lnTo>
                  <a:lnTo>
                    <a:pt x="1582" y="814"/>
                  </a:lnTo>
                  <a:lnTo>
                    <a:pt x="1590" y="791"/>
                  </a:lnTo>
                  <a:lnTo>
                    <a:pt x="1595" y="768"/>
                  </a:lnTo>
                  <a:lnTo>
                    <a:pt x="1601" y="743"/>
                  </a:lnTo>
                  <a:lnTo>
                    <a:pt x="1605" y="716"/>
                  </a:lnTo>
                  <a:lnTo>
                    <a:pt x="1607" y="689"/>
                  </a:lnTo>
                  <a:lnTo>
                    <a:pt x="1607" y="660"/>
                  </a:lnTo>
                  <a:lnTo>
                    <a:pt x="1607" y="643"/>
                  </a:lnTo>
                  <a:lnTo>
                    <a:pt x="1607" y="599"/>
                  </a:lnTo>
                  <a:lnTo>
                    <a:pt x="1599" y="530"/>
                  </a:lnTo>
                  <a:lnTo>
                    <a:pt x="1593" y="487"/>
                  </a:lnTo>
                  <a:lnTo>
                    <a:pt x="1586" y="441"/>
                  </a:lnTo>
                  <a:lnTo>
                    <a:pt x="1574" y="391"/>
                  </a:lnTo>
                  <a:lnTo>
                    <a:pt x="1559" y="340"/>
                  </a:lnTo>
                  <a:lnTo>
                    <a:pt x="1542" y="282"/>
                  </a:lnTo>
                  <a:lnTo>
                    <a:pt x="1519" y="226"/>
                  </a:lnTo>
                  <a:lnTo>
                    <a:pt x="1492" y="171"/>
                  </a:lnTo>
                  <a:lnTo>
                    <a:pt x="1461" y="113"/>
                  </a:lnTo>
                  <a:lnTo>
                    <a:pt x="1424" y="56"/>
                  </a:lnTo>
                  <a:lnTo>
                    <a:pt x="1378" y="0"/>
                  </a:lnTo>
                </a:path>
              </a:pathLst>
            </a:custGeom>
            <a:noFill/>
            <a:ln w="12700" cap="flat" cmpd="sng">
              <a:solidFill>
                <a:schemeClr val="accent1">
                  <a:alpha val="29019"/>
                </a:schemeClr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3324" name="フリーフォーム 21"/>
            <p:cNvSpPr>
              <a:spLocks/>
            </p:cNvSpPr>
            <p:nvPr userDrawn="1"/>
          </p:nvSpPr>
          <p:spPr bwMode="auto">
            <a:xfrm>
              <a:off x="2082" y="2032"/>
              <a:ext cx="1595" cy="657"/>
            </a:xfrm>
            <a:custGeom>
              <a:avLst/>
              <a:gdLst>
                <a:gd name="T0" fmla="*/ 0 w 1620"/>
                <a:gd name="T1" fmla="*/ 584 h 657"/>
                <a:gd name="T2" fmla="*/ 29 w 1620"/>
                <a:gd name="T3" fmla="*/ 590 h 657"/>
                <a:gd name="T4" fmla="*/ 96 w 1620"/>
                <a:gd name="T5" fmla="*/ 605 h 657"/>
                <a:gd name="T6" fmla="*/ 211 w 1620"/>
                <a:gd name="T7" fmla="*/ 624 h 657"/>
                <a:gd name="T8" fmla="*/ 272 w 1620"/>
                <a:gd name="T9" fmla="*/ 634 h 657"/>
                <a:gd name="T10" fmla="*/ 342 w 1620"/>
                <a:gd name="T11" fmla="*/ 642 h 657"/>
                <a:gd name="T12" fmla="*/ 419 w 1620"/>
                <a:gd name="T13" fmla="*/ 649 h 657"/>
                <a:gd name="T14" fmla="*/ 500 w 1620"/>
                <a:gd name="T15" fmla="*/ 653 h 657"/>
                <a:gd name="T16" fmla="*/ 584 w 1620"/>
                <a:gd name="T17" fmla="*/ 657 h 657"/>
                <a:gd name="T18" fmla="*/ 667 w 1620"/>
                <a:gd name="T19" fmla="*/ 655 h 657"/>
                <a:gd name="T20" fmla="*/ 749 w 1620"/>
                <a:gd name="T21" fmla="*/ 651 h 657"/>
                <a:gd name="T22" fmla="*/ 832 w 1620"/>
                <a:gd name="T23" fmla="*/ 643 h 657"/>
                <a:gd name="T24" fmla="*/ 912 w 1620"/>
                <a:gd name="T25" fmla="*/ 630 h 657"/>
                <a:gd name="T26" fmla="*/ 953 w 1620"/>
                <a:gd name="T27" fmla="*/ 620 h 657"/>
                <a:gd name="T28" fmla="*/ 989 w 1620"/>
                <a:gd name="T29" fmla="*/ 611 h 657"/>
                <a:gd name="T30" fmla="*/ 1002 w 1620"/>
                <a:gd name="T31" fmla="*/ 607 h 657"/>
                <a:gd name="T32" fmla="*/ 1037 w 1620"/>
                <a:gd name="T33" fmla="*/ 597 h 657"/>
                <a:gd name="T34" fmla="*/ 1088 w 1620"/>
                <a:gd name="T35" fmla="*/ 576 h 657"/>
                <a:gd name="T36" fmla="*/ 1117 w 1620"/>
                <a:gd name="T37" fmla="*/ 563 h 657"/>
                <a:gd name="T38" fmla="*/ 1148 w 1620"/>
                <a:gd name="T39" fmla="*/ 547 h 657"/>
                <a:gd name="T40" fmla="*/ 1183 w 1620"/>
                <a:gd name="T41" fmla="*/ 528 h 657"/>
                <a:gd name="T42" fmla="*/ 1215 w 1620"/>
                <a:gd name="T43" fmla="*/ 507 h 657"/>
                <a:gd name="T44" fmla="*/ 1249 w 1620"/>
                <a:gd name="T45" fmla="*/ 482 h 657"/>
                <a:gd name="T46" fmla="*/ 1287 w 1620"/>
                <a:gd name="T47" fmla="*/ 451 h 657"/>
                <a:gd name="T48" fmla="*/ 1319 w 1620"/>
                <a:gd name="T49" fmla="*/ 419 h 657"/>
                <a:gd name="T50" fmla="*/ 1349 w 1620"/>
                <a:gd name="T51" fmla="*/ 380 h 657"/>
                <a:gd name="T52" fmla="*/ 1377 w 1620"/>
                <a:gd name="T53" fmla="*/ 338 h 657"/>
                <a:gd name="T54" fmla="*/ 1389 w 1620"/>
                <a:gd name="T55" fmla="*/ 317 h 657"/>
                <a:gd name="T56" fmla="*/ 1402 w 1620"/>
                <a:gd name="T57" fmla="*/ 294 h 657"/>
                <a:gd name="T58" fmla="*/ 1410 w 1620"/>
                <a:gd name="T59" fmla="*/ 265 h 657"/>
                <a:gd name="T60" fmla="*/ 1419 w 1620"/>
                <a:gd name="T61" fmla="*/ 235 h 657"/>
                <a:gd name="T62" fmla="*/ 1429 w 1620"/>
                <a:gd name="T63" fmla="*/ 196 h 657"/>
                <a:gd name="T64" fmla="*/ 1439 w 1620"/>
                <a:gd name="T65" fmla="*/ 150 h 657"/>
                <a:gd name="T66" fmla="*/ 1448 w 1620"/>
                <a:gd name="T67" fmla="*/ 102 h 657"/>
                <a:gd name="T68" fmla="*/ 1453 w 1620"/>
                <a:gd name="T69" fmla="*/ 52 h 657"/>
                <a:gd name="T70" fmla="*/ 1453 w 1620"/>
                <a:gd name="T71" fmla="*/ 25 h 657"/>
                <a:gd name="T72" fmla="*/ 1453 w 1620"/>
                <a:gd name="T73" fmla="*/ 0 h 657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620"/>
                <a:gd name="T112" fmla="*/ 0 h 657"/>
                <a:gd name="T113" fmla="*/ 1620 w 1620"/>
                <a:gd name="T114" fmla="*/ 657 h 657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620" h="657">
                  <a:moveTo>
                    <a:pt x="0" y="584"/>
                  </a:moveTo>
                  <a:lnTo>
                    <a:pt x="29" y="590"/>
                  </a:lnTo>
                  <a:lnTo>
                    <a:pt x="109" y="605"/>
                  </a:lnTo>
                  <a:lnTo>
                    <a:pt x="234" y="624"/>
                  </a:lnTo>
                  <a:lnTo>
                    <a:pt x="303" y="634"/>
                  </a:lnTo>
                  <a:lnTo>
                    <a:pt x="382" y="642"/>
                  </a:lnTo>
                  <a:lnTo>
                    <a:pt x="468" y="649"/>
                  </a:lnTo>
                  <a:lnTo>
                    <a:pt x="557" y="653"/>
                  </a:lnTo>
                  <a:lnTo>
                    <a:pt x="651" y="657"/>
                  </a:lnTo>
                  <a:lnTo>
                    <a:pt x="743" y="655"/>
                  </a:lnTo>
                  <a:lnTo>
                    <a:pt x="835" y="651"/>
                  </a:lnTo>
                  <a:lnTo>
                    <a:pt x="927" y="643"/>
                  </a:lnTo>
                  <a:lnTo>
                    <a:pt x="1017" y="630"/>
                  </a:lnTo>
                  <a:lnTo>
                    <a:pt x="1062" y="620"/>
                  </a:lnTo>
                  <a:lnTo>
                    <a:pt x="1104" y="611"/>
                  </a:lnTo>
                  <a:lnTo>
                    <a:pt x="1117" y="607"/>
                  </a:lnTo>
                  <a:lnTo>
                    <a:pt x="1156" y="597"/>
                  </a:lnTo>
                  <a:lnTo>
                    <a:pt x="1213" y="576"/>
                  </a:lnTo>
                  <a:lnTo>
                    <a:pt x="1246" y="563"/>
                  </a:lnTo>
                  <a:lnTo>
                    <a:pt x="1280" y="547"/>
                  </a:lnTo>
                  <a:lnTo>
                    <a:pt x="1319" y="528"/>
                  </a:lnTo>
                  <a:lnTo>
                    <a:pt x="1355" y="507"/>
                  </a:lnTo>
                  <a:lnTo>
                    <a:pt x="1394" y="482"/>
                  </a:lnTo>
                  <a:lnTo>
                    <a:pt x="1434" y="451"/>
                  </a:lnTo>
                  <a:lnTo>
                    <a:pt x="1471" y="419"/>
                  </a:lnTo>
                  <a:lnTo>
                    <a:pt x="1503" y="380"/>
                  </a:lnTo>
                  <a:lnTo>
                    <a:pt x="1536" y="338"/>
                  </a:lnTo>
                  <a:lnTo>
                    <a:pt x="1549" y="317"/>
                  </a:lnTo>
                  <a:lnTo>
                    <a:pt x="1563" y="294"/>
                  </a:lnTo>
                  <a:lnTo>
                    <a:pt x="1572" y="265"/>
                  </a:lnTo>
                  <a:lnTo>
                    <a:pt x="1582" y="235"/>
                  </a:lnTo>
                  <a:lnTo>
                    <a:pt x="1593" y="196"/>
                  </a:lnTo>
                  <a:lnTo>
                    <a:pt x="1605" y="150"/>
                  </a:lnTo>
                  <a:lnTo>
                    <a:pt x="1615" y="102"/>
                  </a:lnTo>
                  <a:lnTo>
                    <a:pt x="1620" y="52"/>
                  </a:lnTo>
                  <a:lnTo>
                    <a:pt x="1620" y="25"/>
                  </a:lnTo>
                  <a:lnTo>
                    <a:pt x="1620" y="0"/>
                  </a:lnTo>
                </a:path>
              </a:pathLst>
            </a:custGeom>
            <a:noFill/>
            <a:ln w="12700" cap="flat" cmpd="sng">
              <a:solidFill>
                <a:schemeClr val="accent1">
                  <a:alpha val="29019"/>
                </a:schemeClr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3325" name="フリーフォーム 22"/>
            <p:cNvSpPr>
              <a:spLocks/>
            </p:cNvSpPr>
            <p:nvPr userDrawn="1"/>
          </p:nvSpPr>
          <p:spPr bwMode="auto">
            <a:xfrm>
              <a:off x="2500" y="1608"/>
              <a:ext cx="1142" cy="1125"/>
            </a:xfrm>
            <a:custGeom>
              <a:avLst/>
              <a:gdLst>
                <a:gd name="T0" fmla="*/ 0 w 1142"/>
                <a:gd name="T1" fmla="*/ 1005 h 1146"/>
                <a:gd name="T2" fmla="*/ 36 w 1142"/>
                <a:gd name="T3" fmla="*/ 1007 h 1146"/>
                <a:gd name="T4" fmla="*/ 132 w 1142"/>
                <a:gd name="T5" fmla="*/ 1005 h 1146"/>
                <a:gd name="T6" fmla="*/ 200 w 1142"/>
                <a:gd name="T7" fmla="*/ 1003 h 1146"/>
                <a:gd name="T8" fmla="*/ 274 w 1142"/>
                <a:gd name="T9" fmla="*/ 998 h 1146"/>
                <a:gd name="T10" fmla="*/ 355 w 1142"/>
                <a:gd name="T11" fmla="*/ 993 h 1146"/>
                <a:gd name="T12" fmla="*/ 438 w 1142"/>
                <a:gd name="T13" fmla="*/ 983 h 1146"/>
                <a:gd name="T14" fmla="*/ 526 w 1142"/>
                <a:gd name="T15" fmla="*/ 972 h 1146"/>
                <a:gd name="T16" fmla="*/ 614 w 1142"/>
                <a:gd name="T17" fmla="*/ 955 h 1146"/>
                <a:gd name="T18" fmla="*/ 658 w 1142"/>
                <a:gd name="T19" fmla="*/ 944 h 1146"/>
                <a:gd name="T20" fmla="*/ 701 w 1142"/>
                <a:gd name="T21" fmla="*/ 936 h 1146"/>
                <a:gd name="T22" fmla="*/ 743 w 1142"/>
                <a:gd name="T23" fmla="*/ 922 h 1146"/>
                <a:gd name="T24" fmla="*/ 783 w 1142"/>
                <a:gd name="T25" fmla="*/ 909 h 1146"/>
                <a:gd name="T26" fmla="*/ 822 w 1142"/>
                <a:gd name="T27" fmla="*/ 893 h 1146"/>
                <a:gd name="T28" fmla="*/ 860 w 1142"/>
                <a:gd name="T29" fmla="*/ 877 h 1146"/>
                <a:gd name="T30" fmla="*/ 895 w 1142"/>
                <a:gd name="T31" fmla="*/ 860 h 1146"/>
                <a:gd name="T32" fmla="*/ 927 w 1142"/>
                <a:gd name="T33" fmla="*/ 841 h 1146"/>
                <a:gd name="T34" fmla="*/ 958 w 1142"/>
                <a:gd name="T35" fmla="*/ 821 h 1146"/>
                <a:gd name="T36" fmla="*/ 985 w 1142"/>
                <a:gd name="T37" fmla="*/ 800 h 1146"/>
                <a:gd name="T38" fmla="*/ 1012 w 1142"/>
                <a:gd name="T39" fmla="*/ 776 h 1146"/>
                <a:gd name="T40" fmla="*/ 1033 w 1142"/>
                <a:gd name="T41" fmla="*/ 749 h 1146"/>
                <a:gd name="T42" fmla="*/ 1040 w 1142"/>
                <a:gd name="T43" fmla="*/ 739 h 1146"/>
                <a:gd name="T44" fmla="*/ 1060 w 1142"/>
                <a:gd name="T45" fmla="*/ 710 h 1146"/>
                <a:gd name="T46" fmla="*/ 1073 w 1142"/>
                <a:gd name="T47" fmla="*/ 688 h 1146"/>
                <a:gd name="T48" fmla="*/ 1085 w 1142"/>
                <a:gd name="T49" fmla="*/ 659 h 1146"/>
                <a:gd name="T50" fmla="*/ 1098 w 1142"/>
                <a:gd name="T51" fmla="*/ 625 h 1146"/>
                <a:gd name="T52" fmla="*/ 1112 w 1142"/>
                <a:gd name="T53" fmla="*/ 583 h 1146"/>
                <a:gd name="T54" fmla="*/ 1123 w 1142"/>
                <a:gd name="T55" fmla="*/ 536 h 1146"/>
                <a:gd name="T56" fmla="*/ 1133 w 1142"/>
                <a:gd name="T57" fmla="*/ 484 h 1146"/>
                <a:gd name="T58" fmla="*/ 1140 w 1142"/>
                <a:gd name="T59" fmla="*/ 423 h 1146"/>
                <a:gd name="T60" fmla="*/ 1142 w 1142"/>
                <a:gd name="T61" fmla="*/ 354 h 1146"/>
                <a:gd name="T62" fmla="*/ 1142 w 1142"/>
                <a:gd name="T63" fmla="*/ 279 h 1146"/>
                <a:gd name="T64" fmla="*/ 1136 w 1142"/>
                <a:gd name="T65" fmla="*/ 191 h 1146"/>
                <a:gd name="T66" fmla="*/ 1127 w 1142"/>
                <a:gd name="T67" fmla="*/ 101 h 1146"/>
                <a:gd name="T68" fmla="*/ 1110 w 1142"/>
                <a:gd name="T69" fmla="*/ 0 h 114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142"/>
                <a:gd name="T106" fmla="*/ 0 h 1146"/>
                <a:gd name="T107" fmla="*/ 1142 w 1142"/>
                <a:gd name="T108" fmla="*/ 1146 h 114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142" h="1146">
                  <a:moveTo>
                    <a:pt x="0" y="1144"/>
                  </a:moveTo>
                  <a:lnTo>
                    <a:pt x="36" y="1146"/>
                  </a:lnTo>
                  <a:lnTo>
                    <a:pt x="132" y="1144"/>
                  </a:lnTo>
                  <a:lnTo>
                    <a:pt x="200" y="1142"/>
                  </a:lnTo>
                  <a:lnTo>
                    <a:pt x="274" y="1136"/>
                  </a:lnTo>
                  <a:lnTo>
                    <a:pt x="355" y="1131"/>
                  </a:lnTo>
                  <a:lnTo>
                    <a:pt x="438" y="1119"/>
                  </a:lnTo>
                  <a:lnTo>
                    <a:pt x="526" y="1106"/>
                  </a:lnTo>
                  <a:lnTo>
                    <a:pt x="614" y="1087"/>
                  </a:lnTo>
                  <a:lnTo>
                    <a:pt x="658" y="1075"/>
                  </a:lnTo>
                  <a:lnTo>
                    <a:pt x="701" y="1064"/>
                  </a:lnTo>
                  <a:lnTo>
                    <a:pt x="743" y="1050"/>
                  </a:lnTo>
                  <a:lnTo>
                    <a:pt x="783" y="1035"/>
                  </a:lnTo>
                  <a:lnTo>
                    <a:pt x="822" y="1017"/>
                  </a:lnTo>
                  <a:lnTo>
                    <a:pt x="860" y="998"/>
                  </a:lnTo>
                  <a:lnTo>
                    <a:pt x="895" y="979"/>
                  </a:lnTo>
                  <a:lnTo>
                    <a:pt x="927" y="958"/>
                  </a:lnTo>
                  <a:lnTo>
                    <a:pt x="958" y="935"/>
                  </a:lnTo>
                  <a:lnTo>
                    <a:pt x="985" y="910"/>
                  </a:lnTo>
                  <a:lnTo>
                    <a:pt x="1012" y="883"/>
                  </a:lnTo>
                  <a:lnTo>
                    <a:pt x="1033" y="852"/>
                  </a:lnTo>
                  <a:lnTo>
                    <a:pt x="1040" y="841"/>
                  </a:lnTo>
                  <a:lnTo>
                    <a:pt x="1060" y="808"/>
                  </a:lnTo>
                  <a:lnTo>
                    <a:pt x="1073" y="783"/>
                  </a:lnTo>
                  <a:lnTo>
                    <a:pt x="1085" y="751"/>
                  </a:lnTo>
                  <a:lnTo>
                    <a:pt x="1098" y="712"/>
                  </a:lnTo>
                  <a:lnTo>
                    <a:pt x="1112" y="664"/>
                  </a:lnTo>
                  <a:lnTo>
                    <a:pt x="1123" y="610"/>
                  </a:lnTo>
                  <a:lnTo>
                    <a:pt x="1133" y="551"/>
                  </a:lnTo>
                  <a:lnTo>
                    <a:pt x="1140" y="482"/>
                  </a:lnTo>
                  <a:lnTo>
                    <a:pt x="1142" y="403"/>
                  </a:lnTo>
                  <a:lnTo>
                    <a:pt x="1142" y="317"/>
                  </a:lnTo>
                  <a:lnTo>
                    <a:pt x="1136" y="219"/>
                  </a:lnTo>
                  <a:lnTo>
                    <a:pt x="1127" y="115"/>
                  </a:lnTo>
                  <a:lnTo>
                    <a:pt x="1110" y="0"/>
                  </a:lnTo>
                </a:path>
              </a:pathLst>
            </a:custGeom>
            <a:noFill/>
            <a:ln w="12700" cap="flat" cmpd="sng">
              <a:solidFill>
                <a:schemeClr val="accent1">
                  <a:alpha val="29019"/>
                </a:schemeClr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3326" name="フリーフォーム 23"/>
            <p:cNvSpPr>
              <a:spLocks/>
            </p:cNvSpPr>
            <p:nvPr userDrawn="1"/>
          </p:nvSpPr>
          <p:spPr bwMode="auto">
            <a:xfrm>
              <a:off x="3381" y="1608"/>
              <a:ext cx="296" cy="246"/>
            </a:xfrm>
            <a:custGeom>
              <a:avLst/>
              <a:gdLst>
                <a:gd name="T0" fmla="*/ 0 w 309"/>
                <a:gd name="T1" fmla="*/ 0 h 263"/>
                <a:gd name="T2" fmla="*/ 30 w 309"/>
                <a:gd name="T3" fmla="*/ 12 h 263"/>
                <a:gd name="T4" fmla="*/ 58 w 309"/>
                <a:gd name="T5" fmla="*/ 26 h 263"/>
                <a:gd name="T6" fmla="*/ 97 w 309"/>
                <a:gd name="T7" fmla="*/ 46 h 263"/>
                <a:gd name="T8" fmla="*/ 115 w 309"/>
                <a:gd name="T9" fmla="*/ 57 h 263"/>
                <a:gd name="T10" fmla="*/ 136 w 309"/>
                <a:gd name="T11" fmla="*/ 70 h 263"/>
                <a:gd name="T12" fmla="*/ 155 w 309"/>
                <a:gd name="T13" fmla="*/ 82 h 263"/>
                <a:gd name="T14" fmla="*/ 171 w 309"/>
                <a:gd name="T15" fmla="*/ 97 h 263"/>
                <a:gd name="T16" fmla="*/ 190 w 309"/>
                <a:gd name="T17" fmla="*/ 112 h 263"/>
                <a:gd name="T18" fmla="*/ 205 w 309"/>
                <a:gd name="T19" fmla="*/ 128 h 263"/>
                <a:gd name="T20" fmla="*/ 219 w 309"/>
                <a:gd name="T21" fmla="*/ 147 h 263"/>
                <a:gd name="T22" fmla="*/ 229 w 309"/>
                <a:gd name="T23" fmla="*/ 165 h 26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309"/>
                <a:gd name="T37" fmla="*/ 0 h 263"/>
                <a:gd name="T38" fmla="*/ 309 w 309"/>
                <a:gd name="T39" fmla="*/ 263 h 263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309" h="263">
                  <a:moveTo>
                    <a:pt x="0" y="0"/>
                  </a:moveTo>
                  <a:lnTo>
                    <a:pt x="39" y="19"/>
                  </a:lnTo>
                  <a:lnTo>
                    <a:pt x="79" y="42"/>
                  </a:lnTo>
                  <a:lnTo>
                    <a:pt x="131" y="73"/>
                  </a:lnTo>
                  <a:lnTo>
                    <a:pt x="156" y="90"/>
                  </a:lnTo>
                  <a:lnTo>
                    <a:pt x="183" y="111"/>
                  </a:lnTo>
                  <a:lnTo>
                    <a:pt x="209" y="132"/>
                  </a:lnTo>
                  <a:lnTo>
                    <a:pt x="232" y="155"/>
                  </a:lnTo>
                  <a:lnTo>
                    <a:pt x="257" y="180"/>
                  </a:lnTo>
                  <a:lnTo>
                    <a:pt x="277" y="205"/>
                  </a:lnTo>
                  <a:lnTo>
                    <a:pt x="296" y="234"/>
                  </a:lnTo>
                  <a:lnTo>
                    <a:pt x="309" y="263"/>
                  </a:lnTo>
                </a:path>
              </a:pathLst>
            </a:custGeom>
            <a:noFill/>
            <a:ln w="12700" cap="flat" cmpd="sng">
              <a:solidFill>
                <a:schemeClr val="accent1">
                  <a:alpha val="29019"/>
                </a:schemeClr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3327" name="フリーフォーム 24"/>
            <p:cNvSpPr>
              <a:spLocks/>
            </p:cNvSpPr>
            <p:nvPr userDrawn="1"/>
          </p:nvSpPr>
          <p:spPr bwMode="auto">
            <a:xfrm>
              <a:off x="2079" y="2576"/>
              <a:ext cx="951" cy="157"/>
            </a:xfrm>
            <a:custGeom>
              <a:avLst/>
              <a:gdLst>
                <a:gd name="T0" fmla="*/ 0 w 960"/>
                <a:gd name="T1" fmla="*/ 0 h 157"/>
                <a:gd name="T2" fmla="*/ 91 w 960"/>
                <a:gd name="T3" fmla="*/ 27 h 157"/>
                <a:gd name="T4" fmla="*/ 195 w 960"/>
                <a:gd name="T5" fmla="*/ 53 h 157"/>
                <a:gd name="T6" fmla="*/ 319 w 960"/>
                <a:gd name="T7" fmla="*/ 84 h 157"/>
                <a:gd name="T8" fmla="*/ 462 w 960"/>
                <a:gd name="T9" fmla="*/ 113 h 157"/>
                <a:gd name="T10" fmla="*/ 537 w 960"/>
                <a:gd name="T11" fmla="*/ 126 h 157"/>
                <a:gd name="T12" fmla="*/ 612 w 960"/>
                <a:gd name="T13" fmla="*/ 138 h 157"/>
                <a:gd name="T14" fmla="*/ 687 w 960"/>
                <a:gd name="T15" fmla="*/ 146 h 157"/>
                <a:gd name="T16" fmla="*/ 761 w 960"/>
                <a:gd name="T17" fmla="*/ 153 h 157"/>
                <a:gd name="T18" fmla="*/ 831 w 960"/>
                <a:gd name="T19" fmla="*/ 157 h 157"/>
                <a:gd name="T20" fmla="*/ 898 w 960"/>
                <a:gd name="T21" fmla="*/ 155 h 15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960"/>
                <a:gd name="T34" fmla="*/ 0 h 157"/>
                <a:gd name="T35" fmla="*/ 960 w 960"/>
                <a:gd name="T36" fmla="*/ 157 h 15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960" h="157">
                  <a:moveTo>
                    <a:pt x="0" y="0"/>
                  </a:moveTo>
                  <a:lnTo>
                    <a:pt x="98" y="27"/>
                  </a:lnTo>
                  <a:lnTo>
                    <a:pt x="209" y="53"/>
                  </a:lnTo>
                  <a:lnTo>
                    <a:pt x="340" y="84"/>
                  </a:lnTo>
                  <a:lnTo>
                    <a:pt x="493" y="113"/>
                  </a:lnTo>
                  <a:lnTo>
                    <a:pt x="572" y="126"/>
                  </a:lnTo>
                  <a:lnTo>
                    <a:pt x="654" y="138"/>
                  </a:lnTo>
                  <a:lnTo>
                    <a:pt x="735" y="146"/>
                  </a:lnTo>
                  <a:lnTo>
                    <a:pt x="812" y="153"/>
                  </a:lnTo>
                  <a:lnTo>
                    <a:pt x="887" y="157"/>
                  </a:lnTo>
                  <a:lnTo>
                    <a:pt x="960" y="155"/>
                  </a:lnTo>
                </a:path>
              </a:pathLst>
            </a:custGeom>
            <a:noFill/>
            <a:ln w="12700" cap="flat" cmpd="sng">
              <a:solidFill>
                <a:schemeClr val="accent1">
                  <a:alpha val="29019"/>
                </a:schemeClr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</p:grpSp>
      <p:sp>
        <p:nvSpPr>
          <p:cNvPr id="14" name="タイトル プレースホルダー 13"/>
          <p:cNvSpPr>
            <a:spLocks noGrp="1"/>
          </p:cNvSpPr>
          <p:nvPr>
            <p:ph type="title"/>
          </p:nvPr>
        </p:nvSpPr>
        <p:spPr>
          <a:xfrm>
            <a:off x="457200" y="428625"/>
            <a:ext cx="8229600" cy="1143000"/>
          </a:xfrm>
          <a:prstGeom prst="rect">
            <a:avLst/>
          </a:prstGeom>
          <a:effectLst>
            <a:softEdge rad="12700"/>
          </a:effectLst>
        </p:spPr>
        <p:txBody>
          <a:bodyPr vert="horz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13319" name="テキスト プレースホルダー 12"/>
          <p:cNvSpPr>
            <a:spLocks noGrp="1"/>
          </p:cNvSpPr>
          <p:nvPr>
            <p:ph type="body" idx="1"/>
          </p:nvPr>
        </p:nvSpPr>
        <p:spPr bwMode="auto">
          <a:xfrm>
            <a:off x="457200" y="1601788"/>
            <a:ext cx="8229600" cy="4684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altLang="ja-JP"/>
          </a:p>
        </p:txBody>
      </p:sp>
      <p:grpSp>
        <p:nvGrpSpPr>
          <p:cNvPr id="3" name="図形グループ 2"/>
          <p:cNvGrpSpPr/>
          <p:nvPr/>
        </p:nvGrpSpPr>
        <p:grpSpPr>
          <a:xfrm>
            <a:off x="8072430" y="5827532"/>
            <a:ext cx="1071570" cy="1036602"/>
            <a:chOff x="6357950" y="5000636"/>
            <a:chExt cx="1071570" cy="1036602"/>
          </a:xfrm>
          <a:solidFill>
            <a:schemeClr val="accent1">
              <a:alpha val="30000"/>
            </a:schemeClr>
          </a:solidFill>
        </p:grpSpPr>
        <p:sp>
          <p:nvSpPr>
            <p:cNvPr id="33" name="フリーフォーム 32"/>
            <p:cNvSpPr>
              <a:spLocks/>
            </p:cNvSpPr>
            <p:nvPr/>
          </p:nvSpPr>
          <p:spPr bwMode="auto">
            <a:xfrm rot="21162566">
              <a:off x="6357950" y="5000636"/>
              <a:ext cx="1071570" cy="1036602"/>
            </a:xfrm>
            <a:custGeom>
              <a:avLst/>
              <a:gdLst>
                <a:gd name="T0" fmla="*/ 320675 w 551"/>
                <a:gd name="T1" fmla="*/ 11112 h 537"/>
                <a:gd name="T2" fmla="*/ 331787 w 551"/>
                <a:gd name="T3" fmla="*/ 11112 h 537"/>
                <a:gd name="T4" fmla="*/ 265112 w 551"/>
                <a:gd name="T5" fmla="*/ 93662 h 537"/>
                <a:gd name="T6" fmla="*/ 171450 w 551"/>
                <a:gd name="T7" fmla="*/ 185737 h 537"/>
                <a:gd name="T8" fmla="*/ 112712 w 551"/>
                <a:gd name="T9" fmla="*/ 334962 h 537"/>
                <a:gd name="T10" fmla="*/ 136525 w 551"/>
                <a:gd name="T11" fmla="*/ 495300 h 537"/>
                <a:gd name="T12" fmla="*/ 241300 w 551"/>
                <a:gd name="T13" fmla="*/ 633412 h 537"/>
                <a:gd name="T14" fmla="*/ 401637 w 551"/>
                <a:gd name="T15" fmla="*/ 715962 h 537"/>
                <a:gd name="T16" fmla="*/ 563562 w 551"/>
                <a:gd name="T17" fmla="*/ 715962 h 537"/>
                <a:gd name="T18" fmla="*/ 688975 w 551"/>
                <a:gd name="T19" fmla="*/ 600075 h 537"/>
                <a:gd name="T20" fmla="*/ 701675 w 551"/>
                <a:gd name="T21" fmla="*/ 495300 h 537"/>
                <a:gd name="T22" fmla="*/ 642937 w 551"/>
                <a:gd name="T23" fmla="*/ 358775 h 537"/>
                <a:gd name="T24" fmla="*/ 701675 w 551"/>
                <a:gd name="T25" fmla="*/ 404812 h 537"/>
                <a:gd name="T26" fmla="*/ 622300 w 551"/>
                <a:gd name="T27" fmla="*/ 288925 h 537"/>
                <a:gd name="T28" fmla="*/ 735012 w 551"/>
                <a:gd name="T29" fmla="*/ 392112 h 537"/>
                <a:gd name="T30" fmla="*/ 758825 w 551"/>
                <a:gd name="T31" fmla="*/ 471487 h 537"/>
                <a:gd name="T32" fmla="*/ 735012 w 551"/>
                <a:gd name="T33" fmla="*/ 587375 h 537"/>
                <a:gd name="T34" fmla="*/ 746125 w 551"/>
                <a:gd name="T35" fmla="*/ 577850 h 537"/>
                <a:gd name="T36" fmla="*/ 792162 w 551"/>
                <a:gd name="T37" fmla="*/ 495300 h 537"/>
                <a:gd name="T38" fmla="*/ 792162 w 551"/>
                <a:gd name="T39" fmla="*/ 415925 h 537"/>
                <a:gd name="T40" fmla="*/ 725487 w 551"/>
                <a:gd name="T41" fmla="*/ 263525 h 537"/>
                <a:gd name="T42" fmla="*/ 746125 w 551"/>
                <a:gd name="T43" fmla="*/ 242887 h 537"/>
                <a:gd name="T44" fmla="*/ 642937 w 551"/>
                <a:gd name="T45" fmla="*/ 160337 h 537"/>
                <a:gd name="T46" fmla="*/ 527050 w 551"/>
                <a:gd name="T47" fmla="*/ 139700 h 537"/>
                <a:gd name="T48" fmla="*/ 517525 w 551"/>
                <a:gd name="T49" fmla="*/ 127000 h 537"/>
                <a:gd name="T50" fmla="*/ 527050 w 551"/>
                <a:gd name="T51" fmla="*/ 103187 h 537"/>
                <a:gd name="T52" fmla="*/ 585787 w 551"/>
                <a:gd name="T53" fmla="*/ 80962 h 537"/>
                <a:gd name="T54" fmla="*/ 782637 w 551"/>
                <a:gd name="T55" fmla="*/ 196850 h 537"/>
                <a:gd name="T56" fmla="*/ 862012 w 551"/>
                <a:gd name="T57" fmla="*/ 334962 h 537"/>
                <a:gd name="T58" fmla="*/ 862012 w 551"/>
                <a:gd name="T59" fmla="*/ 495300 h 537"/>
                <a:gd name="T60" fmla="*/ 804862 w 551"/>
                <a:gd name="T61" fmla="*/ 669925 h 537"/>
                <a:gd name="T62" fmla="*/ 688975 w 551"/>
                <a:gd name="T63" fmla="*/ 785812 h 537"/>
                <a:gd name="T64" fmla="*/ 563562 w 551"/>
                <a:gd name="T65" fmla="*/ 842962 h 537"/>
                <a:gd name="T66" fmla="*/ 390525 w 551"/>
                <a:gd name="T67" fmla="*/ 852487 h 537"/>
                <a:gd name="T68" fmla="*/ 207962 w 551"/>
                <a:gd name="T69" fmla="*/ 793750 h 537"/>
                <a:gd name="T70" fmla="*/ 57150 w 551"/>
                <a:gd name="T71" fmla="*/ 669925 h 537"/>
                <a:gd name="T72" fmla="*/ 46037 w 551"/>
                <a:gd name="T73" fmla="*/ 611187 h 537"/>
                <a:gd name="T74" fmla="*/ 92075 w 551"/>
                <a:gd name="T75" fmla="*/ 690562 h 537"/>
                <a:gd name="T76" fmla="*/ 103187 w 551"/>
                <a:gd name="T77" fmla="*/ 681037 h 537"/>
                <a:gd name="T78" fmla="*/ 112712 w 551"/>
                <a:gd name="T79" fmla="*/ 690562 h 537"/>
                <a:gd name="T80" fmla="*/ 33337 w 551"/>
                <a:gd name="T81" fmla="*/ 528637 h 537"/>
                <a:gd name="T82" fmla="*/ 0 w 551"/>
                <a:gd name="T83" fmla="*/ 379412 h 537"/>
                <a:gd name="T84" fmla="*/ 9525 w 551"/>
                <a:gd name="T85" fmla="*/ 404812 h 537"/>
                <a:gd name="T86" fmla="*/ 46037 w 551"/>
                <a:gd name="T87" fmla="*/ 368300 h 537"/>
                <a:gd name="T88" fmla="*/ 79375 w 551"/>
                <a:gd name="T89" fmla="*/ 219075 h 537"/>
                <a:gd name="T90" fmla="*/ 182562 w 551"/>
                <a:gd name="T91" fmla="*/ 103187 h 537"/>
                <a:gd name="T92" fmla="*/ 265112 w 551"/>
                <a:gd name="T93" fmla="*/ 57150 h 537"/>
                <a:gd name="T94" fmla="*/ 311150 w 551"/>
                <a:gd name="T95" fmla="*/ 23812 h 537"/>
                <a:gd name="T96" fmla="*/ 0 1 256"/>
                <a:gd name="T97" fmla="*/ 0 1 256"/>
                <a:gd name="T98" fmla="*/ 0 1 256"/>
                <a:gd name="T99" fmla="*/ 0 1 256"/>
                <a:gd name="T100" fmla="*/ 0 1 256"/>
                <a:gd name="T101" fmla="*/ 0 1 256"/>
                <a:gd name="T102" fmla="*/ 0 1 256"/>
                <a:gd name="T103" fmla="*/ 0 1 256"/>
                <a:gd name="T104" fmla="*/ 0 1 256"/>
                <a:gd name="T105" fmla="*/ 0 1 256"/>
                <a:gd name="T106" fmla="*/ 0 1 256"/>
                <a:gd name="T107" fmla="*/ 0 1 256"/>
                <a:gd name="T108" fmla="*/ 0 1 256"/>
                <a:gd name="T109" fmla="*/ 0 1 256"/>
                <a:gd name="T110" fmla="*/ 0 1 256"/>
                <a:gd name="T111" fmla="*/ 0 1 256"/>
                <a:gd name="T112" fmla="*/ 0 1 256"/>
                <a:gd name="T113" fmla="*/ 0 1 256"/>
                <a:gd name="T114" fmla="*/ 0 1 256"/>
                <a:gd name="T115" fmla="*/ 0 1 256"/>
                <a:gd name="T116" fmla="*/ 0 1 256"/>
                <a:gd name="T117" fmla="*/ 0 1 256"/>
                <a:gd name="T118" fmla="*/ 0 1 256"/>
                <a:gd name="T119" fmla="*/ 0 1 256"/>
                <a:gd name="T120" fmla="*/ 0 1 256"/>
                <a:gd name="T121" fmla="*/ 0 1 256"/>
                <a:gd name="T122" fmla="*/ 0 1 256"/>
                <a:gd name="T123" fmla="*/ 0 1 256"/>
                <a:gd name="T124" fmla="*/ 0 1 256"/>
                <a:gd name="T125" fmla="*/ 0 1 256"/>
                <a:gd name="T126" fmla="*/ 0 1 256"/>
                <a:gd name="T127" fmla="*/ 0 1 256"/>
                <a:gd name="T128" fmla="*/ 0 1 256"/>
                <a:gd name="T129" fmla="*/ 0 1 256"/>
                <a:gd name="T130" fmla="*/ 0 1 256"/>
                <a:gd name="T131" fmla="*/ 0 1 256"/>
                <a:gd name="T132" fmla="*/ 0 1 256"/>
                <a:gd name="T133" fmla="*/ 0 1 256"/>
                <a:gd name="T134" fmla="*/ 0 1 256"/>
                <a:gd name="T135" fmla="*/ 0 1 256"/>
                <a:gd name="T136" fmla="*/ 0 1 256"/>
                <a:gd name="T137" fmla="*/ 0 1 256"/>
                <a:gd name="T138" fmla="*/ 0 1 256"/>
                <a:gd name="T139" fmla="*/ 0 1 256"/>
                <a:gd name="T140" fmla="*/ 0 1 256"/>
                <a:gd name="T141" fmla="*/ 0 1 256"/>
                <a:gd name="T142" fmla="*/ 0 1 256"/>
                <a:gd name="T143" fmla="*/ 0 1 256"/>
                <a:gd name="T144" fmla="*/ 0 w 551"/>
                <a:gd name="T145" fmla="*/ 0 h 537"/>
                <a:gd name="T146" fmla="*/ 0 w 551"/>
                <a:gd name="T147" fmla="*/ 0 h 537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551" h="537">
                  <a:moveTo>
                    <a:pt x="196" y="15"/>
                  </a:moveTo>
                  <a:lnTo>
                    <a:pt x="202" y="7"/>
                  </a:lnTo>
                  <a:lnTo>
                    <a:pt x="217" y="0"/>
                  </a:lnTo>
                  <a:lnTo>
                    <a:pt x="209" y="7"/>
                  </a:lnTo>
                  <a:lnTo>
                    <a:pt x="196" y="30"/>
                  </a:lnTo>
                  <a:lnTo>
                    <a:pt x="167" y="59"/>
                  </a:lnTo>
                  <a:lnTo>
                    <a:pt x="136" y="80"/>
                  </a:lnTo>
                  <a:lnTo>
                    <a:pt x="108" y="117"/>
                  </a:lnTo>
                  <a:lnTo>
                    <a:pt x="86" y="174"/>
                  </a:lnTo>
                  <a:lnTo>
                    <a:pt x="71" y="211"/>
                  </a:lnTo>
                  <a:lnTo>
                    <a:pt x="71" y="247"/>
                  </a:lnTo>
                  <a:lnTo>
                    <a:pt x="86" y="312"/>
                  </a:lnTo>
                  <a:lnTo>
                    <a:pt x="115" y="364"/>
                  </a:lnTo>
                  <a:lnTo>
                    <a:pt x="152" y="399"/>
                  </a:lnTo>
                  <a:lnTo>
                    <a:pt x="196" y="435"/>
                  </a:lnTo>
                  <a:lnTo>
                    <a:pt x="253" y="451"/>
                  </a:lnTo>
                  <a:lnTo>
                    <a:pt x="303" y="458"/>
                  </a:lnTo>
                  <a:lnTo>
                    <a:pt x="355" y="451"/>
                  </a:lnTo>
                  <a:lnTo>
                    <a:pt x="392" y="435"/>
                  </a:lnTo>
                  <a:lnTo>
                    <a:pt x="434" y="378"/>
                  </a:lnTo>
                  <a:lnTo>
                    <a:pt x="442" y="356"/>
                  </a:lnTo>
                  <a:lnTo>
                    <a:pt x="442" y="312"/>
                  </a:lnTo>
                  <a:lnTo>
                    <a:pt x="434" y="284"/>
                  </a:lnTo>
                  <a:lnTo>
                    <a:pt x="405" y="226"/>
                  </a:lnTo>
                  <a:lnTo>
                    <a:pt x="413" y="226"/>
                  </a:lnTo>
                  <a:lnTo>
                    <a:pt x="442" y="255"/>
                  </a:lnTo>
                  <a:lnTo>
                    <a:pt x="442" y="232"/>
                  </a:lnTo>
                  <a:lnTo>
                    <a:pt x="392" y="182"/>
                  </a:lnTo>
                  <a:lnTo>
                    <a:pt x="405" y="182"/>
                  </a:lnTo>
                  <a:lnTo>
                    <a:pt x="463" y="247"/>
                  </a:lnTo>
                  <a:lnTo>
                    <a:pt x="470" y="276"/>
                  </a:lnTo>
                  <a:lnTo>
                    <a:pt x="478" y="297"/>
                  </a:lnTo>
                  <a:lnTo>
                    <a:pt x="478" y="320"/>
                  </a:lnTo>
                  <a:lnTo>
                    <a:pt x="463" y="370"/>
                  </a:lnTo>
                  <a:lnTo>
                    <a:pt x="470" y="370"/>
                  </a:lnTo>
                  <a:lnTo>
                    <a:pt x="470" y="364"/>
                  </a:lnTo>
                  <a:lnTo>
                    <a:pt x="486" y="341"/>
                  </a:lnTo>
                  <a:lnTo>
                    <a:pt x="499" y="312"/>
                  </a:lnTo>
                  <a:lnTo>
                    <a:pt x="499" y="291"/>
                  </a:lnTo>
                  <a:lnTo>
                    <a:pt x="499" y="262"/>
                  </a:lnTo>
                  <a:lnTo>
                    <a:pt x="478" y="211"/>
                  </a:lnTo>
                  <a:lnTo>
                    <a:pt x="457" y="166"/>
                  </a:lnTo>
                  <a:lnTo>
                    <a:pt x="463" y="161"/>
                  </a:lnTo>
                  <a:lnTo>
                    <a:pt x="470" y="153"/>
                  </a:lnTo>
                  <a:lnTo>
                    <a:pt x="442" y="124"/>
                  </a:lnTo>
                  <a:lnTo>
                    <a:pt x="405" y="101"/>
                  </a:lnTo>
                  <a:lnTo>
                    <a:pt x="355" y="95"/>
                  </a:lnTo>
                  <a:lnTo>
                    <a:pt x="332" y="88"/>
                  </a:lnTo>
                  <a:lnTo>
                    <a:pt x="311" y="80"/>
                  </a:lnTo>
                  <a:lnTo>
                    <a:pt x="326" y="80"/>
                  </a:lnTo>
                  <a:lnTo>
                    <a:pt x="369" y="65"/>
                  </a:lnTo>
                  <a:lnTo>
                    <a:pt x="332" y="65"/>
                  </a:lnTo>
                  <a:lnTo>
                    <a:pt x="332" y="51"/>
                  </a:lnTo>
                  <a:lnTo>
                    <a:pt x="369" y="51"/>
                  </a:lnTo>
                  <a:lnTo>
                    <a:pt x="457" y="95"/>
                  </a:lnTo>
                  <a:lnTo>
                    <a:pt x="493" y="124"/>
                  </a:lnTo>
                  <a:lnTo>
                    <a:pt x="522" y="161"/>
                  </a:lnTo>
                  <a:lnTo>
                    <a:pt x="543" y="211"/>
                  </a:lnTo>
                  <a:lnTo>
                    <a:pt x="551" y="268"/>
                  </a:lnTo>
                  <a:lnTo>
                    <a:pt x="543" y="312"/>
                  </a:lnTo>
                  <a:lnTo>
                    <a:pt x="528" y="370"/>
                  </a:lnTo>
                  <a:lnTo>
                    <a:pt x="507" y="422"/>
                  </a:lnTo>
                  <a:lnTo>
                    <a:pt x="470" y="464"/>
                  </a:lnTo>
                  <a:lnTo>
                    <a:pt x="434" y="495"/>
                  </a:lnTo>
                  <a:lnTo>
                    <a:pt x="397" y="516"/>
                  </a:lnTo>
                  <a:lnTo>
                    <a:pt x="355" y="531"/>
                  </a:lnTo>
                  <a:lnTo>
                    <a:pt x="303" y="537"/>
                  </a:lnTo>
                  <a:lnTo>
                    <a:pt x="246" y="537"/>
                  </a:lnTo>
                  <a:lnTo>
                    <a:pt x="188" y="523"/>
                  </a:lnTo>
                  <a:lnTo>
                    <a:pt x="131" y="500"/>
                  </a:lnTo>
                  <a:lnTo>
                    <a:pt x="79" y="464"/>
                  </a:lnTo>
                  <a:lnTo>
                    <a:pt x="36" y="422"/>
                  </a:lnTo>
                  <a:lnTo>
                    <a:pt x="0" y="356"/>
                  </a:lnTo>
                  <a:lnTo>
                    <a:pt x="29" y="385"/>
                  </a:lnTo>
                  <a:lnTo>
                    <a:pt x="50" y="429"/>
                  </a:lnTo>
                  <a:lnTo>
                    <a:pt x="58" y="435"/>
                  </a:lnTo>
                  <a:lnTo>
                    <a:pt x="58" y="429"/>
                  </a:lnTo>
                  <a:lnTo>
                    <a:pt x="65" y="429"/>
                  </a:lnTo>
                  <a:lnTo>
                    <a:pt x="71" y="429"/>
                  </a:lnTo>
                  <a:lnTo>
                    <a:pt x="71" y="435"/>
                  </a:lnTo>
                  <a:lnTo>
                    <a:pt x="42" y="393"/>
                  </a:lnTo>
                  <a:lnTo>
                    <a:pt x="21" y="333"/>
                  </a:lnTo>
                  <a:lnTo>
                    <a:pt x="0" y="276"/>
                  </a:lnTo>
                  <a:lnTo>
                    <a:pt x="0" y="239"/>
                  </a:lnTo>
                  <a:lnTo>
                    <a:pt x="0" y="197"/>
                  </a:lnTo>
                  <a:lnTo>
                    <a:pt x="6" y="255"/>
                  </a:lnTo>
                  <a:lnTo>
                    <a:pt x="29" y="297"/>
                  </a:lnTo>
                  <a:lnTo>
                    <a:pt x="29" y="232"/>
                  </a:lnTo>
                  <a:lnTo>
                    <a:pt x="36" y="166"/>
                  </a:lnTo>
                  <a:lnTo>
                    <a:pt x="50" y="138"/>
                  </a:lnTo>
                  <a:lnTo>
                    <a:pt x="71" y="109"/>
                  </a:lnTo>
                  <a:lnTo>
                    <a:pt x="115" y="65"/>
                  </a:lnTo>
                  <a:lnTo>
                    <a:pt x="144" y="51"/>
                  </a:lnTo>
                  <a:lnTo>
                    <a:pt x="167" y="36"/>
                  </a:lnTo>
                  <a:lnTo>
                    <a:pt x="188" y="15"/>
                  </a:lnTo>
                  <a:lnTo>
                    <a:pt x="196" y="15"/>
                  </a:lnTo>
                  <a:close/>
                </a:path>
              </a:pathLst>
            </a:custGeom>
            <a:grpFill/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solidFill>
                  <a:srgbClr val="FF0000">
                    <a:alpha val="100000"/>
                  </a:srgbClr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4" name="フリーフォーム 33"/>
            <p:cNvSpPr>
              <a:spLocks/>
            </p:cNvSpPr>
            <p:nvPr/>
          </p:nvSpPr>
          <p:spPr bwMode="auto">
            <a:xfrm>
              <a:off x="6715140" y="5214950"/>
              <a:ext cx="431310" cy="71438"/>
            </a:xfrm>
            <a:custGeom>
              <a:avLst/>
              <a:gdLst>
                <a:gd name="T0" fmla="*/ 0 w 232"/>
                <a:gd name="T1" fmla="*/ 0 h 44"/>
                <a:gd name="T2" fmla="*/ 196850 w 232"/>
                <a:gd name="T3" fmla="*/ 12700 h 44"/>
                <a:gd name="T4" fmla="*/ 301625 w 232"/>
                <a:gd name="T5" fmla="*/ 36513 h 44"/>
                <a:gd name="T6" fmla="*/ 334963 w 232"/>
                <a:gd name="T7" fmla="*/ 46038 h 44"/>
                <a:gd name="T8" fmla="*/ 358775 w 232"/>
                <a:gd name="T9" fmla="*/ 58738 h 44"/>
                <a:gd name="T10" fmla="*/ 368300 w 232"/>
                <a:gd name="T11" fmla="*/ 69850 h 44"/>
                <a:gd name="T12" fmla="*/ 346075 w 232"/>
                <a:gd name="T13" fmla="*/ 69850 h 44"/>
                <a:gd name="T14" fmla="*/ 288925 w 232"/>
                <a:gd name="T15" fmla="*/ 46038 h 44"/>
                <a:gd name="T16" fmla="*/ 219075 w 232"/>
                <a:gd name="T17" fmla="*/ 36513 h 44"/>
                <a:gd name="T18" fmla="*/ 219075 w 232"/>
                <a:gd name="T19" fmla="*/ 46038 h 44"/>
                <a:gd name="T20" fmla="*/ 242888 w 232"/>
                <a:gd name="T21" fmla="*/ 69850 h 44"/>
                <a:gd name="T22" fmla="*/ 219075 w 232"/>
                <a:gd name="T23" fmla="*/ 69850 h 44"/>
                <a:gd name="T24" fmla="*/ 196850 w 232"/>
                <a:gd name="T25" fmla="*/ 58738 h 44"/>
                <a:gd name="T26" fmla="*/ 173038 w 232"/>
                <a:gd name="T27" fmla="*/ 46038 h 44"/>
                <a:gd name="T28" fmla="*/ 11113 w 232"/>
                <a:gd name="T29" fmla="*/ 0 h 44"/>
                <a:gd name="T30" fmla="*/ 0 w 232"/>
                <a:gd name="T31" fmla="*/ 0 h 44"/>
                <a:gd name="T32" fmla="*/ 0 1 256"/>
                <a:gd name="T33" fmla="*/ 0 1 256"/>
                <a:gd name="T34" fmla="*/ 0 1 256"/>
                <a:gd name="T35" fmla="*/ 0 1 256"/>
                <a:gd name="T36" fmla="*/ 0 1 256"/>
                <a:gd name="T37" fmla="*/ 0 1 256"/>
                <a:gd name="T38" fmla="*/ 0 1 256"/>
                <a:gd name="T39" fmla="*/ 0 1 256"/>
                <a:gd name="T40" fmla="*/ 0 1 256"/>
                <a:gd name="T41" fmla="*/ 0 1 256"/>
                <a:gd name="T42" fmla="*/ 0 1 256"/>
                <a:gd name="T43" fmla="*/ 0 1 256"/>
                <a:gd name="T44" fmla="*/ 0 1 256"/>
                <a:gd name="T45" fmla="*/ 0 1 256"/>
                <a:gd name="T46" fmla="*/ 0 1 256"/>
                <a:gd name="T47" fmla="*/ 0 1 256"/>
                <a:gd name="T48" fmla="*/ 0 w 232"/>
                <a:gd name="T49" fmla="*/ 0 h 44"/>
                <a:gd name="T50" fmla="*/ 0 w 232"/>
                <a:gd name="T51" fmla="*/ 0 h 4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32" h="44">
                  <a:moveTo>
                    <a:pt x="0" y="0"/>
                  </a:moveTo>
                  <a:lnTo>
                    <a:pt x="124" y="8"/>
                  </a:lnTo>
                  <a:lnTo>
                    <a:pt x="190" y="23"/>
                  </a:lnTo>
                  <a:lnTo>
                    <a:pt x="211" y="29"/>
                  </a:lnTo>
                  <a:lnTo>
                    <a:pt x="226" y="37"/>
                  </a:lnTo>
                  <a:lnTo>
                    <a:pt x="232" y="44"/>
                  </a:lnTo>
                  <a:lnTo>
                    <a:pt x="218" y="44"/>
                  </a:lnTo>
                  <a:lnTo>
                    <a:pt x="182" y="29"/>
                  </a:lnTo>
                  <a:lnTo>
                    <a:pt x="138" y="23"/>
                  </a:lnTo>
                  <a:lnTo>
                    <a:pt x="138" y="29"/>
                  </a:lnTo>
                  <a:lnTo>
                    <a:pt x="153" y="44"/>
                  </a:lnTo>
                  <a:lnTo>
                    <a:pt x="138" y="44"/>
                  </a:lnTo>
                  <a:lnTo>
                    <a:pt x="124" y="37"/>
                  </a:lnTo>
                  <a:lnTo>
                    <a:pt x="109" y="29"/>
                  </a:lnTo>
                  <a:lnTo>
                    <a:pt x="7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solidFill>
                  <a:srgbClr val="FF0000">
                    <a:alpha val="100000"/>
                  </a:srgbClr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5" name="フリーフォーム 34"/>
            <p:cNvSpPr>
              <a:spLocks/>
            </p:cNvSpPr>
            <p:nvPr/>
          </p:nvSpPr>
          <p:spPr bwMode="auto">
            <a:xfrm>
              <a:off x="6786578" y="5357826"/>
              <a:ext cx="232643" cy="71242"/>
            </a:xfrm>
            <a:custGeom>
              <a:avLst/>
              <a:gdLst>
                <a:gd name="T0" fmla="*/ 0 w 94"/>
                <a:gd name="T1" fmla="*/ 0 h 29"/>
                <a:gd name="T2" fmla="*/ 82550 w 94"/>
                <a:gd name="T3" fmla="*/ 12700 h 29"/>
                <a:gd name="T4" fmla="*/ 149225 w 94"/>
                <a:gd name="T5" fmla="*/ 33338 h 29"/>
                <a:gd name="T6" fmla="*/ 149225 w 94"/>
                <a:gd name="T7" fmla="*/ 46038 h 29"/>
                <a:gd name="T8" fmla="*/ 127000 w 94"/>
                <a:gd name="T9" fmla="*/ 46038 h 29"/>
                <a:gd name="T10" fmla="*/ 69850 w 94"/>
                <a:gd name="T11" fmla="*/ 25400 h 29"/>
                <a:gd name="T12" fmla="*/ 11113 w 94"/>
                <a:gd name="T13" fmla="*/ 0 h 29"/>
                <a:gd name="T14" fmla="*/ 0 w 94"/>
                <a:gd name="T15" fmla="*/ 0 h 29"/>
                <a:gd name="T16" fmla="*/ 0 1 256"/>
                <a:gd name="T17" fmla="*/ 0 1 256"/>
                <a:gd name="T18" fmla="*/ 0 1 256"/>
                <a:gd name="T19" fmla="*/ 0 1 256"/>
                <a:gd name="T20" fmla="*/ 0 1 256"/>
                <a:gd name="T21" fmla="*/ 0 1 256"/>
                <a:gd name="T22" fmla="*/ 0 1 256"/>
                <a:gd name="T23" fmla="*/ 0 1 256"/>
                <a:gd name="T24" fmla="*/ 0 w 94"/>
                <a:gd name="T25" fmla="*/ 0 h 29"/>
                <a:gd name="T26" fmla="*/ 0 w 94"/>
                <a:gd name="T27" fmla="*/ 0 h 2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4" h="29">
                  <a:moveTo>
                    <a:pt x="0" y="0"/>
                  </a:moveTo>
                  <a:lnTo>
                    <a:pt x="52" y="8"/>
                  </a:lnTo>
                  <a:lnTo>
                    <a:pt x="94" y="21"/>
                  </a:lnTo>
                  <a:lnTo>
                    <a:pt x="94" y="29"/>
                  </a:lnTo>
                  <a:lnTo>
                    <a:pt x="80" y="29"/>
                  </a:lnTo>
                  <a:lnTo>
                    <a:pt x="44" y="16"/>
                  </a:lnTo>
                  <a:lnTo>
                    <a:pt x="7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solidFill>
                  <a:srgbClr val="FF0000">
                    <a:alpha val="100000"/>
                  </a:srgbClr>
                </a:solidFill>
                <a:latin typeface="+mn-lt"/>
                <a:ea typeface="+mn-ea"/>
                <a:cs typeface="+mn-cs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9600" r:id="rId1"/>
    <p:sldLayoutId id="2147489601" r:id="rId2"/>
    <p:sldLayoutId id="2147489602" r:id="rId3"/>
    <p:sldLayoutId id="2147489603" r:id="rId4"/>
    <p:sldLayoutId id="2147489604" r:id="rId5"/>
    <p:sldLayoutId id="2147489605" r:id="rId6"/>
    <p:sldLayoutId id="2147489606" r:id="rId7"/>
    <p:sldLayoutId id="2147489607" r:id="rId8"/>
    <p:sldLayoutId id="2147489608" r:id="rId9"/>
    <p:sldLayoutId id="2147489609" r:id="rId10"/>
    <p:sldLayoutId id="2147489610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glow rad="101600">
              <a:schemeClr val="bg2">
                <a:tint val="20000"/>
                <a:alpha val="60000"/>
              </a:schemeClr>
            </a:glow>
            <a:outerShdw blurRad="50800" dist="50800" dir="2700000" algn="tl" rotWithShape="0">
              <a:srgbClr val="000000">
                <a:alpha val="43137"/>
              </a:srgbClr>
            </a:outerShdw>
          </a:effectLst>
          <a:latin typeface="+mj-lt"/>
          <a:ea typeface="+mj-ea"/>
          <a:cs typeface="ＭＳ ゴシック" charset="0"/>
        </a:defRPr>
      </a:lvl1pPr>
      <a:lvl2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Calibri" charset="0"/>
          <a:ea typeface="ＭＳ ゴシック" charset="0"/>
          <a:cs typeface="ＭＳ ゴシック" charset="0"/>
        </a:defRPr>
      </a:lvl2pPr>
      <a:lvl3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Calibri" charset="0"/>
          <a:ea typeface="ＭＳ ゴシック" charset="0"/>
          <a:cs typeface="ＭＳ ゴシック" charset="0"/>
        </a:defRPr>
      </a:lvl3pPr>
      <a:lvl4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Calibri" charset="0"/>
          <a:ea typeface="ＭＳ ゴシック" charset="0"/>
          <a:cs typeface="ＭＳ ゴシック" charset="0"/>
        </a:defRPr>
      </a:lvl4pPr>
      <a:lvl5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Calibri" charset="0"/>
          <a:ea typeface="ＭＳ ゴシック" charset="0"/>
          <a:cs typeface="ＭＳ 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Calibri" charset="0"/>
          <a:ea typeface="ＭＳ ゴシック" charset="0"/>
          <a:cs typeface="ＭＳ 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Calibri" charset="0"/>
          <a:ea typeface="ＭＳ ゴシック" charset="0"/>
          <a:cs typeface="ＭＳ 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Calibri" charset="0"/>
          <a:ea typeface="ＭＳ ゴシック" charset="0"/>
          <a:cs typeface="ＭＳ 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Calibri" charset="0"/>
          <a:ea typeface="ＭＳ ゴシック" charset="0"/>
          <a:cs typeface="ＭＳ 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rgbClr val="C00000"/>
        </a:buClr>
        <a:buSzPct val="80000"/>
        <a:buFont typeface="Wingdings" charset="0"/>
        <a:buChar char="l"/>
        <a:defRPr kumimoji="1" sz="3200">
          <a:solidFill>
            <a:schemeClr val="tx2"/>
          </a:solidFill>
          <a:latin typeface="+mn-lt"/>
          <a:ea typeface="+mn-ea"/>
          <a:cs typeface="ＭＳ ゴシック" charset="0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rgbClr val="C00000"/>
        </a:buClr>
        <a:buSzPct val="65000"/>
        <a:buFont typeface="Wingdings" charset="0"/>
        <a:buChar char="l"/>
        <a:defRPr kumimoji="1" sz="2800">
          <a:solidFill>
            <a:schemeClr val="tx2"/>
          </a:solidFill>
          <a:latin typeface="+mn-lt"/>
          <a:ea typeface="+mn-ea"/>
          <a:cs typeface="ＭＳ ゴシック" charset="0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rgbClr val="C00000"/>
        </a:buClr>
        <a:buSzPct val="60000"/>
        <a:buFont typeface="Wingdings" charset="0"/>
        <a:buChar char="l"/>
        <a:defRPr kumimoji="1" sz="2400">
          <a:solidFill>
            <a:schemeClr val="tx2"/>
          </a:solidFill>
          <a:latin typeface="+mn-lt"/>
          <a:ea typeface="+mn-ea"/>
          <a:cs typeface="ＭＳ ゴシック" charset="0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charset="0"/>
        <a:buChar char="l"/>
        <a:defRPr kumimoji="1" sz="2000">
          <a:solidFill>
            <a:schemeClr val="tx2"/>
          </a:solidFill>
          <a:latin typeface="+mn-lt"/>
          <a:ea typeface="+mn-ea"/>
          <a:cs typeface="ＭＳ ゴシック" charset="0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5000"/>
        <a:buFont typeface="Wingdings" charset="0"/>
        <a:buChar char="l"/>
        <a:defRPr kumimoji="1" sz="2000">
          <a:solidFill>
            <a:schemeClr val="tx2"/>
          </a:solidFill>
          <a:latin typeface="+mn-lt"/>
          <a:ea typeface="+mn-ea"/>
          <a:cs typeface="ＭＳ ゴシック" charset="0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50000"/>
        <a:buFont typeface="Wingdings"/>
        <a:buChar char="l"/>
        <a:defRPr kumimoji="1" sz="1900">
          <a:solidFill>
            <a:schemeClr val="accent1">
              <a:shade val="50000"/>
            </a:schemeClr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tx2"/>
        </a:buClr>
        <a:buSzPct val="50000"/>
        <a:buFont typeface="Wingdings"/>
        <a:buChar char="l"/>
        <a:defRPr kumimoji="1" lang="ja-JP" altLang="en-US" sz="1600" smtClean="0">
          <a:solidFill>
            <a:schemeClr val="accent1">
              <a:shade val="50000"/>
            </a:schemeClr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tx2"/>
        </a:buClr>
        <a:buSzPct val="50000"/>
        <a:buFont typeface="Wingdings"/>
        <a:buChar char="l"/>
        <a:defRPr kumimoji="1" lang="ja-JP" altLang="en-US" sz="1600" smtClean="0">
          <a:solidFill>
            <a:schemeClr val="accent1">
              <a:shade val="50000"/>
            </a:schemeClr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tx2"/>
        </a:buClr>
        <a:buSzPct val="50000"/>
        <a:buFont typeface="Wingdings"/>
        <a:buChar char="l"/>
        <a:defRPr kumimoji="1" lang="ja-JP" altLang="en-US" sz="1600" smtClean="0">
          <a:solidFill>
            <a:schemeClr val="accent1">
              <a:shade val="50000"/>
            </a:schemeClr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1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1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1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1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1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1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1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1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1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タイトル プレースホルダー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マスター タイトルの書式設定</a:t>
            </a:r>
          </a:p>
        </p:txBody>
      </p:sp>
      <p:sp>
        <p:nvSpPr>
          <p:cNvPr id="128003" name="テキスト プレースホルダー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9EC7BD4-5580-D04D-964D-AF7C6900B417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9588" r:id="rId1"/>
    <p:sldLayoutId id="2147489589" r:id="rId2"/>
    <p:sldLayoutId id="2147489590" r:id="rId3"/>
    <p:sldLayoutId id="2147489591" r:id="rId4"/>
    <p:sldLayoutId id="2147489592" r:id="rId5"/>
    <p:sldLayoutId id="2147489593" r:id="rId6"/>
    <p:sldLayoutId id="2147489594" r:id="rId7"/>
    <p:sldLayoutId id="2147489595" r:id="rId8"/>
    <p:sldLayoutId id="2147489596" r:id="rId9"/>
    <p:sldLayoutId id="2147489597" r:id="rId10"/>
    <p:sldLayoutId id="2147489598" r:id="rId11"/>
  </p:sldLayoutIdLst>
  <p:txStyles>
    <p:titleStyle>
      <a:lvl1pPr algn="ctr" defTabSz="457200" rtl="0" fontAlgn="base">
        <a:spcBef>
          <a:spcPct val="0"/>
        </a:spcBef>
        <a:spcAft>
          <a:spcPct val="0"/>
        </a:spcAft>
        <a:defRPr kumimoji="1" sz="4400" kern="1200">
          <a:solidFill>
            <a:schemeClr val="tx1"/>
          </a:solidFill>
          <a:latin typeface="+mj-lt"/>
          <a:ea typeface="+mj-ea"/>
          <a:cs typeface="ＭＳ Ｐゴシック" charset="0"/>
        </a:defRPr>
      </a:lvl1pPr>
      <a:lvl2pPr algn="ctr" defTabSz="457200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3800475" y="1789113"/>
            <a:ext cx="5340350" cy="5056187"/>
            <a:chOff x="2394" y="1127"/>
            <a:chExt cx="3364" cy="3185"/>
          </a:xfrm>
        </p:grpSpPr>
        <p:sp>
          <p:nvSpPr>
            <p:cNvPr id="233475" name="Rectangle 3"/>
            <p:cNvSpPr>
              <a:spLocks noChangeArrowheads="1"/>
            </p:cNvSpPr>
            <p:nvPr userDrawn="1"/>
          </p:nvSpPr>
          <p:spPr bwMode="ltGray">
            <a:xfrm>
              <a:off x="4230" y="1365"/>
              <a:ext cx="197" cy="102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FFFFFF"/>
                </a:solidFill>
              </a:endParaRPr>
            </a:p>
          </p:txBody>
        </p:sp>
        <p:sp>
          <p:nvSpPr>
            <p:cNvPr id="233476" name="Oval 4"/>
            <p:cNvSpPr>
              <a:spLocks noChangeArrowheads="1"/>
            </p:cNvSpPr>
            <p:nvPr userDrawn="1"/>
          </p:nvSpPr>
          <p:spPr bwMode="ltGray">
            <a:xfrm>
              <a:off x="4299" y="1185"/>
              <a:ext cx="47" cy="47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FFFFFF"/>
                </a:solidFill>
              </a:endParaRPr>
            </a:p>
          </p:txBody>
        </p:sp>
        <p:sp>
          <p:nvSpPr>
            <p:cNvPr id="233477" name="Rectangle 5"/>
            <p:cNvSpPr>
              <a:spLocks noChangeArrowheads="1"/>
            </p:cNvSpPr>
            <p:nvPr userDrawn="1"/>
          </p:nvSpPr>
          <p:spPr bwMode="ltGray">
            <a:xfrm rot="995337">
              <a:off x="5205" y="1495"/>
              <a:ext cx="6" cy="20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FFFFFF"/>
                </a:solidFill>
              </a:endParaRPr>
            </a:p>
          </p:txBody>
        </p:sp>
        <p:sp>
          <p:nvSpPr>
            <p:cNvPr id="233478" name="Freeform 6"/>
            <p:cNvSpPr>
              <a:spLocks noEditPoints="1"/>
            </p:cNvSpPr>
            <p:nvPr userDrawn="1"/>
          </p:nvSpPr>
          <p:spPr bwMode="ltGray">
            <a:xfrm>
              <a:off x="4871" y="3508"/>
              <a:ext cx="66" cy="96"/>
            </a:xfrm>
            <a:custGeom>
              <a:avLst/>
              <a:gdLst>
                <a:gd name="T0" fmla="*/ 18 w 66"/>
                <a:gd name="T1" fmla="*/ 96 h 96"/>
                <a:gd name="T2" fmla="*/ 42 w 66"/>
                <a:gd name="T3" fmla="*/ 78 h 96"/>
                <a:gd name="T4" fmla="*/ 60 w 66"/>
                <a:gd name="T5" fmla="*/ 60 h 96"/>
                <a:gd name="T6" fmla="*/ 66 w 66"/>
                <a:gd name="T7" fmla="*/ 36 h 96"/>
                <a:gd name="T8" fmla="*/ 60 w 66"/>
                <a:gd name="T9" fmla="*/ 12 h 96"/>
                <a:gd name="T10" fmla="*/ 36 w 66"/>
                <a:gd name="T11" fmla="*/ 0 h 96"/>
                <a:gd name="T12" fmla="*/ 24 w 66"/>
                <a:gd name="T13" fmla="*/ 6 h 96"/>
                <a:gd name="T14" fmla="*/ 12 w 66"/>
                <a:gd name="T15" fmla="*/ 12 h 96"/>
                <a:gd name="T16" fmla="*/ 0 w 66"/>
                <a:gd name="T17" fmla="*/ 36 h 96"/>
                <a:gd name="T18" fmla="*/ 0 w 66"/>
                <a:gd name="T19" fmla="*/ 60 h 96"/>
                <a:gd name="T20" fmla="*/ 12 w 66"/>
                <a:gd name="T21" fmla="*/ 84 h 96"/>
                <a:gd name="T22" fmla="*/ 18 w 66"/>
                <a:gd name="T23" fmla="*/ 96 h 96"/>
                <a:gd name="T24" fmla="*/ 18 w 66"/>
                <a:gd name="T25" fmla="*/ 96 h 96"/>
                <a:gd name="T26" fmla="*/ 42 w 66"/>
                <a:gd name="T27" fmla="*/ 18 h 96"/>
                <a:gd name="T28" fmla="*/ 54 w 66"/>
                <a:gd name="T29" fmla="*/ 24 h 96"/>
                <a:gd name="T30" fmla="*/ 60 w 66"/>
                <a:gd name="T31" fmla="*/ 36 h 96"/>
                <a:gd name="T32" fmla="*/ 60 w 66"/>
                <a:gd name="T33" fmla="*/ 48 h 96"/>
                <a:gd name="T34" fmla="*/ 54 w 66"/>
                <a:gd name="T35" fmla="*/ 54 h 96"/>
                <a:gd name="T36" fmla="*/ 36 w 66"/>
                <a:gd name="T37" fmla="*/ 72 h 96"/>
                <a:gd name="T38" fmla="*/ 24 w 66"/>
                <a:gd name="T39" fmla="*/ 78 h 96"/>
                <a:gd name="T40" fmla="*/ 24 w 66"/>
                <a:gd name="T41" fmla="*/ 78 h 96"/>
                <a:gd name="T42" fmla="*/ 12 w 66"/>
                <a:gd name="T43" fmla="*/ 48 h 96"/>
                <a:gd name="T44" fmla="*/ 18 w 66"/>
                <a:gd name="T45" fmla="*/ 24 h 96"/>
                <a:gd name="T46" fmla="*/ 30 w 66"/>
                <a:gd name="T47" fmla="*/ 18 h 96"/>
                <a:gd name="T48" fmla="*/ 42 w 66"/>
                <a:gd name="T49" fmla="*/ 18 h 96"/>
                <a:gd name="T50" fmla="*/ 42 w 66"/>
                <a:gd name="T51" fmla="*/ 18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6" h="96">
                  <a:moveTo>
                    <a:pt x="18" y="96"/>
                  </a:moveTo>
                  <a:lnTo>
                    <a:pt x="42" y="78"/>
                  </a:lnTo>
                  <a:lnTo>
                    <a:pt x="60" y="60"/>
                  </a:lnTo>
                  <a:lnTo>
                    <a:pt x="66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24" y="6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0" y="60"/>
                  </a:lnTo>
                  <a:lnTo>
                    <a:pt x="12" y="84"/>
                  </a:lnTo>
                  <a:lnTo>
                    <a:pt x="18" y="96"/>
                  </a:lnTo>
                  <a:lnTo>
                    <a:pt x="18" y="96"/>
                  </a:lnTo>
                  <a:close/>
                  <a:moveTo>
                    <a:pt x="42" y="18"/>
                  </a:moveTo>
                  <a:lnTo>
                    <a:pt x="54" y="24"/>
                  </a:lnTo>
                  <a:lnTo>
                    <a:pt x="60" y="36"/>
                  </a:lnTo>
                  <a:lnTo>
                    <a:pt x="60" y="48"/>
                  </a:lnTo>
                  <a:lnTo>
                    <a:pt x="54" y="54"/>
                  </a:lnTo>
                  <a:lnTo>
                    <a:pt x="36" y="72"/>
                  </a:lnTo>
                  <a:lnTo>
                    <a:pt x="24" y="78"/>
                  </a:lnTo>
                  <a:lnTo>
                    <a:pt x="24" y="78"/>
                  </a:lnTo>
                  <a:lnTo>
                    <a:pt x="12" y="48"/>
                  </a:lnTo>
                  <a:lnTo>
                    <a:pt x="18" y="24"/>
                  </a:lnTo>
                  <a:lnTo>
                    <a:pt x="30" y="18"/>
                  </a:lnTo>
                  <a:lnTo>
                    <a:pt x="42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FFFFFF"/>
                </a:solidFill>
              </a:endParaRPr>
            </a:p>
          </p:txBody>
        </p:sp>
        <p:sp>
          <p:nvSpPr>
            <p:cNvPr id="233479" name="Rectangle 7"/>
            <p:cNvSpPr>
              <a:spLocks noChangeArrowheads="1"/>
            </p:cNvSpPr>
            <p:nvPr userDrawn="1"/>
          </p:nvSpPr>
          <p:spPr bwMode="ltGray">
            <a:xfrm rot="91736">
              <a:off x="5487" y="1535"/>
              <a:ext cx="6" cy="1998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FFFFFF"/>
                </a:solidFill>
              </a:endParaRPr>
            </a:p>
          </p:txBody>
        </p:sp>
        <p:sp>
          <p:nvSpPr>
            <p:cNvPr id="233480" name="Rectangle 8"/>
            <p:cNvSpPr>
              <a:spLocks noChangeArrowheads="1"/>
            </p:cNvSpPr>
            <p:nvPr userDrawn="1"/>
          </p:nvSpPr>
          <p:spPr bwMode="ltGray">
            <a:xfrm rot="-926223">
              <a:off x="5640" y="1521"/>
              <a:ext cx="6" cy="881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FFFFFF"/>
                </a:solidFill>
              </a:endParaRPr>
            </a:p>
          </p:txBody>
        </p:sp>
        <p:sp>
          <p:nvSpPr>
            <p:cNvPr id="233481" name="Rectangle 9"/>
            <p:cNvSpPr>
              <a:spLocks noChangeArrowheads="1"/>
            </p:cNvSpPr>
            <p:nvPr userDrawn="1"/>
          </p:nvSpPr>
          <p:spPr bwMode="ltGray">
            <a:xfrm rot="-1140313">
              <a:off x="3444" y="1816"/>
              <a:ext cx="6" cy="203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FFFFFF"/>
                </a:solidFill>
              </a:endParaRPr>
            </a:p>
          </p:txBody>
        </p:sp>
        <p:sp>
          <p:nvSpPr>
            <p:cNvPr id="233482" name="Rectangle 10"/>
            <p:cNvSpPr>
              <a:spLocks noChangeArrowheads="1"/>
            </p:cNvSpPr>
            <p:nvPr userDrawn="1"/>
          </p:nvSpPr>
          <p:spPr bwMode="ltGray">
            <a:xfrm rot="1114412">
              <a:off x="2757" y="1821"/>
              <a:ext cx="6" cy="2119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FFFFFF"/>
                </a:solidFill>
              </a:endParaRPr>
            </a:p>
          </p:txBody>
        </p:sp>
        <p:sp>
          <p:nvSpPr>
            <p:cNvPr id="233483" name="Rectangle 11"/>
            <p:cNvSpPr>
              <a:spLocks noChangeArrowheads="1"/>
            </p:cNvSpPr>
            <p:nvPr userDrawn="1"/>
          </p:nvSpPr>
          <p:spPr bwMode="ltGray">
            <a:xfrm rot="254676">
              <a:off x="3035" y="1870"/>
              <a:ext cx="6" cy="190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FFFFFF"/>
                </a:solidFill>
              </a:endParaRPr>
            </a:p>
          </p:txBody>
        </p:sp>
        <p:sp>
          <p:nvSpPr>
            <p:cNvPr id="233484" name="Freeform 12"/>
            <p:cNvSpPr>
              <a:spLocks/>
            </p:cNvSpPr>
            <p:nvPr userDrawn="1"/>
          </p:nvSpPr>
          <p:spPr bwMode="ltGray">
            <a:xfrm>
              <a:off x="4007" y="3021"/>
              <a:ext cx="623" cy="156"/>
            </a:xfrm>
            <a:custGeom>
              <a:avLst/>
              <a:gdLst>
                <a:gd name="T0" fmla="*/ 6 w 623"/>
                <a:gd name="T1" fmla="*/ 18 h 156"/>
                <a:gd name="T2" fmla="*/ 162 w 623"/>
                <a:gd name="T3" fmla="*/ 36 h 156"/>
                <a:gd name="T4" fmla="*/ 251 w 623"/>
                <a:gd name="T5" fmla="*/ 36 h 156"/>
                <a:gd name="T6" fmla="*/ 354 w 623"/>
                <a:gd name="T7" fmla="*/ 30 h 156"/>
                <a:gd name="T8" fmla="*/ 473 w 623"/>
                <a:gd name="T9" fmla="*/ 18 h 156"/>
                <a:gd name="T10" fmla="*/ 611 w 623"/>
                <a:gd name="T11" fmla="*/ 0 h 156"/>
                <a:gd name="T12" fmla="*/ 623 w 623"/>
                <a:gd name="T13" fmla="*/ 114 h 156"/>
                <a:gd name="T14" fmla="*/ 497 w 623"/>
                <a:gd name="T15" fmla="*/ 138 h 156"/>
                <a:gd name="T16" fmla="*/ 414 w 623"/>
                <a:gd name="T17" fmla="*/ 150 h 156"/>
                <a:gd name="T18" fmla="*/ 318 w 623"/>
                <a:gd name="T19" fmla="*/ 156 h 156"/>
                <a:gd name="T20" fmla="*/ 215 w 623"/>
                <a:gd name="T21" fmla="*/ 156 h 156"/>
                <a:gd name="T22" fmla="*/ 108 w 623"/>
                <a:gd name="T23" fmla="*/ 150 h 156"/>
                <a:gd name="T24" fmla="*/ 0 w 623"/>
                <a:gd name="T25" fmla="*/ 132 h 156"/>
                <a:gd name="T26" fmla="*/ 6 w 623"/>
                <a:gd name="T27" fmla="*/ 18 h 156"/>
                <a:gd name="T28" fmla="*/ 6 w 623"/>
                <a:gd name="T29" fmla="*/ 18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23" h="156">
                  <a:moveTo>
                    <a:pt x="6" y="18"/>
                  </a:moveTo>
                  <a:lnTo>
                    <a:pt x="162" y="36"/>
                  </a:lnTo>
                  <a:lnTo>
                    <a:pt x="251" y="36"/>
                  </a:lnTo>
                  <a:lnTo>
                    <a:pt x="354" y="30"/>
                  </a:lnTo>
                  <a:lnTo>
                    <a:pt x="473" y="18"/>
                  </a:lnTo>
                  <a:lnTo>
                    <a:pt x="611" y="0"/>
                  </a:lnTo>
                  <a:lnTo>
                    <a:pt x="623" y="114"/>
                  </a:lnTo>
                  <a:lnTo>
                    <a:pt x="497" y="138"/>
                  </a:lnTo>
                  <a:lnTo>
                    <a:pt x="414" y="150"/>
                  </a:lnTo>
                  <a:lnTo>
                    <a:pt x="318" y="156"/>
                  </a:lnTo>
                  <a:lnTo>
                    <a:pt x="215" y="156"/>
                  </a:lnTo>
                  <a:lnTo>
                    <a:pt x="108" y="150"/>
                  </a:lnTo>
                  <a:lnTo>
                    <a:pt x="0" y="132"/>
                  </a:lnTo>
                  <a:lnTo>
                    <a:pt x="6" y="18"/>
                  </a:lnTo>
                  <a:lnTo>
                    <a:pt x="6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FFFFFF"/>
                </a:solidFill>
              </a:endParaRPr>
            </a:p>
          </p:txBody>
        </p:sp>
        <p:sp>
          <p:nvSpPr>
            <p:cNvPr id="233485" name="Freeform 13"/>
            <p:cNvSpPr>
              <a:spLocks/>
            </p:cNvSpPr>
            <p:nvPr userDrawn="1"/>
          </p:nvSpPr>
          <p:spPr bwMode="ltGray">
            <a:xfrm>
              <a:off x="4762" y="3591"/>
              <a:ext cx="996" cy="126"/>
            </a:xfrm>
            <a:custGeom>
              <a:avLst/>
              <a:gdLst>
                <a:gd name="T0" fmla="*/ 754 w 993"/>
                <a:gd name="T1" fmla="*/ 6 h 126"/>
                <a:gd name="T2" fmla="*/ 652 w 993"/>
                <a:gd name="T3" fmla="*/ 6 h 126"/>
                <a:gd name="T4" fmla="*/ 563 w 993"/>
                <a:gd name="T5" fmla="*/ 6 h 126"/>
                <a:gd name="T6" fmla="*/ 479 w 993"/>
                <a:gd name="T7" fmla="*/ 6 h 126"/>
                <a:gd name="T8" fmla="*/ 401 w 993"/>
                <a:gd name="T9" fmla="*/ 6 h 126"/>
                <a:gd name="T10" fmla="*/ 335 w 993"/>
                <a:gd name="T11" fmla="*/ 0 h 126"/>
                <a:gd name="T12" fmla="*/ 276 w 993"/>
                <a:gd name="T13" fmla="*/ 0 h 126"/>
                <a:gd name="T14" fmla="*/ 222 w 993"/>
                <a:gd name="T15" fmla="*/ 0 h 126"/>
                <a:gd name="T16" fmla="*/ 180 w 993"/>
                <a:gd name="T17" fmla="*/ 6 h 126"/>
                <a:gd name="T18" fmla="*/ 138 w 993"/>
                <a:gd name="T19" fmla="*/ 6 h 126"/>
                <a:gd name="T20" fmla="*/ 108 w 993"/>
                <a:gd name="T21" fmla="*/ 6 h 126"/>
                <a:gd name="T22" fmla="*/ 54 w 993"/>
                <a:gd name="T23" fmla="*/ 6 h 126"/>
                <a:gd name="T24" fmla="*/ 24 w 993"/>
                <a:gd name="T25" fmla="*/ 12 h 126"/>
                <a:gd name="T26" fmla="*/ 6 w 993"/>
                <a:gd name="T27" fmla="*/ 18 h 126"/>
                <a:gd name="T28" fmla="*/ 0 w 993"/>
                <a:gd name="T29" fmla="*/ 24 h 126"/>
                <a:gd name="T30" fmla="*/ 12 w 993"/>
                <a:gd name="T31" fmla="*/ 42 h 126"/>
                <a:gd name="T32" fmla="*/ 18 w 993"/>
                <a:gd name="T33" fmla="*/ 48 h 126"/>
                <a:gd name="T34" fmla="*/ 30 w 993"/>
                <a:gd name="T35" fmla="*/ 54 h 126"/>
                <a:gd name="T36" fmla="*/ 60 w 993"/>
                <a:gd name="T37" fmla="*/ 60 h 126"/>
                <a:gd name="T38" fmla="*/ 90 w 993"/>
                <a:gd name="T39" fmla="*/ 72 h 126"/>
                <a:gd name="T40" fmla="*/ 144 w 993"/>
                <a:gd name="T41" fmla="*/ 84 h 126"/>
                <a:gd name="T42" fmla="*/ 210 w 993"/>
                <a:gd name="T43" fmla="*/ 90 h 126"/>
                <a:gd name="T44" fmla="*/ 293 w 993"/>
                <a:gd name="T45" fmla="*/ 102 h 126"/>
                <a:gd name="T46" fmla="*/ 389 w 993"/>
                <a:gd name="T47" fmla="*/ 108 h 126"/>
                <a:gd name="T48" fmla="*/ 503 w 993"/>
                <a:gd name="T49" fmla="*/ 120 h 126"/>
                <a:gd name="T50" fmla="*/ 622 w 993"/>
                <a:gd name="T51" fmla="*/ 120 h 126"/>
                <a:gd name="T52" fmla="*/ 754 w 993"/>
                <a:gd name="T53" fmla="*/ 126 h 126"/>
                <a:gd name="T54" fmla="*/ 873 w 993"/>
                <a:gd name="T55" fmla="*/ 126 h 126"/>
                <a:gd name="T56" fmla="*/ 993 w 993"/>
                <a:gd name="T57" fmla="*/ 126 h 126"/>
                <a:gd name="T58" fmla="*/ 993 w 993"/>
                <a:gd name="T59" fmla="*/ 12 h 126"/>
                <a:gd name="T60" fmla="*/ 879 w 993"/>
                <a:gd name="T61" fmla="*/ 12 h 126"/>
                <a:gd name="T62" fmla="*/ 754 w 993"/>
                <a:gd name="T63" fmla="*/ 6 h 126"/>
                <a:gd name="T64" fmla="*/ 754 w 993"/>
                <a:gd name="T65" fmla="*/ 6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93" h="126">
                  <a:moveTo>
                    <a:pt x="754" y="6"/>
                  </a:moveTo>
                  <a:lnTo>
                    <a:pt x="652" y="6"/>
                  </a:lnTo>
                  <a:lnTo>
                    <a:pt x="563" y="6"/>
                  </a:lnTo>
                  <a:lnTo>
                    <a:pt x="479" y="6"/>
                  </a:lnTo>
                  <a:lnTo>
                    <a:pt x="401" y="6"/>
                  </a:lnTo>
                  <a:lnTo>
                    <a:pt x="335" y="0"/>
                  </a:lnTo>
                  <a:lnTo>
                    <a:pt x="276" y="0"/>
                  </a:lnTo>
                  <a:lnTo>
                    <a:pt x="222" y="0"/>
                  </a:lnTo>
                  <a:lnTo>
                    <a:pt x="180" y="6"/>
                  </a:lnTo>
                  <a:lnTo>
                    <a:pt x="138" y="6"/>
                  </a:lnTo>
                  <a:lnTo>
                    <a:pt x="108" y="6"/>
                  </a:lnTo>
                  <a:lnTo>
                    <a:pt x="54" y="6"/>
                  </a:lnTo>
                  <a:lnTo>
                    <a:pt x="24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12" y="42"/>
                  </a:lnTo>
                  <a:lnTo>
                    <a:pt x="18" y="48"/>
                  </a:lnTo>
                  <a:lnTo>
                    <a:pt x="30" y="54"/>
                  </a:lnTo>
                  <a:lnTo>
                    <a:pt x="60" y="60"/>
                  </a:lnTo>
                  <a:lnTo>
                    <a:pt x="90" y="72"/>
                  </a:lnTo>
                  <a:lnTo>
                    <a:pt x="144" y="84"/>
                  </a:lnTo>
                  <a:lnTo>
                    <a:pt x="210" y="90"/>
                  </a:lnTo>
                  <a:lnTo>
                    <a:pt x="293" y="102"/>
                  </a:lnTo>
                  <a:lnTo>
                    <a:pt x="389" y="108"/>
                  </a:lnTo>
                  <a:lnTo>
                    <a:pt x="503" y="120"/>
                  </a:lnTo>
                  <a:lnTo>
                    <a:pt x="622" y="120"/>
                  </a:lnTo>
                  <a:lnTo>
                    <a:pt x="754" y="126"/>
                  </a:lnTo>
                  <a:lnTo>
                    <a:pt x="873" y="126"/>
                  </a:lnTo>
                  <a:lnTo>
                    <a:pt x="993" y="126"/>
                  </a:lnTo>
                  <a:lnTo>
                    <a:pt x="993" y="12"/>
                  </a:lnTo>
                  <a:lnTo>
                    <a:pt x="879" y="12"/>
                  </a:lnTo>
                  <a:lnTo>
                    <a:pt x="754" y="6"/>
                  </a:lnTo>
                  <a:lnTo>
                    <a:pt x="754" y="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FFFFFF"/>
                </a:solidFill>
              </a:endParaRPr>
            </a:p>
          </p:txBody>
        </p:sp>
        <p:sp>
          <p:nvSpPr>
            <p:cNvPr id="233486" name="Freeform 14"/>
            <p:cNvSpPr>
              <a:spLocks/>
            </p:cNvSpPr>
            <p:nvPr userDrawn="1"/>
          </p:nvSpPr>
          <p:spPr bwMode="ltGray">
            <a:xfrm>
              <a:off x="4786" y="3645"/>
              <a:ext cx="972" cy="245"/>
            </a:xfrm>
            <a:custGeom>
              <a:avLst/>
              <a:gdLst>
                <a:gd name="T0" fmla="*/ 0 w 969"/>
                <a:gd name="T1" fmla="*/ 0 h 245"/>
                <a:gd name="T2" fmla="*/ 24 w 969"/>
                <a:gd name="T3" fmla="*/ 54 h 245"/>
                <a:gd name="T4" fmla="*/ 66 w 969"/>
                <a:gd name="T5" fmla="*/ 96 h 245"/>
                <a:gd name="T6" fmla="*/ 120 w 969"/>
                <a:gd name="T7" fmla="*/ 137 h 245"/>
                <a:gd name="T8" fmla="*/ 198 w 969"/>
                <a:gd name="T9" fmla="*/ 173 h 245"/>
                <a:gd name="T10" fmla="*/ 293 w 969"/>
                <a:gd name="T11" fmla="*/ 203 h 245"/>
                <a:gd name="T12" fmla="*/ 353 w 969"/>
                <a:gd name="T13" fmla="*/ 215 h 245"/>
                <a:gd name="T14" fmla="*/ 413 w 969"/>
                <a:gd name="T15" fmla="*/ 227 h 245"/>
                <a:gd name="T16" fmla="*/ 479 w 969"/>
                <a:gd name="T17" fmla="*/ 233 h 245"/>
                <a:gd name="T18" fmla="*/ 556 w 969"/>
                <a:gd name="T19" fmla="*/ 239 h 245"/>
                <a:gd name="T20" fmla="*/ 634 w 969"/>
                <a:gd name="T21" fmla="*/ 245 h 245"/>
                <a:gd name="T22" fmla="*/ 724 w 969"/>
                <a:gd name="T23" fmla="*/ 245 h 245"/>
                <a:gd name="T24" fmla="*/ 855 w 969"/>
                <a:gd name="T25" fmla="*/ 245 h 245"/>
                <a:gd name="T26" fmla="*/ 969 w 969"/>
                <a:gd name="T27" fmla="*/ 239 h 245"/>
                <a:gd name="T28" fmla="*/ 969 w 969"/>
                <a:gd name="T29" fmla="*/ 60 h 245"/>
                <a:gd name="T30" fmla="*/ 700 w 969"/>
                <a:gd name="T31" fmla="*/ 60 h 245"/>
                <a:gd name="T32" fmla="*/ 503 w 969"/>
                <a:gd name="T33" fmla="*/ 54 h 245"/>
                <a:gd name="T34" fmla="*/ 317 w 969"/>
                <a:gd name="T35" fmla="*/ 42 h 245"/>
                <a:gd name="T36" fmla="*/ 150 w 969"/>
                <a:gd name="T37" fmla="*/ 24 h 245"/>
                <a:gd name="T38" fmla="*/ 72 w 969"/>
                <a:gd name="T39" fmla="*/ 12 h 245"/>
                <a:gd name="T40" fmla="*/ 0 w 969"/>
                <a:gd name="T41" fmla="*/ 0 h 245"/>
                <a:gd name="T42" fmla="*/ 0 w 969"/>
                <a:gd name="T43" fmla="*/ 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69" h="245">
                  <a:moveTo>
                    <a:pt x="0" y="0"/>
                  </a:moveTo>
                  <a:lnTo>
                    <a:pt x="24" y="54"/>
                  </a:lnTo>
                  <a:lnTo>
                    <a:pt x="66" y="96"/>
                  </a:lnTo>
                  <a:lnTo>
                    <a:pt x="120" y="137"/>
                  </a:lnTo>
                  <a:lnTo>
                    <a:pt x="198" y="173"/>
                  </a:lnTo>
                  <a:lnTo>
                    <a:pt x="293" y="203"/>
                  </a:lnTo>
                  <a:lnTo>
                    <a:pt x="353" y="215"/>
                  </a:lnTo>
                  <a:lnTo>
                    <a:pt x="413" y="227"/>
                  </a:lnTo>
                  <a:lnTo>
                    <a:pt x="479" y="233"/>
                  </a:lnTo>
                  <a:lnTo>
                    <a:pt x="556" y="239"/>
                  </a:lnTo>
                  <a:lnTo>
                    <a:pt x="634" y="245"/>
                  </a:lnTo>
                  <a:lnTo>
                    <a:pt x="724" y="245"/>
                  </a:lnTo>
                  <a:lnTo>
                    <a:pt x="855" y="245"/>
                  </a:lnTo>
                  <a:lnTo>
                    <a:pt x="969" y="239"/>
                  </a:lnTo>
                  <a:lnTo>
                    <a:pt x="969" y="60"/>
                  </a:lnTo>
                  <a:lnTo>
                    <a:pt x="700" y="60"/>
                  </a:lnTo>
                  <a:lnTo>
                    <a:pt x="503" y="54"/>
                  </a:lnTo>
                  <a:lnTo>
                    <a:pt x="317" y="42"/>
                  </a:lnTo>
                  <a:lnTo>
                    <a:pt x="150" y="24"/>
                  </a:lnTo>
                  <a:lnTo>
                    <a:pt x="72" y="1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FFFFFF"/>
                </a:solidFill>
              </a:endParaRPr>
            </a:p>
          </p:txBody>
        </p:sp>
        <p:sp>
          <p:nvSpPr>
            <p:cNvPr id="233487" name="Freeform 15"/>
            <p:cNvSpPr>
              <a:spLocks/>
            </p:cNvSpPr>
            <p:nvPr userDrawn="1"/>
          </p:nvSpPr>
          <p:spPr bwMode="ltGray">
            <a:xfrm>
              <a:off x="4804" y="3591"/>
              <a:ext cx="954" cy="90"/>
            </a:xfrm>
            <a:custGeom>
              <a:avLst/>
              <a:gdLst>
                <a:gd name="T0" fmla="*/ 700 w 951"/>
                <a:gd name="T1" fmla="*/ 0 h 90"/>
                <a:gd name="T2" fmla="*/ 598 w 951"/>
                <a:gd name="T3" fmla="*/ 0 h 90"/>
                <a:gd name="T4" fmla="*/ 515 w 951"/>
                <a:gd name="T5" fmla="*/ 0 h 90"/>
                <a:gd name="T6" fmla="*/ 431 w 951"/>
                <a:gd name="T7" fmla="*/ 0 h 90"/>
                <a:gd name="T8" fmla="*/ 365 w 951"/>
                <a:gd name="T9" fmla="*/ 0 h 90"/>
                <a:gd name="T10" fmla="*/ 299 w 951"/>
                <a:gd name="T11" fmla="*/ 0 h 90"/>
                <a:gd name="T12" fmla="*/ 245 w 951"/>
                <a:gd name="T13" fmla="*/ 0 h 90"/>
                <a:gd name="T14" fmla="*/ 198 w 951"/>
                <a:gd name="T15" fmla="*/ 0 h 90"/>
                <a:gd name="T16" fmla="*/ 162 w 951"/>
                <a:gd name="T17" fmla="*/ 0 h 90"/>
                <a:gd name="T18" fmla="*/ 126 w 951"/>
                <a:gd name="T19" fmla="*/ 6 h 90"/>
                <a:gd name="T20" fmla="*/ 96 w 951"/>
                <a:gd name="T21" fmla="*/ 6 h 90"/>
                <a:gd name="T22" fmla="*/ 54 w 951"/>
                <a:gd name="T23" fmla="*/ 12 h 90"/>
                <a:gd name="T24" fmla="*/ 30 w 951"/>
                <a:gd name="T25" fmla="*/ 12 h 90"/>
                <a:gd name="T26" fmla="*/ 12 w 951"/>
                <a:gd name="T27" fmla="*/ 18 h 90"/>
                <a:gd name="T28" fmla="*/ 6 w 951"/>
                <a:gd name="T29" fmla="*/ 18 h 90"/>
                <a:gd name="T30" fmla="*/ 0 w 951"/>
                <a:gd name="T31" fmla="*/ 24 h 90"/>
                <a:gd name="T32" fmla="*/ 6 w 951"/>
                <a:gd name="T33" fmla="*/ 30 h 90"/>
                <a:gd name="T34" fmla="*/ 24 w 951"/>
                <a:gd name="T35" fmla="*/ 36 h 90"/>
                <a:gd name="T36" fmla="*/ 54 w 951"/>
                <a:gd name="T37" fmla="*/ 42 h 90"/>
                <a:gd name="T38" fmla="*/ 102 w 951"/>
                <a:gd name="T39" fmla="*/ 54 h 90"/>
                <a:gd name="T40" fmla="*/ 168 w 951"/>
                <a:gd name="T41" fmla="*/ 60 h 90"/>
                <a:gd name="T42" fmla="*/ 251 w 951"/>
                <a:gd name="T43" fmla="*/ 66 h 90"/>
                <a:gd name="T44" fmla="*/ 341 w 951"/>
                <a:gd name="T45" fmla="*/ 78 h 90"/>
                <a:gd name="T46" fmla="*/ 449 w 951"/>
                <a:gd name="T47" fmla="*/ 84 h 90"/>
                <a:gd name="T48" fmla="*/ 568 w 951"/>
                <a:gd name="T49" fmla="*/ 84 h 90"/>
                <a:gd name="T50" fmla="*/ 694 w 951"/>
                <a:gd name="T51" fmla="*/ 90 h 90"/>
                <a:gd name="T52" fmla="*/ 825 w 951"/>
                <a:gd name="T53" fmla="*/ 90 h 90"/>
                <a:gd name="T54" fmla="*/ 951 w 951"/>
                <a:gd name="T55" fmla="*/ 90 h 90"/>
                <a:gd name="T56" fmla="*/ 951 w 951"/>
                <a:gd name="T57" fmla="*/ 6 h 90"/>
                <a:gd name="T58" fmla="*/ 831 w 951"/>
                <a:gd name="T59" fmla="*/ 6 h 90"/>
                <a:gd name="T60" fmla="*/ 772 w 951"/>
                <a:gd name="T61" fmla="*/ 6 h 90"/>
                <a:gd name="T62" fmla="*/ 700 w 951"/>
                <a:gd name="T63" fmla="*/ 0 h 90"/>
                <a:gd name="T64" fmla="*/ 700 w 951"/>
                <a:gd name="T65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51" h="90">
                  <a:moveTo>
                    <a:pt x="700" y="0"/>
                  </a:moveTo>
                  <a:lnTo>
                    <a:pt x="598" y="0"/>
                  </a:lnTo>
                  <a:lnTo>
                    <a:pt x="515" y="0"/>
                  </a:lnTo>
                  <a:lnTo>
                    <a:pt x="431" y="0"/>
                  </a:lnTo>
                  <a:lnTo>
                    <a:pt x="365" y="0"/>
                  </a:lnTo>
                  <a:lnTo>
                    <a:pt x="299" y="0"/>
                  </a:lnTo>
                  <a:lnTo>
                    <a:pt x="245" y="0"/>
                  </a:lnTo>
                  <a:lnTo>
                    <a:pt x="198" y="0"/>
                  </a:lnTo>
                  <a:lnTo>
                    <a:pt x="162" y="0"/>
                  </a:lnTo>
                  <a:lnTo>
                    <a:pt x="126" y="6"/>
                  </a:lnTo>
                  <a:lnTo>
                    <a:pt x="96" y="6"/>
                  </a:lnTo>
                  <a:lnTo>
                    <a:pt x="54" y="12"/>
                  </a:lnTo>
                  <a:lnTo>
                    <a:pt x="30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6" y="30"/>
                  </a:lnTo>
                  <a:lnTo>
                    <a:pt x="24" y="36"/>
                  </a:lnTo>
                  <a:lnTo>
                    <a:pt x="54" y="42"/>
                  </a:lnTo>
                  <a:lnTo>
                    <a:pt x="102" y="54"/>
                  </a:lnTo>
                  <a:lnTo>
                    <a:pt x="168" y="60"/>
                  </a:lnTo>
                  <a:lnTo>
                    <a:pt x="251" y="66"/>
                  </a:lnTo>
                  <a:lnTo>
                    <a:pt x="341" y="78"/>
                  </a:lnTo>
                  <a:lnTo>
                    <a:pt x="449" y="84"/>
                  </a:lnTo>
                  <a:lnTo>
                    <a:pt x="568" y="84"/>
                  </a:lnTo>
                  <a:lnTo>
                    <a:pt x="694" y="90"/>
                  </a:lnTo>
                  <a:lnTo>
                    <a:pt x="825" y="90"/>
                  </a:lnTo>
                  <a:lnTo>
                    <a:pt x="951" y="90"/>
                  </a:lnTo>
                  <a:lnTo>
                    <a:pt x="951" y="6"/>
                  </a:lnTo>
                  <a:lnTo>
                    <a:pt x="831" y="6"/>
                  </a:lnTo>
                  <a:lnTo>
                    <a:pt x="772" y="6"/>
                  </a:lnTo>
                  <a:lnTo>
                    <a:pt x="700" y="0"/>
                  </a:lnTo>
                  <a:lnTo>
                    <a:pt x="70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FFFFFF"/>
                </a:solidFill>
              </a:endParaRPr>
            </a:p>
          </p:txBody>
        </p:sp>
        <p:sp>
          <p:nvSpPr>
            <p:cNvPr id="233488" name="Freeform 16"/>
            <p:cNvSpPr>
              <a:spLocks/>
            </p:cNvSpPr>
            <p:nvPr userDrawn="1"/>
          </p:nvSpPr>
          <p:spPr bwMode="ltGray">
            <a:xfrm>
              <a:off x="3059" y="1541"/>
              <a:ext cx="102" cy="155"/>
            </a:xfrm>
            <a:custGeom>
              <a:avLst/>
              <a:gdLst>
                <a:gd name="T0" fmla="*/ 102 w 102"/>
                <a:gd name="T1" fmla="*/ 0 h 155"/>
                <a:gd name="T2" fmla="*/ 0 w 102"/>
                <a:gd name="T3" fmla="*/ 12 h 155"/>
                <a:gd name="T4" fmla="*/ 30 w 102"/>
                <a:gd name="T5" fmla="*/ 72 h 155"/>
                <a:gd name="T6" fmla="*/ 30 w 102"/>
                <a:gd name="T7" fmla="*/ 155 h 155"/>
                <a:gd name="T8" fmla="*/ 72 w 102"/>
                <a:gd name="T9" fmla="*/ 155 h 155"/>
                <a:gd name="T10" fmla="*/ 72 w 102"/>
                <a:gd name="T11" fmla="*/ 66 h 155"/>
                <a:gd name="T12" fmla="*/ 102 w 102"/>
                <a:gd name="T13" fmla="*/ 0 h 155"/>
                <a:gd name="T14" fmla="*/ 102 w 102"/>
                <a:gd name="T15" fmla="*/ 0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155">
                  <a:moveTo>
                    <a:pt x="102" y="0"/>
                  </a:moveTo>
                  <a:lnTo>
                    <a:pt x="0" y="12"/>
                  </a:lnTo>
                  <a:lnTo>
                    <a:pt x="30" y="72"/>
                  </a:lnTo>
                  <a:lnTo>
                    <a:pt x="30" y="155"/>
                  </a:lnTo>
                  <a:lnTo>
                    <a:pt x="72" y="155"/>
                  </a:lnTo>
                  <a:lnTo>
                    <a:pt x="72" y="66"/>
                  </a:lnTo>
                  <a:lnTo>
                    <a:pt x="102" y="0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FFFFFF"/>
                </a:solidFill>
              </a:endParaRPr>
            </a:p>
          </p:txBody>
        </p:sp>
        <p:sp>
          <p:nvSpPr>
            <p:cNvPr id="233489" name="Freeform 17"/>
            <p:cNvSpPr>
              <a:spLocks noEditPoints="1"/>
            </p:cNvSpPr>
            <p:nvPr userDrawn="1"/>
          </p:nvSpPr>
          <p:spPr bwMode="ltGray">
            <a:xfrm>
              <a:off x="3059" y="1690"/>
              <a:ext cx="90" cy="96"/>
            </a:xfrm>
            <a:custGeom>
              <a:avLst/>
              <a:gdLst>
                <a:gd name="T0" fmla="*/ 48 w 90"/>
                <a:gd name="T1" fmla="*/ 96 h 96"/>
                <a:gd name="T2" fmla="*/ 72 w 90"/>
                <a:gd name="T3" fmla="*/ 72 h 96"/>
                <a:gd name="T4" fmla="*/ 84 w 90"/>
                <a:gd name="T5" fmla="*/ 48 h 96"/>
                <a:gd name="T6" fmla="*/ 90 w 90"/>
                <a:gd name="T7" fmla="*/ 36 h 96"/>
                <a:gd name="T8" fmla="*/ 84 w 90"/>
                <a:gd name="T9" fmla="*/ 24 h 96"/>
                <a:gd name="T10" fmla="*/ 66 w 90"/>
                <a:gd name="T11" fmla="*/ 6 h 96"/>
                <a:gd name="T12" fmla="*/ 42 w 90"/>
                <a:gd name="T13" fmla="*/ 0 h 96"/>
                <a:gd name="T14" fmla="*/ 24 w 90"/>
                <a:gd name="T15" fmla="*/ 0 h 96"/>
                <a:gd name="T16" fmla="*/ 12 w 90"/>
                <a:gd name="T17" fmla="*/ 12 h 96"/>
                <a:gd name="T18" fmla="*/ 6 w 90"/>
                <a:gd name="T19" fmla="*/ 24 h 96"/>
                <a:gd name="T20" fmla="*/ 0 w 90"/>
                <a:gd name="T21" fmla="*/ 36 h 96"/>
                <a:gd name="T22" fmla="*/ 12 w 90"/>
                <a:gd name="T23" fmla="*/ 66 h 96"/>
                <a:gd name="T24" fmla="*/ 30 w 90"/>
                <a:gd name="T25" fmla="*/ 84 h 96"/>
                <a:gd name="T26" fmla="*/ 48 w 90"/>
                <a:gd name="T27" fmla="*/ 96 h 96"/>
                <a:gd name="T28" fmla="*/ 48 w 90"/>
                <a:gd name="T29" fmla="*/ 96 h 96"/>
                <a:gd name="T30" fmla="*/ 48 w 90"/>
                <a:gd name="T31" fmla="*/ 12 h 96"/>
                <a:gd name="T32" fmla="*/ 66 w 90"/>
                <a:gd name="T33" fmla="*/ 18 h 96"/>
                <a:gd name="T34" fmla="*/ 72 w 90"/>
                <a:gd name="T35" fmla="*/ 24 h 96"/>
                <a:gd name="T36" fmla="*/ 72 w 90"/>
                <a:gd name="T37" fmla="*/ 36 h 96"/>
                <a:gd name="T38" fmla="*/ 72 w 90"/>
                <a:gd name="T39" fmla="*/ 48 h 96"/>
                <a:gd name="T40" fmla="*/ 54 w 90"/>
                <a:gd name="T41" fmla="*/ 66 h 96"/>
                <a:gd name="T42" fmla="*/ 48 w 90"/>
                <a:gd name="T43" fmla="*/ 78 h 96"/>
                <a:gd name="T44" fmla="*/ 30 w 90"/>
                <a:gd name="T45" fmla="*/ 66 h 96"/>
                <a:gd name="T46" fmla="*/ 24 w 90"/>
                <a:gd name="T47" fmla="*/ 48 h 96"/>
                <a:gd name="T48" fmla="*/ 18 w 90"/>
                <a:gd name="T49" fmla="*/ 30 h 96"/>
                <a:gd name="T50" fmla="*/ 30 w 90"/>
                <a:gd name="T51" fmla="*/ 12 h 96"/>
                <a:gd name="T52" fmla="*/ 48 w 90"/>
                <a:gd name="T53" fmla="*/ 12 h 96"/>
                <a:gd name="T54" fmla="*/ 48 w 90"/>
                <a:gd name="T55" fmla="*/ 1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90" h="96">
                  <a:moveTo>
                    <a:pt x="48" y="96"/>
                  </a:moveTo>
                  <a:lnTo>
                    <a:pt x="72" y="72"/>
                  </a:lnTo>
                  <a:lnTo>
                    <a:pt x="84" y="48"/>
                  </a:lnTo>
                  <a:lnTo>
                    <a:pt x="90" y="36"/>
                  </a:lnTo>
                  <a:lnTo>
                    <a:pt x="84" y="24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0"/>
                  </a:lnTo>
                  <a:lnTo>
                    <a:pt x="12" y="12"/>
                  </a:lnTo>
                  <a:lnTo>
                    <a:pt x="6" y="24"/>
                  </a:lnTo>
                  <a:lnTo>
                    <a:pt x="0" y="36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54" y="66"/>
                  </a:lnTo>
                  <a:lnTo>
                    <a:pt x="48" y="78"/>
                  </a:lnTo>
                  <a:lnTo>
                    <a:pt x="30" y="66"/>
                  </a:lnTo>
                  <a:lnTo>
                    <a:pt x="24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FFFFFF"/>
                </a:solidFill>
              </a:endParaRPr>
            </a:p>
          </p:txBody>
        </p:sp>
        <p:sp>
          <p:nvSpPr>
            <p:cNvPr id="233490" name="Freeform 18"/>
            <p:cNvSpPr>
              <a:spLocks noEditPoints="1"/>
            </p:cNvSpPr>
            <p:nvPr userDrawn="1"/>
          </p:nvSpPr>
          <p:spPr bwMode="ltGray">
            <a:xfrm>
              <a:off x="3059" y="1768"/>
              <a:ext cx="90" cy="108"/>
            </a:xfrm>
            <a:custGeom>
              <a:avLst/>
              <a:gdLst>
                <a:gd name="T0" fmla="*/ 0 w 90"/>
                <a:gd name="T1" fmla="*/ 90 h 108"/>
                <a:gd name="T2" fmla="*/ 12 w 90"/>
                <a:gd name="T3" fmla="*/ 102 h 108"/>
                <a:gd name="T4" fmla="*/ 24 w 90"/>
                <a:gd name="T5" fmla="*/ 108 h 108"/>
                <a:gd name="T6" fmla="*/ 54 w 90"/>
                <a:gd name="T7" fmla="*/ 108 h 108"/>
                <a:gd name="T8" fmla="*/ 78 w 90"/>
                <a:gd name="T9" fmla="*/ 96 h 108"/>
                <a:gd name="T10" fmla="*/ 90 w 90"/>
                <a:gd name="T11" fmla="*/ 72 h 108"/>
                <a:gd name="T12" fmla="*/ 84 w 90"/>
                <a:gd name="T13" fmla="*/ 42 h 108"/>
                <a:gd name="T14" fmla="*/ 66 w 90"/>
                <a:gd name="T15" fmla="*/ 24 h 108"/>
                <a:gd name="T16" fmla="*/ 54 w 90"/>
                <a:gd name="T17" fmla="*/ 12 h 108"/>
                <a:gd name="T18" fmla="*/ 48 w 90"/>
                <a:gd name="T19" fmla="*/ 6 h 108"/>
                <a:gd name="T20" fmla="*/ 48 w 90"/>
                <a:gd name="T21" fmla="*/ 6 h 108"/>
                <a:gd name="T22" fmla="*/ 48 w 90"/>
                <a:gd name="T23" fmla="*/ 0 h 108"/>
                <a:gd name="T24" fmla="*/ 24 w 90"/>
                <a:gd name="T25" fmla="*/ 24 h 108"/>
                <a:gd name="T26" fmla="*/ 6 w 90"/>
                <a:gd name="T27" fmla="*/ 48 h 108"/>
                <a:gd name="T28" fmla="*/ 0 w 90"/>
                <a:gd name="T29" fmla="*/ 66 h 108"/>
                <a:gd name="T30" fmla="*/ 0 w 90"/>
                <a:gd name="T31" fmla="*/ 90 h 108"/>
                <a:gd name="T32" fmla="*/ 0 w 90"/>
                <a:gd name="T33" fmla="*/ 90 h 108"/>
                <a:gd name="T34" fmla="*/ 12 w 90"/>
                <a:gd name="T35" fmla="*/ 66 h 108"/>
                <a:gd name="T36" fmla="*/ 18 w 90"/>
                <a:gd name="T37" fmla="*/ 48 h 108"/>
                <a:gd name="T38" fmla="*/ 30 w 90"/>
                <a:gd name="T39" fmla="*/ 36 h 108"/>
                <a:gd name="T40" fmla="*/ 42 w 90"/>
                <a:gd name="T41" fmla="*/ 24 h 108"/>
                <a:gd name="T42" fmla="*/ 48 w 90"/>
                <a:gd name="T43" fmla="*/ 18 h 108"/>
                <a:gd name="T44" fmla="*/ 66 w 90"/>
                <a:gd name="T45" fmla="*/ 30 h 108"/>
                <a:gd name="T46" fmla="*/ 72 w 90"/>
                <a:gd name="T47" fmla="*/ 48 h 108"/>
                <a:gd name="T48" fmla="*/ 78 w 90"/>
                <a:gd name="T49" fmla="*/ 72 h 108"/>
                <a:gd name="T50" fmla="*/ 78 w 90"/>
                <a:gd name="T51" fmla="*/ 84 h 108"/>
                <a:gd name="T52" fmla="*/ 66 w 90"/>
                <a:gd name="T53" fmla="*/ 96 h 108"/>
                <a:gd name="T54" fmla="*/ 42 w 90"/>
                <a:gd name="T55" fmla="*/ 102 h 108"/>
                <a:gd name="T56" fmla="*/ 30 w 90"/>
                <a:gd name="T57" fmla="*/ 96 h 108"/>
                <a:gd name="T58" fmla="*/ 18 w 90"/>
                <a:gd name="T59" fmla="*/ 90 h 108"/>
                <a:gd name="T60" fmla="*/ 12 w 90"/>
                <a:gd name="T61" fmla="*/ 78 h 108"/>
                <a:gd name="T62" fmla="*/ 12 w 90"/>
                <a:gd name="T63" fmla="*/ 66 h 108"/>
                <a:gd name="T64" fmla="*/ 12 w 90"/>
                <a:gd name="T65" fmla="*/ 6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0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54" y="108"/>
                  </a:lnTo>
                  <a:lnTo>
                    <a:pt x="78" y="96"/>
                  </a:lnTo>
                  <a:lnTo>
                    <a:pt x="90" y="72"/>
                  </a:lnTo>
                  <a:lnTo>
                    <a:pt x="84" y="42"/>
                  </a:lnTo>
                  <a:lnTo>
                    <a:pt x="66" y="24"/>
                  </a:lnTo>
                  <a:lnTo>
                    <a:pt x="54" y="12"/>
                  </a:lnTo>
                  <a:lnTo>
                    <a:pt x="48" y="6"/>
                  </a:lnTo>
                  <a:lnTo>
                    <a:pt x="48" y="6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30" y="36"/>
                  </a:lnTo>
                  <a:lnTo>
                    <a:pt x="42" y="24"/>
                  </a:lnTo>
                  <a:lnTo>
                    <a:pt x="48" y="18"/>
                  </a:lnTo>
                  <a:lnTo>
                    <a:pt x="66" y="30"/>
                  </a:lnTo>
                  <a:lnTo>
                    <a:pt x="72" y="48"/>
                  </a:lnTo>
                  <a:lnTo>
                    <a:pt x="78" y="72"/>
                  </a:lnTo>
                  <a:lnTo>
                    <a:pt x="78" y="84"/>
                  </a:lnTo>
                  <a:lnTo>
                    <a:pt x="66" y="96"/>
                  </a:lnTo>
                  <a:lnTo>
                    <a:pt x="42" y="102"/>
                  </a:lnTo>
                  <a:lnTo>
                    <a:pt x="30" y="96"/>
                  </a:lnTo>
                  <a:lnTo>
                    <a:pt x="18" y="90"/>
                  </a:lnTo>
                  <a:lnTo>
                    <a:pt x="12" y="78"/>
                  </a:lnTo>
                  <a:lnTo>
                    <a:pt x="12" y="66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FFFFFF"/>
                </a:solidFill>
              </a:endParaRPr>
            </a:p>
          </p:txBody>
        </p:sp>
        <p:sp>
          <p:nvSpPr>
            <p:cNvPr id="233491" name="Freeform 19"/>
            <p:cNvSpPr>
              <a:spLocks/>
            </p:cNvSpPr>
            <p:nvPr userDrawn="1"/>
          </p:nvSpPr>
          <p:spPr bwMode="ltGray">
            <a:xfrm>
              <a:off x="5470" y="1205"/>
              <a:ext cx="102" cy="156"/>
            </a:xfrm>
            <a:custGeom>
              <a:avLst/>
              <a:gdLst>
                <a:gd name="T0" fmla="*/ 102 w 102"/>
                <a:gd name="T1" fmla="*/ 0 h 156"/>
                <a:gd name="T2" fmla="*/ 0 w 102"/>
                <a:gd name="T3" fmla="*/ 6 h 156"/>
                <a:gd name="T4" fmla="*/ 30 w 102"/>
                <a:gd name="T5" fmla="*/ 72 h 156"/>
                <a:gd name="T6" fmla="*/ 30 w 102"/>
                <a:gd name="T7" fmla="*/ 156 h 156"/>
                <a:gd name="T8" fmla="*/ 72 w 102"/>
                <a:gd name="T9" fmla="*/ 156 h 156"/>
                <a:gd name="T10" fmla="*/ 72 w 102"/>
                <a:gd name="T11" fmla="*/ 66 h 156"/>
                <a:gd name="T12" fmla="*/ 102 w 102"/>
                <a:gd name="T13" fmla="*/ 0 h 156"/>
                <a:gd name="T14" fmla="*/ 102 w 102"/>
                <a:gd name="T15" fmla="*/ 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156">
                  <a:moveTo>
                    <a:pt x="102" y="0"/>
                  </a:moveTo>
                  <a:lnTo>
                    <a:pt x="0" y="6"/>
                  </a:lnTo>
                  <a:lnTo>
                    <a:pt x="30" y="72"/>
                  </a:lnTo>
                  <a:lnTo>
                    <a:pt x="30" y="156"/>
                  </a:lnTo>
                  <a:lnTo>
                    <a:pt x="72" y="156"/>
                  </a:lnTo>
                  <a:lnTo>
                    <a:pt x="72" y="66"/>
                  </a:lnTo>
                  <a:lnTo>
                    <a:pt x="102" y="0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FFFFFF"/>
                </a:solidFill>
              </a:endParaRPr>
            </a:p>
          </p:txBody>
        </p:sp>
        <p:sp>
          <p:nvSpPr>
            <p:cNvPr id="233492" name="Freeform 20"/>
            <p:cNvSpPr>
              <a:spLocks noEditPoints="1"/>
            </p:cNvSpPr>
            <p:nvPr userDrawn="1"/>
          </p:nvSpPr>
          <p:spPr bwMode="ltGray">
            <a:xfrm>
              <a:off x="5476" y="1349"/>
              <a:ext cx="84" cy="96"/>
            </a:xfrm>
            <a:custGeom>
              <a:avLst/>
              <a:gdLst>
                <a:gd name="T0" fmla="*/ 42 w 84"/>
                <a:gd name="T1" fmla="*/ 96 h 96"/>
                <a:gd name="T2" fmla="*/ 66 w 84"/>
                <a:gd name="T3" fmla="*/ 78 h 96"/>
                <a:gd name="T4" fmla="*/ 84 w 84"/>
                <a:gd name="T5" fmla="*/ 54 h 96"/>
                <a:gd name="T6" fmla="*/ 84 w 84"/>
                <a:gd name="T7" fmla="*/ 30 h 96"/>
                <a:gd name="T8" fmla="*/ 66 w 84"/>
                <a:gd name="T9" fmla="*/ 6 h 96"/>
                <a:gd name="T10" fmla="*/ 42 w 84"/>
                <a:gd name="T11" fmla="*/ 0 h 96"/>
                <a:gd name="T12" fmla="*/ 24 w 84"/>
                <a:gd name="T13" fmla="*/ 6 h 96"/>
                <a:gd name="T14" fmla="*/ 12 w 84"/>
                <a:gd name="T15" fmla="*/ 18 h 96"/>
                <a:gd name="T16" fmla="*/ 6 w 84"/>
                <a:gd name="T17" fmla="*/ 30 h 96"/>
                <a:gd name="T18" fmla="*/ 0 w 84"/>
                <a:gd name="T19" fmla="*/ 42 h 96"/>
                <a:gd name="T20" fmla="*/ 12 w 84"/>
                <a:gd name="T21" fmla="*/ 66 h 96"/>
                <a:gd name="T22" fmla="*/ 30 w 84"/>
                <a:gd name="T23" fmla="*/ 84 h 96"/>
                <a:gd name="T24" fmla="*/ 42 w 84"/>
                <a:gd name="T25" fmla="*/ 96 h 96"/>
                <a:gd name="T26" fmla="*/ 42 w 84"/>
                <a:gd name="T27" fmla="*/ 96 h 96"/>
                <a:gd name="T28" fmla="*/ 48 w 84"/>
                <a:gd name="T29" fmla="*/ 12 h 96"/>
                <a:gd name="T30" fmla="*/ 66 w 84"/>
                <a:gd name="T31" fmla="*/ 18 h 96"/>
                <a:gd name="T32" fmla="*/ 72 w 84"/>
                <a:gd name="T33" fmla="*/ 30 h 96"/>
                <a:gd name="T34" fmla="*/ 72 w 84"/>
                <a:gd name="T35" fmla="*/ 42 h 96"/>
                <a:gd name="T36" fmla="*/ 66 w 84"/>
                <a:gd name="T37" fmla="*/ 54 h 96"/>
                <a:gd name="T38" fmla="*/ 54 w 84"/>
                <a:gd name="T39" fmla="*/ 72 h 96"/>
                <a:gd name="T40" fmla="*/ 42 w 84"/>
                <a:gd name="T41" fmla="*/ 84 h 96"/>
                <a:gd name="T42" fmla="*/ 42 w 84"/>
                <a:gd name="T43" fmla="*/ 84 h 96"/>
                <a:gd name="T44" fmla="*/ 30 w 84"/>
                <a:gd name="T45" fmla="*/ 72 h 96"/>
                <a:gd name="T46" fmla="*/ 18 w 84"/>
                <a:gd name="T47" fmla="*/ 54 h 96"/>
                <a:gd name="T48" fmla="*/ 18 w 84"/>
                <a:gd name="T49" fmla="*/ 30 h 96"/>
                <a:gd name="T50" fmla="*/ 30 w 84"/>
                <a:gd name="T51" fmla="*/ 18 h 96"/>
                <a:gd name="T52" fmla="*/ 48 w 84"/>
                <a:gd name="T53" fmla="*/ 12 h 96"/>
                <a:gd name="T54" fmla="*/ 48 w 84"/>
                <a:gd name="T55" fmla="*/ 1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4" h="96">
                  <a:moveTo>
                    <a:pt x="42" y="96"/>
                  </a:moveTo>
                  <a:lnTo>
                    <a:pt x="66" y="78"/>
                  </a:lnTo>
                  <a:lnTo>
                    <a:pt x="84" y="54"/>
                  </a:lnTo>
                  <a:lnTo>
                    <a:pt x="84" y="30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6"/>
                  </a:lnTo>
                  <a:lnTo>
                    <a:pt x="12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2" y="96"/>
                  </a:lnTo>
                  <a:lnTo>
                    <a:pt x="42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4"/>
                  </a:lnTo>
                  <a:lnTo>
                    <a:pt x="54" y="72"/>
                  </a:lnTo>
                  <a:lnTo>
                    <a:pt x="42" y="84"/>
                  </a:lnTo>
                  <a:lnTo>
                    <a:pt x="42" y="84"/>
                  </a:lnTo>
                  <a:lnTo>
                    <a:pt x="30" y="72"/>
                  </a:lnTo>
                  <a:lnTo>
                    <a:pt x="18" y="54"/>
                  </a:lnTo>
                  <a:lnTo>
                    <a:pt x="18" y="30"/>
                  </a:lnTo>
                  <a:lnTo>
                    <a:pt x="30" y="18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FFFFFF"/>
                </a:solidFill>
              </a:endParaRPr>
            </a:p>
          </p:txBody>
        </p:sp>
        <p:sp>
          <p:nvSpPr>
            <p:cNvPr id="233493" name="Freeform 21"/>
            <p:cNvSpPr>
              <a:spLocks noEditPoints="1"/>
            </p:cNvSpPr>
            <p:nvPr userDrawn="1"/>
          </p:nvSpPr>
          <p:spPr bwMode="ltGray">
            <a:xfrm>
              <a:off x="5470" y="1433"/>
              <a:ext cx="90" cy="108"/>
            </a:xfrm>
            <a:custGeom>
              <a:avLst/>
              <a:gdLst>
                <a:gd name="T0" fmla="*/ 6 w 90"/>
                <a:gd name="T1" fmla="*/ 90 h 108"/>
                <a:gd name="T2" fmla="*/ 18 w 90"/>
                <a:gd name="T3" fmla="*/ 102 h 108"/>
                <a:gd name="T4" fmla="*/ 30 w 90"/>
                <a:gd name="T5" fmla="*/ 108 h 108"/>
                <a:gd name="T6" fmla="*/ 60 w 90"/>
                <a:gd name="T7" fmla="*/ 108 h 108"/>
                <a:gd name="T8" fmla="*/ 84 w 90"/>
                <a:gd name="T9" fmla="*/ 96 h 108"/>
                <a:gd name="T10" fmla="*/ 90 w 90"/>
                <a:gd name="T11" fmla="*/ 84 h 108"/>
                <a:gd name="T12" fmla="*/ 90 w 90"/>
                <a:gd name="T13" fmla="*/ 66 h 108"/>
                <a:gd name="T14" fmla="*/ 84 w 90"/>
                <a:gd name="T15" fmla="*/ 36 h 108"/>
                <a:gd name="T16" fmla="*/ 72 w 90"/>
                <a:gd name="T17" fmla="*/ 18 h 108"/>
                <a:gd name="T18" fmla="*/ 60 w 90"/>
                <a:gd name="T19" fmla="*/ 6 h 108"/>
                <a:gd name="T20" fmla="*/ 54 w 90"/>
                <a:gd name="T21" fmla="*/ 0 h 108"/>
                <a:gd name="T22" fmla="*/ 54 w 90"/>
                <a:gd name="T23" fmla="*/ 0 h 108"/>
                <a:gd name="T24" fmla="*/ 48 w 90"/>
                <a:gd name="T25" fmla="*/ 0 h 108"/>
                <a:gd name="T26" fmla="*/ 24 w 90"/>
                <a:gd name="T27" fmla="*/ 24 h 108"/>
                <a:gd name="T28" fmla="*/ 12 w 90"/>
                <a:gd name="T29" fmla="*/ 48 h 108"/>
                <a:gd name="T30" fmla="*/ 0 w 90"/>
                <a:gd name="T31" fmla="*/ 66 h 108"/>
                <a:gd name="T32" fmla="*/ 6 w 90"/>
                <a:gd name="T33" fmla="*/ 90 h 108"/>
                <a:gd name="T34" fmla="*/ 6 w 90"/>
                <a:gd name="T35" fmla="*/ 90 h 108"/>
                <a:gd name="T36" fmla="*/ 18 w 90"/>
                <a:gd name="T37" fmla="*/ 66 h 108"/>
                <a:gd name="T38" fmla="*/ 24 w 90"/>
                <a:gd name="T39" fmla="*/ 48 h 108"/>
                <a:gd name="T40" fmla="*/ 36 w 90"/>
                <a:gd name="T41" fmla="*/ 30 h 108"/>
                <a:gd name="T42" fmla="*/ 42 w 90"/>
                <a:gd name="T43" fmla="*/ 18 h 108"/>
                <a:gd name="T44" fmla="*/ 48 w 90"/>
                <a:gd name="T45" fmla="*/ 12 h 108"/>
                <a:gd name="T46" fmla="*/ 78 w 90"/>
                <a:gd name="T47" fmla="*/ 42 h 108"/>
                <a:gd name="T48" fmla="*/ 84 w 90"/>
                <a:gd name="T49" fmla="*/ 66 h 108"/>
                <a:gd name="T50" fmla="*/ 66 w 90"/>
                <a:gd name="T51" fmla="*/ 90 h 108"/>
                <a:gd name="T52" fmla="*/ 54 w 90"/>
                <a:gd name="T53" fmla="*/ 96 h 108"/>
                <a:gd name="T54" fmla="*/ 42 w 90"/>
                <a:gd name="T55" fmla="*/ 96 h 108"/>
                <a:gd name="T56" fmla="*/ 30 w 90"/>
                <a:gd name="T57" fmla="*/ 96 h 108"/>
                <a:gd name="T58" fmla="*/ 24 w 90"/>
                <a:gd name="T59" fmla="*/ 84 h 108"/>
                <a:gd name="T60" fmla="*/ 18 w 90"/>
                <a:gd name="T61" fmla="*/ 78 h 108"/>
                <a:gd name="T62" fmla="*/ 18 w 90"/>
                <a:gd name="T63" fmla="*/ 66 h 108"/>
                <a:gd name="T64" fmla="*/ 18 w 90"/>
                <a:gd name="T65" fmla="*/ 6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0" h="108">
                  <a:moveTo>
                    <a:pt x="6" y="90"/>
                  </a:moveTo>
                  <a:lnTo>
                    <a:pt x="18" y="102"/>
                  </a:lnTo>
                  <a:lnTo>
                    <a:pt x="30" y="108"/>
                  </a:lnTo>
                  <a:lnTo>
                    <a:pt x="60" y="108"/>
                  </a:lnTo>
                  <a:lnTo>
                    <a:pt x="84" y="96"/>
                  </a:lnTo>
                  <a:lnTo>
                    <a:pt x="90" y="84"/>
                  </a:lnTo>
                  <a:lnTo>
                    <a:pt x="90" y="66"/>
                  </a:lnTo>
                  <a:lnTo>
                    <a:pt x="84" y="36"/>
                  </a:lnTo>
                  <a:lnTo>
                    <a:pt x="72" y="18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12" y="48"/>
                  </a:lnTo>
                  <a:lnTo>
                    <a:pt x="0" y="66"/>
                  </a:lnTo>
                  <a:lnTo>
                    <a:pt x="6" y="90"/>
                  </a:lnTo>
                  <a:lnTo>
                    <a:pt x="6" y="90"/>
                  </a:lnTo>
                  <a:close/>
                  <a:moveTo>
                    <a:pt x="18" y="66"/>
                  </a:moveTo>
                  <a:lnTo>
                    <a:pt x="24" y="48"/>
                  </a:lnTo>
                  <a:lnTo>
                    <a:pt x="36" y="30"/>
                  </a:lnTo>
                  <a:lnTo>
                    <a:pt x="42" y="18"/>
                  </a:lnTo>
                  <a:lnTo>
                    <a:pt x="48" y="12"/>
                  </a:lnTo>
                  <a:lnTo>
                    <a:pt x="78" y="42"/>
                  </a:lnTo>
                  <a:lnTo>
                    <a:pt x="84" y="66"/>
                  </a:lnTo>
                  <a:lnTo>
                    <a:pt x="66" y="90"/>
                  </a:lnTo>
                  <a:lnTo>
                    <a:pt x="54" y="96"/>
                  </a:lnTo>
                  <a:lnTo>
                    <a:pt x="42" y="96"/>
                  </a:lnTo>
                  <a:lnTo>
                    <a:pt x="30" y="96"/>
                  </a:lnTo>
                  <a:lnTo>
                    <a:pt x="24" y="84"/>
                  </a:lnTo>
                  <a:lnTo>
                    <a:pt x="18" y="78"/>
                  </a:lnTo>
                  <a:lnTo>
                    <a:pt x="18" y="66"/>
                  </a:lnTo>
                  <a:lnTo>
                    <a:pt x="18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FFFFFF"/>
                </a:solidFill>
              </a:endParaRPr>
            </a:p>
          </p:txBody>
        </p:sp>
        <p:sp>
          <p:nvSpPr>
            <p:cNvPr id="233494" name="Freeform 22"/>
            <p:cNvSpPr>
              <a:spLocks noEditPoints="1"/>
            </p:cNvSpPr>
            <p:nvPr userDrawn="1"/>
          </p:nvSpPr>
          <p:spPr bwMode="ltGray">
            <a:xfrm>
              <a:off x="5428" y="3525"/>
              <a:ext cx="66" cy="96"/>
            </a:xfrm>
            <a:custGeom>
              <a:avLst/>
              <a:gdLst>
                <a:gd name="T0" fmla="*/ 30 w 66"/>
                <a:gd name="T1" fmla="*/ 96 h 96"/>
                <a:gd name="T2" fmla="*/ 54 w 66"/>
                <a:gd name="T3" fmla="*/ 72 h 96"/>
                <a:gd name="T4" fmla="*/ 66 w 66"/>
                <a:gd name="T5" fmla="*/ 48 h 96"/>
                <a:gd name="T6" fmla="*/ 66 w 66"/>
                <a:gd name="T7" fmla="*/ 24 h 96"/>
                <a:gd name="T8" fmla="*/ 54 w 66"/>
                <a:gd name="T9" fmla="*/ 6 h 96"/>
                <a:gd name="T10" fmla="*/ 30 w 66"/>
                <a:gd name="T11" fmla="*/ 0 h 96"/>
                <a:gd name="T12" fmla="*/ 18 w 66"/>
                <a:gd name="T13" fmla="*/ 0 h 96"/>
                <a:gd name="T14" fmla="*/ 6 w 66"/>
                <a:gd name="T15" fmla="*/ 12 h 96"/>
                <a:gd name="T16" fmla="*/ 0 w 66"/>
                <a:gd name="T17" fmla="*/ 36 h 96"/>
                <a:gd name="T18" fmla="*/ 6 w 66"/>
                <a:gd name="T19" fmla="*/ 60 h 96"/>
                <a:gd name="T20" fmla="*/ 18 w 66"/>
                <a:gd name="T21" fmla="*/ 84 h 96"/>
                <a:gd name="T22" fmla="*/ 30 w 66"/>
                <a:gd name="T23" fmla="*/ 96 h 96"/>
                <a:gd name="T24" fmla="*/ 30 w 66"/>
                <a:gd name="T25" fmla="*/ 96 h 96"/>
                <a:gd name="T26" fmla="*/ 30 w 66"/>
                <a:gd name="T27" fmla="*/ 12 h 96"/>
                <a:gd name="T28" fmla="*/ 48 w 66"/>
                <a:gd name="T29" fmla="*/ 18 h 96"/>
                <a:gd name="T30" fmla="*/ 54 w 66"/>
                <a:gd name="T31" fmla="*/ 24 h 96"/>
                <a:gd name="T32" fmla="*/ 54 w 66"/>
                <a:gd name="T33" fmla="*/ 36 h 96"/>
                <a:gd name="T34" fmla="*/ 48 w 66"/>
                <a:gd name="T35" fmla="*/ 48 h 96"/>
                <a:gd name="T36" fmla="*/ 36 w 66"/>
                <a:gd name="T37" fmla="*/ 66 h 96"/>
                <a:gd name="T38" fmla="*/ 30 w 66"/>
                <a:gd name="T39" fmla="*/ 78 h 96"/>
                <a:gd name="T40" fmla="*/ 18 w 66"/>
                <a:gd name="T41" fmla="*/ 66 h 96"/>
                <a:gd name="T42" fmla="*/ 12 w 66"/>
                <a:gd name="T43" fmla="*/ 48 h 96"/>
                <a:gd name="T44" fmla="*/ 6 w 66"/>
                <a:gd name="T45" fmla="*/ 30 h 96"/>
                <a:gd name="T46" fmla="*/ 18 w 66"/>
                <a:gd name="T47" fmla="*/ 12 h 96"/>
                <a:gd name="T48" fmla="*/ 30 w 66"/>
                <a:gd name="T49" fmla="*/ 12 h 96"/>
                <a:gd name="T50" fmla="*/ 30 w 66"/>
                <a:gd name="T51" fmla="*/ 1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6" h="96">
                  <a:moveTo>
                    <a:pt x="30" y="96"/>
                  </a:moveTo>
                  <a:lnTo>
                    <a:pt x="54" y="72"/>
                  </a:lnTo>
                  <a:lnTo>
                    <a:pt x="66" y="48"/>
                  </a:lnTo>
                  <a:lnTo>
                    <a:pt x="66" y="24"/>
                  </a:lnTo>
                  <a:lnTo>
                    <a:pt x="54" y="6"/>
                  </a:lnTo>
                  <a:lnTo>
                    <a:pt x="30" y="0"/>
                  </a:lnTo>
                  <a:lnTo>
                    <a:pt x="18" y="0"/>
                  </a:lnTo>
                  <a:lnTo>
                    <a:pt x="6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18" y="84"/>
                  </a:lnTo>
                  <a:lnTo>
                    <a:pt x="30" y="96"/>
                  </a:lnTo>
                  <a:lnTo>
                    <a:pt x="30" y="96"/>
                  </a:lnTo>
                  <a:close/>
                  <a:moveTo>
                    <a:pt x="30" y="12"/>
                  </a:moveTo>
                  <a:lnTo>
                    <a:pt x="48" y="18"/>
                  </a:lnTo>
                  <a:lnTo>
                    <a:pt x="54" y="24"/>
                  </a:lnTo>
                  <a:lnTo>
                    <a:pt x="54" y="36"/>
                  </a:lnTo>
                  <a:lnTo>
                    <a:pt x="48" y="48"/>
                  </a:lnTo>
                  <a:lnTo>
                    <a:pt x="36" y="66"/>
                  </a:lnTo>
                  <a:lnTo>
                    <a:pt x="30" y="78"/>
                  </a:lnTo>
                  <a:lnTo>
                    <a:pt x="18" y="66"/>
                  </a:lnTo>
                  <a:lnTo>
                    <a:pt x="12" y="48"/>
                  </a:lnTo>
                  <a:lnTo>
                    <a:pt x="6" y="30"/>
                  </a:lnTo>
                  <a:lnTo>
                    <a:pt x="18" y="12"/>
                  </a:lnTo>
                  <a:lnTo>
                    <a:pt x="30" y="12"/>
                  </a:lnTo>
                  <a:lnTo>
                    <a:pt x="30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FFFFFF"/>
                </a:solidFill>
              </a:endParaRPr>
            </a:p>
          </p:txBody>
        </p:sp>
        <p:sp>
          <p:nvSpPr>
            <p:cNvPr id="233495" name="Freeform 23"/>
            <p:cNvSpPr>
              <a:spLocks/>
            </p:cNvSpPr>
            <p:nvPr userDrawn="1"/>
          </p:nvSpPr>
          <p:spPr bwMode="ltGray">
            <a:xfrm>
              <a:off x="3017" y="1127"/>
              <a:ext cx="2603" cy="444"/>
            </a:xfrm>
            <a:custGeom>
              <a:avLst/>
              <a:gdLst>
                <a:gd name="T0" fmla="*/ 2577 w 2594"/>
                <a:gd name="T1" fmla="*/ 0 h 444"/>
                <a:gd name="T2" fmla="*/ 2594 w 2594"/>
                <a:gd name="T3" fmla="*/ 72 h 444"/>
                <a:gd name="T4" fmla="*/ 6 w 2594"/>
                <a:gd name="T5" fmla="*/ 444 h 444"/>
                <a:gd name="T6" fmla="*/ 0 w 2594"/>
                <a:gd name="T7" fmla="*/ 396 h 444"/>
                <a:gd name="T8" fmla="*/ 1225 w 2594"/>
                <a:gd name="T9" fmla="*/ 96 h 444"/>
                <a:gd name="T10" fmla="*/ 1351 w 2594"/>
                <a:gd name="T11" fmla="*/ 78 h 444"/>
                <a:gd name="T12" fmla="*/ 2577 w 2594"/>
                <a:gd name="T13" fmla="*/ 0 h 444"/>
                <a:gd name="T14" fmla="*/ 2577 w 2594"/>
                <a:gd name="T15" fmla="*/ 0 h 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94" h="444">
                  <a:moveTo>
                    <a:pt x="2577" y="0"/>
                  </a:moveTo>
                  <a:lnTo>
                    <a:pt x="2594" y="72"/>
                  </a:lnTo>
                  <a:lnTo>
                    <a:pt x="6" y="444"/>
                  </a:lnTo>
                  <a:lnTo>
                    <a:pt x="0" y="396"/>
                  </a:lnTo>
                  <a:lnTo>
                    <a:pt x="1225" y="96"/>
                  </a:lnTo>
                  <a:lnTo>
                    <a:pt x="1351" y="78"/>
                  </a:lnTo>
                  <a:lnTo>
                    <a:pt x="2577" y="0"/>
                  </a:lnTo>
                  <a:lnTo>
                    <a:pt x="25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FFFFFF"/>
                </a:solidFill>
              </a:endParaRPr>
            </a:p>
          </p:txBody>
        </p:sp>
        <p:sp>
          <p:nvSpPr>
            <p:cNvPr id="233496" name="Freeform 24"/>
            <p:cNvSpPr>
              <a:spLocks noEditPoints="1"/>
            </p:cNvSpPr>
            <p:nvPr userDrawn="1"/>
          </p:nvSpPr>
          <p:spPr bwMode="ltGray">
            <a:xfrm>
              <a:off x="2934" y="3773"/>
              <a:ext cx="84" cy="95"/>
            </a:xfrm>
            <a:custGeom>
              <a:avLst/>
              <a:gdLst>
                <a:gd name="T0" fmla="*/ 36 w 84"/>
                <a:gd name="T1" fmla="*/ 95 h 95"/>
                <a:gd name="T2" fmla="*/ 60 w 84"/>
                <a:gd name="T3" fmla="*/ 77 h 95"/>
                <a:gd name="T4" fmla="*/ 78 w 84"/>
                <a:gd name="T5" fmla="*/ 53 h 95"/>
                <a:gd name="T6" fmla="*/ 84 w 84"/>
                <a:gd name="T7" fmla="*/ 42 h 95"/>
                <a:gd name="T8" fmla="*/ 84 w 84"/>
                <a:gd name="T9" fmla="*/ 30 h 95"/>
                <a:gd name="T10" fmla="*/ 72 w 84"/>
                <a:gd name="T11" fmla="*/ 6 h 95"/>
                <a:gd name="T12" fmla="*/ 42 w 84"/>
                <a:gd name="T13" fmla="*/ 0 h 95"/>
                <a:gd name="T14" fmla="*/ 30 w 84"/>
                <a:gd name="T15" fmla="*/ 0 h 95"/>
                <a:gd name="T16" fmla="*/ 12 w 84"/>
                <a:gd name="T17" fmla="*/ 12 h 95"/>
                <a:gd name="T18" fmla="*/ 0 w 84"/>
                <a:gd name="T19" fmla="*/ 24 h 95"/>
                <a:gd name="T20" fmla="*/ 0 w 84"/>
                <a:gd name="T21" fmla="*/ 36 h 95"/>
                <a:gd name="T22" fmla="*/ 6 w 84"/>
                <a:gd name="T23" fmla="*/ 59 h 95"/>
                <a:gd name="T24" fmla="*/ 24 w 84"/>
                <a:gd name="T25" fmla="*/ 83 h 95"/>
                <a:gd name="T26" fmla="*/ 36 w 84"/>
                <a:gd name="T27" fmla="*/ 95 h 95"/>
                <a:gd name="T28" fmla="*/ 36 w 84"/>
                <a:gd name="T29" fmla="*/ 95 h 95"/>
                <a:gd name="T30" fmla="*/ 48 w 84"/>
                <a:gd name="T31" fmla="*/ 12 h 95"/>
                <a:gd name="T32" fmla="*/ 66 w 84"/>
                <a:gd name="T33" fmla="*/ 18 h 95"/>
                <a:gd name="T34" fmla="*/ 72 w 84"/>
                <a:gd name="T35" fmla="*/ 30 h 95"/>
                <a:gd name="T36" fmla="*/ 72 w 84"/>
                <a:gd name="T37" fmla="*/ 42 h 95"/>
                <a:gd name="T38" fmla="*/ 66 w 84"/>
                <a:gd name="T39" fmla="*/ 53 h 95"/>
                <a:gd name="T40" fmla="*/ 48 w 84"/>
                <a:gd name="T41" fmla="*/ 71 h 95"/>
                <a:gd name="T42" fmla="*/ 42 w 84"/>
                <a:gd name="T43" fmla="*/ 77 h 95"/>
                <a:gd name="T44" fmla="*/ 36 w 84"/>
                <a:gd name="T45" fmla="*/ 77 h 95"/>
                <a:gd name="T46" fmla="*/ 24 w 84"/>
                <a:gd name="T47" fmla="*/ 65 h 95"/>
                <a:gd name="T48" fmla="*/ 18 w 84"/>
                <a:gd name="T49" fmla="*/ 48 h 95"/>
                <a:gd name="T50" fmla="*/ 18 w 84"/>
                <a:gd name="T51" fmla="*/ 30 h 95"/>
                <a:gd name="T52" fmla="*/ 30 w 84"/>
                <a:gd name="T53" fmla="*/ 12 h 95"/>
                <a:gd name="T54" fmla="*/ 48 w 84"/>
                <a:gd name="T55" fmla="*/ 12 h 95"/>
                <a:gd name="T56" fmla="*/ 48 w 84"/>
                <a:gd name="T57" fmla="*/ 12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4" h="95">
                  <a:moveTo>
                    <a:pt x="36" y="95"/>
                  </a:moveTo>
                  <a:lnTo>
                    <a:pt x="60" y="77"/>
                  </a:lnTo>
                  <a:lnTo>
                    <a:pt x="78" y="53"/>
                  </a:lnTo>
                  <a:lnTo>
                    <a:pt x="84" y="42"/>
                  </a:lnTo>
                  <a:lnTo>
                    <a:pt x="84" y="30"/>
                  </a:lnTo>
                  <a:lnTo>
                    <a:pt x="72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12" y="12"/>
                  </a:lnTo>
                  <a:lnTo>
                    <a:pt x="0" y="24"/>
                  </a:lnTo>
                  <a:lnTo>
                    <a:pt x="0" y="36"/>
                  </a:lnTo>
                  <a:lnTo>
                    <a:pt x="6" y="59"/>
                  </a:lnTo>
                  <a:lnTo>
                    <a:pt x="24" y="83"/>
                  </a:lnTo>
                  <a:lnTo>
                    <a:pt x="36" y="95"/>
                  </a:lnTo>
                  <a:lnTo>
                    <a:pt x="36" y="95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3"/>
                  </a:lnTo>
                  <a:lnTo>
                    <a:pt x="48" y="71"/>
                  </a:lnTo>
                  <a:lnTo>
                    <a:pt x="42" y="77"/>
                  </a:lnTo>
                  <a:lnTo>
                    <a:pt x="36" y="77"/>
                  </a:lnTo>
                  <a:lnTo>
                    <a:pt x="24" y="65"/>
                  </a:lnTo>
                  <a:lnTo>
                    <a:pt x="18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FFFFFF"/>
                </a:solidFill>
              </a:endParaRPr>
            </a:p>
          </p:txBody>
        </p:sp>
        <p:sp>
          <p:nvSpPr>
            <p:cNvPr id="233497" name="Freeform 25"/>
            <p:cNvSpPr>
              <a:spLocks noEditPoints="1"/>
            </p:cNvSpPr>
            <p:nvPr userDrawn="1"/>
          </p:nvSpPr>
          <p:spPr bwMode="ltGray">
            <a:xfrm>
              <a:off x="3779" y="3872"/>
              <a:ext cx="90" cy="108"/>
            </a:xfrm>
            <a:custGeom>
              <a:avLst/>
              <a:gdLst>
                <a:gd name="T0" fmla="*/ 12 w 90"/>
                <a:gd name="T1" fmla="*/ 96 h 108"/>
                <a:gd name="T2" fmla="*/ 24 w 90"/>
                <a:gd name="T3" fmla="*/ 108 h 108"/>
                <a:gd name="T4" fmla="*/ 42 w 90"/>
                <a:gd name="T5" fmla="*/ 108 h 108"/>
                <a:gd name="T6" fmla="*/ 66 w 90"/>
                <a:gd name="T7" fmla="*/ 102 h 108"/>
                <a:gd name="T8" fmla="*/ 84 w 90"/>
                <a:gd name="T9" fmla="*/ 78 h 108"/>
                <a:gd name="T10" fmla="*/ 90 w 90"/>
                <a:gd name="T11" fmla="*/ 66 h 108"/>
                <a:gd name="T12" fmla="*/ 84 w 90"/>
                <a:gd name="T13" fmla="*/ 48 h 108"/>
                <a:gd name="T14" fmla="*/ 66 w 90"/>
                <a:gd name="T15" fmla="*/ 24 h 108"/>
                <a:gd name="T16" fmla="*/ 48 w 90"/>
                <a:gd name="T17" fmla="*/ 12 h 108"/>
                <a:gd name="T18" fmla="*/ 36 w 90"/>
                <a:gd name="T19" fmla="*/ 0 h 108"/>
                <a:gd name="T20" fmla="*/ 30 w 90"/>
                <a:gd name="T21" fmla="*/ 0 h 108"/>
                <a:gd name="T22" fmla="*/ 30 w 90"/>
                <a:gd name="T23" fmla="*/ 0 h 108"/>
                <a:gd name="T24" fmla="*/ 24 w 90"/>
                <a:gd name="T25" fmla="*/ 0 h 108"/>
                <a:gd name="T26" fmla="*/ 12 w 90"/>
                <a:gd name="T27" fmla="*/ 30 h 108"/>
                <a:gd name="T28" fmla="*/ 0 w 90"/>
                <a:gd name="T29" fmla="*/ 54 h 108"/>
                <a:gd name="T30" fmla="*/ 0 w 90"/>
                <a:gd name="T31" fmla="*/ 78 h 108"/>
                <a:gd name="T32" fmla="*/ 12 w 90"/>
                <a:gd name="T33" fmla="*/ 96 h 108"/>
                <a:gd name="T34" fmla="*/ 12 w 90"/>
                <a:gd name="T35" fmla="*/ 96 h 108"/>
                <a:gd name="T36" fmla="*/ 12 w 90"/>
                <a:gd name="T37" fmla="*/ 72 h 108"/>
                <a:gd name="T38" fmla="*/ 18 w 90"/>
                <a:gd name="T39" fmla="*/ 54 h 108"/>
                <a:gd name="T40" fmla="*/ 24 w 90"/>
                <a:gd name="T41" fmla="*/ 36 h 108"/>
                <a:gd name="T42" fmla="*/ 30 w 90"/>
                <a:gd name="T43" fmla="*/ 18 h 108"/>
                <a:gd name="T44" fmla="*/ 30 w 90"/>
                <a:gd name="T45" fmla="*/ 12 h 108"/>
                <a:gd name="T46" fmla="*/ 48 w 90"/>
                <a:gd name="T47" fmla="*/ 24 h 108"/>
                <a:gd name="T48" fmla="*/ 66 w 90"/>
                <a:gd name="T49" fmla="*/ 36 h 108"/>
                <a:gd name="T50" fmla="*/ 78 w 90"/>
                <a:gd name="T51" fmla="*/ 54 h 108"/>
                <a:gd name="T52" fmla="*/ 78 w 90"/>
                <a:gd name="T53" fmla="*/ 72 h 108"/>
                <a:gd name="T54" fmla="*/ 72 w 90"/>
                <a:gd name="T55" fmla="*/ 84 h 108"/>
                <a:gd name="T56" fmla="*/ 48 w 90"/>
                <a:gd name="T57" fmla="*/ 96 h 108"/>
                <a:gd name="T58" fmla="*/ 36 w 90"/>
                <a:gd name="T59" fmla="*/ 96 h 108"/>
                <a:gd name="T60" fmla="*/ 24 w 90"/>
                <a:gd name="T61" fmla="*/ 90 h 108"/>
                <a:gd name="T62" fmla="*/ 18 w 90"/>
                <a:gd name="T63" fmla="*/ 84 h 108"/>
                <a:gd name="T64" fmla="*/ 12 w 90"/>
                <a:gd name="T65" fmla="*/ 72 h 108"/>
                <a:gd name="T66" fmla="*/ 12 w 90"/>
                <a:gd name="T67" fmla="*/ 7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0" h="108">
                  <a:moveTo>
                    <a:pt x="12" y="96"/>
                  </a:moveTo>
                  <a:lnTo>
                    <a:pt x="24" y="108"/>
                  </a:lnTo>
                  <a:lnTo>
                    <a:pt x="42" y="108"/>
                  </a:lnTo>
                  <a:lnTo>
                    <a:pt x="66" y="102"/>
                  </a:lnTo>
                  <a:lnTo>
                    <a:pt x="84" y="78"/>
                  </a:lnTo>
                  <a:lnTo>
                    <a:pt x="90" y="66"/>
                  </a:lnTo>
                  <a:lnTo>
                    <a:pt x="84" y="48"/>
                  </a:lnTo>
                  <a:lnTo>
                    <a:pt x="66" y="24"/>
                  </a:lnTo>
                  <a:lnTo>
                    <a:pt x="48" y="1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12" y="30"/>
                  </a:lnTo>
                  <a:lnTo>
                    <a:pt x="0" y="54"/>
                  </a:lnTo>
                  <a:lnTo>
                    <a:pt x="0" y="78"/>
                  </a:lnTo>
                  <a:lnTo>
                    <a:pt x="12" y="96"/>
                  </a:lnTo>
                  <a:lnTo>
                    <a:pt x="12" y="96"/>
                  </a:lnTo>
                  <a:close/>
                  <a:moveTo>
                    <a:pt x="12" y="72"/>
                  </a:moveTo>
                  <a:lnTo>
                    <a:pt x="18" y="54"/>
                  </a:lnTo>
                  <a:lnTo>
                    <a:pt x="24" y="36"/>
                  </a:lnTo>
                  <a:lnTo>
                    <a:pt x="30" y="18"/>
                  </a:lnTo>
                  <a:lnTo>
                    <a:pt x="30" y="12"/>
                  </a:lnTo>
                  <a:lnTo>
                    <a:pt x="48" y="24"/>
                  </a:lnTo>
                  <a:lnTo>
                    <a:pt x="66" y="36"/>
                  </a:lnTo>
                  <a:lnTo>
                    <a:pt x="78" y="54"/>
                  </a:lnTo>
                  <a:lnTo>
                    <a:pt x="78" y="72"/>
                  </a:lnTo>
                  <a:lnTo>
                    <a:pt x="72" y="84"/>
                  </a:lnTo>
                  <a:lnTo>
                    <a:pt x="48" y="96"/>
                  </a:lnTo>
                  <a:lnTo>
                    <a:pt x="36" y="96"/>
                  </a:lnTo>
                  <a:lnTo>
                    <a:pt x="24" y="90"/>
                  </a:lnTo>
                  <a:lnTo>
                    <a:pt x="18" y="84"/>
                  </a:lnTo>
                  <a:lnTo>
                    <a:pt x="12" y="72"/>
                  </a:lnTo>
                  <a:lnTo>
                    <a:pt x="12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FFFFFF"/>
                </a:solidFill>
              </a:endParaRPr>
            </a:p>
          </p:txBody>
        </p:sp>
        <p:sp>
          <p:nvSpPr>
            <p:cNvPr id="233498" name="Freeform 26"/>
            <p:cNvSpPr>
              <a:spLocks noEditPoints="1"/>
            </p:cNvSpPr>
            <p:nvPr userDrawn="1"/>
          </p:nvSpPr>
          <p:spPr bwMode="ltGray">
            <a:xfrm>
              <a:off x="2400" y="3872"/>
              <a:ext cx="72" cy="90"/>
            </a:xfrm>
            <a:custGeom>
              <a:avLst/>
              <a:gdLst>
                <a:gd name="T0" fmla="*/ 71 w 71"/>
                <a:gd name="T1" fmla="*/ 90 h 90"/>
                <a:gd name="T2" fmla="*/ 71 w 71"/>
                <a:gd name="T3" fmla="*/ 60 h 90"/>
                <a:gd name="T4" fmla="*/ 71 w 71"/>
                <a:gd name="T5" fmla="*/ 36 h 90"/>
                <a:gd name="T6" fmla="*/ 60 w 71"/>
                <a:gd name="T7" fmla="*/ 12 h 90"/>
                <a:gd name="T8" fmla="*/ 36 w 71"/>
                <a:gd name="T9" fmla="*/ 0 h 90"/>
                <a:gd name="T10" fmla="*/ 12 w 71"/>
                <a:gd name="T11" fmla="*/ 12 h 90"/>
                <a:gd name="T12" fmla="*/ 0 w 71"/>
                <a:gd name="T13" fmla="*/ 36 h 90"/>
                <a:gd name="T14" fmla="*/ 6 w 71"/>
                <a:gd name="T15" fmla="*/ 60 h 90"/>
                <a:gd name="T16" fmla="*/ 30 w 71"/>
                <a:gd name="T17" fmla="*/ 78 h 90"/>
                <a:gd name="T18" fmla="*/ 54 w 71"/>
                <a:gd name="T19" fmla="*/ 90 h 90"/>
                <a:gd name="T20" fmla="*/ 71 w 71"/>
                <a:gd name="T21" fmla="*/ 90 h 90"/>
                <a:gd name="T22" fmla="*/ 71 w 71"/>
                <a:gd name="T23" fmla="*/ 90 h 90"/>
                <a:gd name="T24" fmla="*/ 24 w 71"/>
                <a:gd name="T25" fmla="*/ 18 h 90"/>
                <a:gd name="T26" fmla="*/ 42 w 71"/>
                <a:gd name="T27" fmla="*/ 18 h 90"/>
                <a:gd name="T28" fmla="*/ 54 w 71"/>
                <a:gd name="T29" fmla="*/ 18 h 90"/>
                <a:gd name="T30" fmla="*/ 60 w 71"/>
                <a:gd name="T31" fmla="*/ 42 h 90"/>
                <a:gd name="T32" fmla="*/ 60 w 71"/>
                <a:gd name="T33" fmla="*/ 66 h 90"/>
                <a:gd name="T34" fmla="*/ 60 w 71"/>
                <a:gd name="T35" fmla="*/ 72 h 90"/>
                <a:gd name="T36" fmla="*/ 60 w 71"/>
                <a:gd name="T37" fmla="*/ 78 h 90"/>
                <a:gd name="T38" fmla="*/ 42 w 71"/>
                <a:gd name="T39" fmla="*/ 72 h 90"/>
                <a:gd name="T40" fmla="*/ 24 w 71"/>
                <a:gd name="T41" fmla="*/ 66 h 90"/>
                <a:gd name="T42" fmla="*/ 12 w 71"/>
                <a:gd name="T43" fmla="*/ 48 h 90"/>
                <a:gd name="T44" fmla="*/ 12 w 71"/>
                <a:gd name="T45" fmla="*/ 30 h 90"/>
                <a:gd name="T46" fmla="*/ 24 w 71"/>
                <a:gd name="T47" fmla="*/ 18 h 90"/>
                <a:gd name="T48" fmla="*/ 24 w 71"/>
                <a:gd name="T49" fmla="*/ 18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71" h="90">
                  <a:moveTo>
                    <a:pt x="71" y="90"/>
                  </a:moveTo>
                  <a:lnTo>
                    <a:pt x="71" y="60"/>
                  </a:lnTo>
                  <a:lnTo>
                    <a:pt x="71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30" y="78"/>
                  </a:lnTo>
                  <a:lnTo>
                    <a:pt x="54" y="90"/>
                  </a:lnTo>
                  <a:lnTo>
                    <a:pt x="71" y="90"/>
                  </a:lnTo>
                  <a:lnTo>
                    <a:pt x="71" y="90"/>
                  </a:lnTo>
                  <a:close/>
                  <a:moveTo>
                    <a:pt x="24" y="18"/>
                  </a:moveTo>
                  <a:lnTo>
                    <a:pt x="42" y="18"/>
                  </a:lnTo>
                  <a:lnTo>
                    <a:pt x="54" y="18"/>
                  </a:lnTo>
                  <a:lnTo>
                    <a:pt x="60" y="42"/>
                  </a:lnTo>
                  <a:lnTo>
                    <a:pt x="60" y="66"/>
                  </a:lnTo>
                  <a:lnTo>
                    <a:pt x="60" y="72"/>
                  </a:lnTo>
                  <a:lnTo>
                    <a:pt x="60" y="78"/>
                  </a:lnTo>
                  <a:lnTo>
                    <a:pt x="42" y="72"/>
                  </a:lnTo>
                  <a:lnTo>
                    <a:pt x="24" y="66"/>
                  </a:lnTo>
                  <a:lnTo>
                    <a:pt x="12" y="48"/>
                  </a:lnTo>
                  <a:lnTo>
                    <a:pt x="12" y="30"/>
                  </a:lnTo>
                  <a:lnTo>
                    <a:pt x="24" y="18"/>
                  </a:lnTo>
                  <a:lnTo>
                    <a:pt x="24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FFFFFF"/>
                </a:solidFill>
              </a:endParaRPr>
            </a:p>
          </p:txBody>
        </p:sp>
        <p:sp>
          <p:nvSpPr>
            <p:cNvPr id="233499" name="Oval 27"/>
            <p:cNvSpPr>
              <a:spLocks noChangeArrowheads="1"/>
            </p:cNvSpPr>
            <p:nvPr userDrawn="1"/>
          </p:nvSpPr>
          <p:spPr bwMode="ltGray">
            <a:xfrm>
              <a:off x="2444" y="3838"/>
              <a:ext cx="1380" cy="389"/>
            </a:xfrm>
            <a:prstGeom prst="ellipse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FFFFFF"/>
                </a:solidFill>
              </a:endParaRPr>
            </a:p>
          </p:txBody>
        </p:sp>
        <p:sp>
          <p:nvSpPr>
            <p:cNvPr id="233500" name="Oval 28"/>
            <p:cNvSpPr>
              <a:spLocks noChangeArrowheads="1"/>
            </p:cNvSpPr>
            <p:nvPr userDrawn="1"/>
          </p:nvSpPr>
          <p:spPr bwMode="ltGray">
            <a:xfrm>
              <a:off x="2394" y="3834"/>
              <a:ext cx="1502" cy="288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FFFFFF"/>
                </a:solidFill>
              </a:endParaRPr>
            </a:p>
          </p:txBody>
        </p:sp>
        <p:sp>
          <p:nvSpPr>
            <p:cNvPr id="233501" name="Oval 29"/>
            <p:cNvSpPr>
              <a:spLocks noChangeArrowheads="1"/>
            </p:cNvSpPr>
            <p:nvPr userDrawn="1"/>
          </p:nvSpPr>
          <p:spPr bwMode="ltGray">
            <a:xfrm>
              <a:off x="2441" y="3860"/>
              <a:ext cx="1425" cy="22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FFFFFF"/>
                </a:solidFill>
              </a:endParaRPr>
            </a:p>
          </p:txBody>
        </p:sp>
        <p:sp>
          <p:nvSpPr>
            <p:cNvPr id="233502" name="Freeform 30"/>
            <p:cNvSpPr>
              <a:spLocks noEditPoints="1"/>
            </p:cNvSpPr>
            <p:nvPr userDrawn="1"/>
          </p:nvSpPr>
          <p:spPr bwMode="ltGray">
            <a:xfrm>
              <a:off x="3743" y="3788"/>
              <a:ext cx="90" cy="96"/>
            </a:xfrm>
            <a:custGeom>
              <a:avLst/>
              <a:gdLst>
                <a:gd name="T0" fmla="*/ 66 w 90"/>
                <a:gd name="T1" fmla="*/ 96 h 96"/>
                <a:gd name="T2" fmla="*/ 78 w 90"/>
                <a:gd name="T3" fmla="*/ 66 h 96"/>
                <a:gd name="T4" fmla="*/ 90 w 90"/>
                <a:gd name="T5" fmla="*/ 42 h 96"/>
                <a:gd name="T6" fmla="*/ 78 w 90"/>
                <a:gd name="T7" fmla="*/ 18 h 96"/>
                <a:gd name="T8" fmla="*/ 60 w 90"/>
                <a:gd name="T9" fmla="*/ 0 h 96"/>
                <a:gd name="T10" fmla="*/ 30 w 90"/>
                <a:gd name="T11" fmla="*/ 6 h 96"/>
                <a:gd name="T12" fmla="*/ 18 w 90"/>
                <a:gd name="T13" fmla="*/ 18 h 96"/>
                <a:gd name="T14" fmla="*/ 6 w 90"/>
                <a:gd name="T15" fmla="*/ 30 h 96"/>
                <a:gd name="T16" fmla="*/ 0 w 90"/>
                <a:gd name="T17" fmla="*/ 42 h 96"/>
                <a:gd name="T18" fmla="*/ 6 w 90"/>
                <a:gd name="T19" fmla="*/ 60 h 96"/>
                <a:gd name="T20" fmla="*/ 24 w 90"/>
                <a:gd name="T21" fmla="*/ 78 h 96"/>
                <a:gd name="T22" fmla="*/ 48 w 90"/>
                <a:gd name="T23" fmla="*/ 90 h 96"/>
                <a:gd name="T24" fmla="*/ 66 w 90"/>
                <a:gd name="T25" fmla="*/ 96 h 96"/>
                <a:gd name="T26" fmla="*/ 66 w 90"/>
                <a:gd name="T27" fmla="*/ 96 h 96"/>
                <a:gd name="T28" fmla="*/ 42 w 90"/>
                <a:gd name="T29" fmla="*/ 18 h 96"/>
                <a:gd name="T30" fmla="*/ 60 w 90"/>
                <a:gd name="T31" fmla="*/ 18 h 96"/>
                <a:gd name="T32" fmla="*/ 72 w 90"/>
                <a:gd name="T33" fmla="*/ 24 h 96"/>
                <a:gd name="T34" fmla="*/ 72 w 90"/>
                <a:gd name="T35" fmla="*/ 36 h 96"/>
                <a:gd name="T36" fmla="*/ 72 w 90"/>
                <a:gd name="T37" fmla="*/ 48 h 96"/>
                <a:gd name="T38" fmla="*/ 66 w 90"/>
                <a:gd name="T39" fmla="*/ 72 h 96"/>
                <a:gd name="T40" fmla="*/ 60 w 90"/>
                <a:gd name="T41" fmla="*/ 78 h 96"/>
                <a:gd name="T42" fmla="*/ 60 w 90"/>
                <a:gd name="T43" fmla="*/ 84 h 96"/>
                <a:gd name="T44" fmla="*/ 42 w 90"/>
                <a:gd name="T45" fmla="*/ 72 h 96"/>
                <a:gd name="T46" fmla="*/ 30 w 90"/>
                <a:gd name="T47" fmla="*/ 66 h 96"/>
                <a:gd name="T48" fmla="*/ 18 w 90"/>
                <a:gd name="T49" fmla="*/ 42 h 96"/>
                <a:gd name="T50" fmla="*/ 24 w 90"/>
                <a:gd name="T51" fmla="*/ 30 h 96"/>
                <a:gd name="T52" fmla="*/ 42 w 90"/>
                <a:gd name="T53" fmla="*/ 18 h 96"/>
                <a:gd name="T54" fmla="*/ 42 w 90"/>
                <a:gd name="T55" fmla="*/ 18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90" h="96">
                  <a:moveTo>
                    <a:pt x="66" y="96"/>
                  </a:moveTo>
                  <a:lnTo>
                    <a:pt x="78" y="66"/>
                  </a:lnTo>
                  <a:lnTo>
                    <a:pt x="90" y="42"/>
                  </a:lnTo>
                  <a:lnTo>
                    <a:pt x="78" y="18"/>
                  </a:lnTo>
                  <a:lnTo>
                    <a:pt x="60" y="0"/>
                  </a:lnTo>
                  <a:lnTo>
                    <a:pt x="30" y="6"/>
                  </a:lnTo>
                  <a:lnTo>
                    <a:pt x="18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6" y="60"/>
                  </a:lnTo>
                  <a:lnTo>
                    <a:pt x="24" y="78"/>
                  </a:lnTo>
                  <a:lnTo>
                    <a:pt x="48" y="90"/>
                  </a:lnTo>
                  <a:lnTo>
                    <a:pt x="66" y="96"/>
                  </a:lnTo>
                  <a:lnTo>
                    <a:pt x="66" y="96"/>
                  </a:lnTo>
                  <a:close/>
                  <a:moveTo>
                    <a:pt x="42" y="18"/>
                  </a:moveTo>
                  <a:lnTo>
                    <a:pt x="60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66" y="72"/>
                  </a:lnTo>
                  <a:lnTo>
                    <a:pt x="60" y="78"/>
                  </a:lnTo>
                  <a:lnTo>
                    <a:pt x="60" y="84"/>
                  </a:lnTo>
                  <a:lnTo>
                    <a:pt x="42" y="72"/>
                  </a:lnTo>
                  <a:lnTo>
                    <a:pt x="30" y="66"/>
                  </a:lnTo>
                  <a:lnTo>
                    <a:pt x="18" y="42"/>
                  </a:lnTo>
                  <a:lnTo>
                    <a:pt x="24" y="30"/>
                  </a:lnTo>
                  <a:lnTo>
                    <a:pt x="42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FFFFFF"/>
                </a:solidFill>
              </a:endParaRPr>
            </a:p>
          </p:txBody>
        </p:sp>
        <p:sp>
          <p:nvSpPr>
            <p:cNvPr id="233503" name="Freeform 31"/>
            <p:cNvSpPr>
              <a:spLocks noEditPoints="1"/>
            </p:cNvSpPr>
            <p:nvPr userDrawn="1"/>
          </p:nvSpPr>
          <p:spPr bwMode="ltGray">
            <a:xfrm>
              <a:off x="5422" y="3603"/>
              <a:ext cx="72" cy="108"/>
            </a:xfrm>
            <a:custGeom>
              <a:avLst/>
              <a:gdLst>
                <a:gd name="T0" fmla="*/ 0 w 72"/>
                <a:gd name="T1" fmla="*/ 90 h 108"/>
                <a:gd name="T2" fmla="*/ 12 w 72"/>
                <a:gd name="T3" fmla="*/ 102 h 108"/>
                <a:gd name="T4" fmla="*/ 24 w 72"/>
                <a:gd name="T5" fmla="*/ 108 h 108"/>
                <a:gd name="T6" fmla="*/ 48 w 72"/>
                <a:gd name="T7" fmla="*/ 108 h 108"/>
                <a:gd name="T8" fmla="*/ 66 w 72"/>
                <a:gd name="T9" fmla="*/ 96 h 108"/>
                <a:gd name="T10" fmla="*/ 72 w 72"/>
                <a:gd name="T11" fmla="*/ 66 h 108"/>
                <a:gd name="T12" fmla="*/ 66 w 72"/>
                <a:gd name="T13" fmla="*/ 42 h 108"/>
                <a:gd name="T14" fmla="*/ 60 w 72"/>
                <a:gd name="T15" fmla="*/ 18 h 108"/>
                <a:gd name="T16" fmla="*/ 48 w 72"/>
                <a:gd name="T17" fmla="*/ 6 h 108"/>
                <a:gd name="T18" fmla="*/ 42 w 72"/>
                <a:gd name="T19" fmla="*/ 0 h 108"/>
                <a:gd name="T20" fmla="*/ 42 w 72"/>
                <a:gd name="T21" fmla="*/ 0 h 108"/>
                <a:gd name="T22" fmla="*/ 36 w 72"/>
                <a:gd name="T23" fmla="*/ 0 h 108"/>
                <a:gd name="T24" fmla="*/ 18 w 72"/>
                <a:gd name="T25" fmla="*/ 24 h 108"/>
                <a:gd name="T26" fmla="*/ 6 w 72"/>
                <a:gd name="T27" fmla="*/ 48 h 108"/>
                <a:gd name="T28" fmla="*/ 0 w 72"/>
                <a:gd name="T29" fmla="*/ 66 h 108"/>
                <a:gd name="T30" fmla="*/ 0 w 72"/>
                <a:gd name="T31" fmla="*/ 90 h 108"/>
                <a:gd name="T32" fmla="*/ 0 w 72"/>
                <a:gd name="T33" fmla="*/ 90 h 108"/>
                <a:gd name="T34" fmla="*/ 12 w 72"/>
                <a:gd name="T35" fmla="*/ 66 h 108"/>
                <a:gd name="T36" fmla="*/ 18 w 72"/>
                <a:gd name="T37" fmla="*/ 48 h 108"/>
                <a:gd name="T38" fmla="*/ 24 w 72"/>
                <a:gd name="T39" fmla="*/ 36 h 108"/>
                <a:gd name="T40" fmla="*/ 30 w 72"/>
                <a:gd name="T41" fmla="*/ 24 h 108"/>
                <a:gd name="T42" fmla="*/ 36 w 72"/>
                <a:gd name="T43" fmla="*/ 18 h 108"/>
                <a:gd name="T44" fmla="*/ 54 w 72"/>
                <a:gd name="T45" fmla="*/ 30 h 108"/>
                <a:gd name="T46" fmla="*/ 60 w 72"/>
                <a:gd name="T47" fmla="*/ 48 h 108"/>
                <a:gd name="T48" fmla="*/ 66 w 72"/>
                <a:gd name="T49" fmla="*/ 72 h 108"/>
                <a:gd name="T50" fmla="*/ 66 w 72"/>
                <a:gd name="T51" fmla="*/ 84 h 108"/>
                <a:gd name="T52" fmla="*/ 54 w 72"/>
                <a:gd name="T53" fmla="*/ 96 h 108"/>
                <a:gd name="T54" fmla="*/ 30 w 72"/>
                <a:gd name="T55" fmla="*/ 102 h 108"/>
                <a:gd name="T56" fmla="*/ 24 w 72"/>
                <a:gd name="T57" fmla="*/ 96 h 108"/>
                <a:gd name="T58" fmla="*/ 12 w 72"/>
                <a:gd name="T59" fmla="*/ 90 h 108"/>
                <a:gd name="T60" fmla="*/ 12 w 72"/>
                <a:gd name="T61" fmla="*/ 78 h 108"/>
                <a:gd name="T62" fmla="*/ 12 w 72"/>
                <a:gd name="T63" fmla="*/ 66 h 108"/>
                <a:gd name="T64" fmla="*/ 12 w 72"/>
                <a:gd name="T65" fmla="*/ 6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2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48" y="108"/>
                  </a:lnTo>
                  <a:lnTo>
                    <a:pt x="66" y="96"/>
                  </a:lnTo>
                  <a:lnTo>
                    <a:pt x="72" y="66"/>
                  </a:lnTo>
                  <a:lnTo>
                    <a:pt x="66" y="42"/>
                  </a:lnTo>
                  <a:lnTo>
                    <a:pt x="60" y="18"/>
                  </a:lnTo>
                  <a:lnTo>
                    <a:pt x="48" y="6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36" y="0"/>
                  </a:lnTo>
                  <a:lnTo>
                    <a:pt x="18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24" y="36"/>
                  </a:lnTo>
                  <a:lnTo>
                    <a:pt x="30" y="24"/>
                  </a:lnTo>
                  <a:lnTo>
                    <a:pt x="36" y="18"/>
                  </a:lnTo>
                  <a:lnTo>
                    <a:pt x="54" y="30"/>
                  </a:lnTo>
                  <a:lnTo>
                    <a:pt x="60" y="48"/>
                  </a:lnTo>
                  <a:lnTo>
                    <a:pt x="66" y="72"/>
                  </a:lnTo>
                  <a:lnTo>
                    <a:pt x="66" y="84"/>
                  </a:lnTo>
                  <a:lnTo>
                    <a:pt x="54" y="96"/>
                  </a:lnTo>
                  <a:lnTo>
                    <a:pt x="30" y="102"/>
                  </a:lnTo>
                  <a:lnTo>
                    <a:pt x="24" y="96"/>
                  </a:lnTo>
                  <a:lnTo>
                    <a:pt x="12" y="90"/>
                  </a:lnTo>
                  <a:lnTo>
                    <a:pt x="12" y="78"/>
                  </a:lnTo>
                  <a:lnTo>
                    <a:pt x="12" y="66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FFFFFF"/>
                </a:solidFill>
              </a:endParaRPr>
            </a:p>
          </p:txBody>
        </p:sp>
        <p:sp>
          <p:nvSpPr>
            <p:cNvPr id="233504" name="Rectangle 32"/>
            <p:cNvSpPr>
              <a:spLocks noChangeArrowheads="1"/>
            </p:cNvSpPr>
            <p:nvPr userDrawn="1"/>
          </p:nvSpPr>
          <p:spPr bwMode="ltGray">
            <a:xfrm>
              <a:off x="4238" y="1773"/>
              <a:ext cx="173" cy="2539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FFFFFF"/>
                </a:solidFill>
              </a:endParaRPr>
            </a:p>
          </p:txBody>
        </p:sp>
        <p:sp>
          <p:nvSpPr>
            <p:cNvPr id="233505" name="Rectangle 33"/>
            <p:cNvSpPr>
              <a:spLocks noChangeArrowheads="1"/>
            </p:cNvSpPr>
            <p:nvPr userDrawn="1"/>
          </p:nvSpPr>
          <p:spPr bwMode="ltGray">
            <a:xfrm>
              <a:off x="4288" y="1545"/>
              <a:ext cx="76" cy="24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FFFFFF"/>
                </a:solidFill>
              </a:endParaRPr>
            </a:p>
          </p:txBody>
        </p:sp>
        <p:sp>
          <p:nvSpPr>
            <p:cNvPr id="233506" name="AutoShape 34"/>
            <p:cNvSpPr>
              <a:spLocks noChangeArrowheads="1"/>
            </p:cNvSpPr>
            <p:nvPr userDrawn="1"/>
          </p:nvSpPr>
          <p:spPr bwMode="ltGray">
            <a:xfrm>
              <a:off x="4220" y="1743"/>
              <a:ext cx="205" cy="52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FFFFFF"/>
                </a:solidFill>
              </a:endParaRPr>
            </a:p>
          </p:txBody>
        </p:sp>
        <p:sp>
          <p:nvSpPr>
            <p:cNvPr id="233507" name="Freeform 35"/>
            <p:cNvSpPr>
              <a:spLocks/>
            </p:cNvSpPr>
            <p:nvPr userDrawn="1"/>
          </p:nvSpPr>
          <p:spPr bwMode="ltGray">
            <a:xfrm>
              <a:off x="4306" y="1529"/>
              <a:ext cx="252" cy="1576"/>
            </a:xfrm>
            <a:custGeom>
              <a:avLst/>
              <a:gdLst>
                <a:gd name="T0" fmla="*/ 252 w 252"/>
                <a:gd name="T1" fmla="*/ 1576 h 1576"/>
                <a:gd name="T2" fmla="*/ 12 w 252"/>
                <a:gd name="T3" fmla="*/ 84 h 1576"/>
                <a:gd name="T4" fmla="*/ 12 w 252"/>
                <a:gd name="T5" fmla="*/ 60 h 1576"/>
                <a:gd name="T6" fmla="*/ 0 w 252"/>
                <a:gd name="T7" fmla="*/ 12 h 1576"/>
                <a:gd name="T8" fmla="*/ 72 w 252"/>
                <a:gd name="T9" fmla="*/ 0 h 1576"/>
                <a:gd name="T10" fmla="*/ 72 w 252"/>
                <a:gd name="T11" fmla="*/ 0 h 1576"/>
                <a:gd name="T12" fmla="*/ 78 w 252"/>
                <a:gd name="T13" fmla="*/ 48 h 1576"/>
                <a:gd name="T14" fmla="*/ 88 w 252"/>
                <a:gd name="T15" fmla="*/ 66 h 1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2" h="1576">
                  <a:moveTo>
                    <a:pt x="252" y="1576"/>
                  </a:moveTo>
                  <a:lnTo>
                    <a:pt x="12" y="84"/>
                  </a:lnTo>
                  <a:lnTo>
                    <a:pt x="12" y="60"/>
                  </a:lnTo>
                  <a:lnTo>
                    <a:pt x="0" y="12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8" y="48"/>
                  </a:lnTo>
                  <a:lnTo>
                    <a:pt x="88" y="66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FFFFFF"/>
                </a:solidFill>
              </a:endParaRPr>
            </a:p>
          </p:txBody>
        </p:sp>
        <p:sp>
          <p:nvSpPr>
            <p:cNvPr id="233508" name="Freeform 36"/>
            <p:cNvSpPr>
              <a:spLocks/>
            </p:cNvSpPr>
            <p:nvPr userDrawn="1"/>
          </p:nvSpPr>
          <p:spPr bwMode="ltGray">
            <a:xfrm>
              <a:off x="4169" y="1421"/>
              <a:ext cx="317" cy="138"/>
            </a:xfrm>
            <a:custGeom>
              <a:avLst/>
              <a:gdLst>
                <a:gd name="T0" fmla="*/ 161 w 316"/>
                <a:gd name="T1" fmla="*/ 0 h 138"/>
                <a:gd name="T2" fmla="*/ 227 w 316"/>
                <a:gd name="T3" fmla="*/ 6 h 138"/>
                <a:gd name="T4" fmla="*/ 275 w 316"/>
                <a:gd name="T5" fmla="*/ 36 h 138"/>
                <a:gd name="T6" fmla="*/ 304 w 316"/>
                <a:gd name="T7" fmla="*/ 78 h 138"/>
                <a:gd name="T8" fmla="*/ 316 w 316"/>
                <a:gd name="T9" fmla="*/ 138 h 138"/>
                <a:gd name="T10" fmla="*/ 0 w 316"/>
                <a:gd name="T11" fmla="*/ 138 h 138"/>
                <a:gd name="T12" fmla="*/ 11 w 316"/>
                <a:gd name="T13" fmla="*/ 78 h 138"/>
                <a:gd name="T14" fmla="*/ 47 w 316"/>
                <a:gd name="T15" fmla="*/ 36 h 138"/>
                <a:gd name="T16" fmla="*/ 95 w 316"/>
                <a:gd name="T17" fmla="*/ 6 h 138"/>
                <a:gd name="T18" fmla="*/ 161 w 316"/>
                <a:gd name="T19" fmla="*/ 0 h 138"/>
                <a:gd name="T20" fmla="*/ 161 w 316"/>
                <a:gd name="T21" fmla="*/ 0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6" h="138">
                  <a:moveTo>
                    <a:pt x="161" y="0"/>
                  </a:moveTo>
                  <a:lnTo>
                    <a:pt x="227" y="6"/>
                  </a:lnTo>
                  <a:lnTo>
                    <a:pt x="275" y="36"/>
                  </a:lnTo>
                  <a:lnTo>
                    <a:pt x="304" y="78"/>
                  </a:lnTo>
                  <a:lnTo>
                    <a:pt x="316" y="138"/>
                  </a:lnTo>
                  <a:lnTo>
                    <a:pt x="0" y="138"/>
                  </a:lnTo>
                  <a:lnTo>
                    <a:pt x="11" y="78"/>
                  </a:lnTo>
                  <a:lnTo>
                    <a:pt x="47" y="36"/>
                  </a:lnTo>
                  <a:lnTo>
                    <a:pt x="95" y="6"/>
                  </a:lnTo>
                  <a:lnTo>
                    <a:pt x="161" y="0"/>
                  </a:lnTo>
                  <a:lnTo>
                    <a:pt x="16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FFFFFF"/>
                </a:solidFill>
              </a:endParaRPr>
            </a:p>
          </p:txBody>
        </p:sp>
      </p:grpSp>
      <p:sp>
        <p:nvSpPr>
          <p:cNvPr id="233509" name="Rectangle 37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</a:t>
            </a:r>
            <a:r>
              <a:rPr lang="en-US" altLang="ja-JP"/>
              <a:t> </a:t>
            </a:r>
            <a:r>
              <a:rPr lang="ja-JP" altLang="en-US"/>
              <a:t>タイトルの書式設定</a:t>
            </a:r>
          </a:p>
        </p:txBody>
      </p:sp>
      <p:sp>
        <p:nvSpPr>
          <p:cNvPr id="233510" name="Rectangle 3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</a:t>
            </a:r>
            <a:r>
              <a:rPr lang="en-US" altLang="ja-JP"/>
              <a:t> </a:t>
            </a:r>
            <a:r>
              <a:rPr lang="ja-JP" altLang="en-US"/>
              <a:t>テキストの書式設定</a:t>
            </a:r>
            <a:endParaRPr lang="en-US" altLang="ja-JP"/>
          </a:p>
          <a:p>
            <a:pPr lvl="1"/>
            <a:r>
              <a:rPr lang="ja-JP" altLang="en-US"/>
              <a:t>第</a:t>
            </a:r>
            <a:r>
              <a:rPr lang="en-US" altLang="ja-JP"/>
              <a:t> 2 </a:t>
            </a:r>
            <a:r>
              <a:rPr lang="ja-JP" altLang="en-US"/>
              <a:t>レベル</a:t>
            </a:r>
            <a:endParaRPr lang="en-US" altLang="ja-JP"/>
          </a:p>
          <a:p>
            <a:pPr lvl="2"/>
            <a:r>
              <a:rPr lang="ja-JP" altLang="en-US"/>
              <a:t>第</a:t>
            </a:r>
            <a:r>
              <a:rPr lang="en-US" altLang="ja-JP"/>
              <a:t> 3 </a:t>
            </a:r>
            <a:r>
              <a:rPr lang="ja-JP" altLang="en-US"/>
              <a:t>レベル</a:t>
            </a:r>
            <a:endParaRPr lang="en-US" altLang="ja-JP"/>
          </a:p>
          <a:p>
            <a:pPr lvl="3"/>
            <a:r>
              <a:rPr lang="ja-JP" altLang="en-US"/>
              <a:t>第</a:t>
            </a:r>
            <a:r>
              <a:rPr lang="en-US" altLang="ja-JP"/>
              <a:t> 4 </a:t>
            </a:r>
            <a:r>
              <a:rPr lang="ja-JP" altLang="en-US"/>
              <a:t>レベル</a:t>
            </a:r>
            <a:endParaRPr lang="en-US" altLang="ja-JP"/>
          </a:p>
          <a:p>
            <a:pPr lvl="4"/>
            <a:r>
              <a:rPr lang="ja-JP" altLang="en-US"/>
              <a:t>第</a:t>
            </a:r>
            <a:r>
              <a:rPr lang="en-US" altLang="ja-JP"/>
              <a:t> 5 </a:t>
            </a:r>
            <a:r>
              <a:rPr lang="ja-JP" altLang="en-US"/>
              <a:t>レベル</a:t>
            </a:r>
          </a:p>
        </p:txBody>
      </p:sp>
      <p:sp>
        <p:nvSpPr>
          <p:cNvPr id="233511" name="Rectangle 3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78563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+mn-lt"/>
              </a:defRPr>
            </a:lvl1pPr>
          </a:lstStyle>
          <a:p>
            <a:pPr>
              <a:defRPr/>
            </a:pPr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233512" name="Rectangle 4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78563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latin typeface="+mn-lt"/>
              </a:defRPr>
            </a:lvl1pPr>
          </a:lstStyle>
          <a:p>
            <a:pPr>
              <a:defRPr/>
            </a:pPr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233513" name="Rectangle 4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78563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+mn-lt"/>
              </a:defRPr>
            </a:lvl1pPr>
          </a:lstStyle>
          <a:p>
            <a:pPr>
              <a:defRPr/>
            </a:pPr>
            <a:fld id="{6B16BF8E-7B77-3441-9A6A-D34A8C02D04D}" type="slidenum">
              <a:rPr lang="en-US" altLang="ja-JP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562932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9612" r:id="rId1"/>
    <p:sldLayoutId id="2147489613" r:id="rId2"/>
    <p:sldLayoutId id="2147489614" r:id="rId3"/>
    <p:sldLayoutId id="2147489615" r:id="rId4"/>
    <p:sldLayoutId id="2147489616" r:id="rId5"/>
    <p:sldLayoutId id="2147489617" r:id="rId6"/>
    <p:sldLayoutId id="2147489618" r:id="rId7"/>
    <p:sldLayoutId id="2147489619" r:id="rId8"/>
    <p:sldLayoutId id="2147489620" r:id="rId9"/>
    <p:sldLayoutId id="2147489621" r:id="rId10"/>
    <p:sldLayoutId id="2147489622" r:id="rId11"/>
  </p:sldLayoutIdLst>
  <p:transition spd="slow"/>
  <p:txStyles>
    <p:titleStyle>
      <a:lvl1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charset="0"/>
        <a:buChar char="n"/>
        <a:defRPr kumimoji="1"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charset="0"/>
        <a:buChar char="n"/>
        <a:defRPr kumimoji="1"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65000"/>
        <a:buFont typeface="Wingdings" charset="0"/>
        <a:buChar char="n"/>
        <a:defRPr kumimoji="1"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charset="0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charset="0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charset="0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charset="0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charset="0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charset="0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3800475" y="1789113"/>
            <a:ext cx="5340350" cy="5056187"/>
            <a:chOff x="2394" y="1127"/>
            <a:chExt cx="3364" cy="3185"/>
          </a:xfrm>
        </p:grpSpPr>
        <p:sp>
          <p:nvSpPr>
            <p:cNvPr id="233475" name="Rectangle 3"/>
            <p:cNvSpPr>
              <a:spLocks noChangeArrowheads="1"/>
            </p:cNvSpPr>
            <p:nvPr userDrawn="1"/>
          </p:nvSpPr>
          <p:spPr bwMode="ltGray">
            <a:xfrm>
              <a:off x="4230" y="1365"/>
              <a:ext cx="197" cy="102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FFFFFF"/>
                </a:solidFill>
              </a:endParaRPr>
            </a:p>
          </p:txBody>
        </p:sp>
        <p:sp>
          <p:nvSpPr>
            <p:cNvPr id="233476" name="Oval 4"/>
            <p:cNvSpPr>
              <a:spLocks noChangeArrowheads="1"/>
            </p:cNvSpPr>
            <p:nvPr userDrawn="1"/>
          </p:nvSpPr>
          <p:spPr bwMode="ltGray">
            <a:xfrm>
              <a:off x="4299" y="1185"/>
              <a:ext cx="47" cy="47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FFFFFF"/>
                </a:solidFill>
              </a:endParaRPr>
            </a:p>
          </p:txBody>
        </p:sp>
        <p:sp>
          <p:nvSpPr>
            <p:cNvPr id="233477" name="Rectangle 5"/>
            <p:cNvSpPr>
              <a:spLocks noChangeArrowheads="1"/>
            </p:cNvSpPr>
            <p:nvPr userDrawn="1"/>
          </p:nvSpPr>
          <p:spPr bwMode="ltGray">
            <a:xfrm rot="995337">
              <a:off x="5205" y="1495"/>
              <a:ext cx="6" cy="20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FFFFFF"/>
                </a:solidFill>
              </a:endParaRPr>
            </a:p>
          </p:txBody>
        </p:sp>
        <p:sp>
          <p:nvSpPr>
            <p:cNvPr id="233478" name="Freeform 6"/>
            <p:cNvSpPr>
              <a:spLocks noEditPoints="1"/>
            </p:cNvSpPr>
            <p:nvPr userDrawn="1"/>
          </p:nvSpPr>
          <p:spPr bwMode="ltGray">
            <a:xfrm>
              <a:off x="4871" y="3508"/>
              <a:ext cx="66" cy="96"/>
            </a:xfrm>
            <a:custGeom>
              <a:avLst/>
              <a:gdLst>
                <a:gd name="T0" fmla="*/ 18 w 66"/>
                <a:gd name="T1" fmla="*/ 96 h 96"/>
                <a:gd name="T2" fmla="*/ 42 w 66"/>
                <a:gd name="T3" fmla="*/ 78 h 96"/>
                <a:gd name="T4" fmla="*/ 60 w 66"/>
                <a:gd name="T5" fmla="*/ 60 h 96"/>
                <a:gd name="T6" fmla="*/ 66 w 66"/>
                <a:gd name="T7" fmla="*/ 36 h 96"/>
                <a:gd name="T8" fmla="*/ 60 w 66"/>
                <a:gd name="T9" fmla="*/ 12 h 96"/>
                <a:gd name="T10" fmla="*/ 36 w 66"/>
                <a:gd name="T11" fmla="*/ 0 h 96"/>
                <a:gd name="T12" fmla="*/ 24 w 66"/>
                <a:gd name="T13" fmla="*/ 6 h 96"/>
                <a:gd name="T14" fmla="*/ 12 w 66"/>
                <a:gd name="T15" fmla="*/ 12 h 96"/>
                <a:gd name="T16" fmla="*/ 0 w 66"/>
                <a:gd name="T17" fmla="*/ 36 h 96"/>
                <a:gd name="T18" fmla="*/ 0 w 66"/>
                <a:gd name="T19" fmla="*/ 60 h 96"/>
                <a:gd name="T20" fmla="*/ 12 w 66"/>
                <a:gd name="T21" fmla="*/ 84 h 96"/>
                <a:gd name="T22" fmla="*/ 18 w 66"/>
                <a:gd name="T23" fmla="*/ 96 h 96"/>
                <a:gd name="T24" fmla="*/ 18 w 66"/>
                <a:gd name="T25" fmla="*/ 96 h 96"/>
                <a:gd name="T26" fmla="*/ 42 w 66"/>
                <a:gd name="T27" fmla="*/ 18 h 96"/>
                <a:gd name="T28" fmla="*/ 54 w 66"/>
                <a:gd name="T29" fmla="*/ 24 h 96"/>
                <a:gd name="T30" fmla="*/ 60 w 66"/>
                <a:gd name="T31" fmla="*/ 36 h 96"/>
                <a:gd name="T32" fmla="*/ 60 w 66"/>
                <a:gd name="T33" fmla="*/ 48 h 96"/>
                <a:gd name="T34" fmla="*/ 54 w 66"/>
                <a:gd name="T35" fmla="*/ 54 h 96"/>
                <a:gd name="T36" fmla="*/ 36 w 66"/>
                <a:gd name="T37" fmla="*/ 72 h 96"/>
                <a:gd name="T38" fmla="*/ 24 w 66"/>
                <a:gd name="T39" fmla="*/ 78 h 96"/>
                <a:gd name="T40" fmla="*/ 24 w 66"/>
                <a:gd name="T41" fmla="*/ 78 h 96"/>
                <a:gd name="T42" fmla="*/ 12 w 66"/>
                <a:gd name="T43" fmla="*/ 48 h 96"/>
                <a:gd name="T44" fmla="*/ 18 w 66"/>
                <a:gd name="T45" fmla="*/ 24 h 96"/>
                <a:gd name="T46" fmla="*/ 30 w 66"/>
                <a:gd name="T47" fmla="*/ 18 h 96"/>
                <a:gd name="T48" fmla="*/ 42 w 66"/>
                <a:gd name="T49" fmla="*/ 18 h 96"/>
                <a:gd name="T50" fmla="*/ 42 w 66"/>
                <a:gd name="T51" fmla="*/ 18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6" h="96">
                  <a:moveTo>
                    <a:pt x="18" y="96"/>
                  </a:moveTo>
                  <a:lnTo>
                    <a:pt x="42" y="78"/>
                  </a:lnTo>
                  <a:lnTo>
                    <a:pt x="60" y="60"/>
                  </a:lnTo>
                  <a:lnTo>
                    <a:pt x="66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24" y="6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0" y="60"/>
                  </a:lnTo>
                  <a:lnTo>
                    <a:pt x="12" y="84"/>
                  </a:lnTo>
                  <a:lnTo>
                    <a:pt x="18" y="96"/>
                  </a:lnTo>
                  <a:lnTo>
                    <a:pt x="18" y="96"/>
                  </a:lnTo>
                  <a:close/>
                  <a:moveTo>
                    <a:pt x="42" y="18"/>
                  </a:moveTo>
                  <a:lnTo>
                    <a:pt x="54" y="24"/>
                  </a:lnTo>
                  <a:lnTo>
                    <a:pt x="60" y="36"/>
                  </a:lnTo>
                  <a:lnTo>
                    <a:pt x="60" y="48"/>
                  </a:lnTo>
                  <a:lnTo>
                    <a:pt x="54" y="54"/>
                  </a:lnTo>
                  <a:lnTo>
                    <a:pt x="36" y="72"/>
                  </a:lnTo>
                  <a:lnTo>
                    <a:pt x="24" y="78"/>
                  </a:lnTo>
                  <a:lnTo>
                    <a:pt x="24" y="78"/>
                  </a:lnTo>
                  <a:lnTo>
                    <a:pt x="12" y="48"/>
                  </a:lnTo>
                  <a:lnTo>
                    <a:pt x="18" y="24"/>
                  </a:lnTo>
                  <a:lnTo>
                    <a:pt x="30" y="18"/>
                  </a:lnTo>
                  <a:lnTo>
                    <a:pt x="42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FFFFFF"/>
                </a:solidFill>
              </a:endParaRPr>
            </a:p>
          </p:txBody>
        </p:sp>
        <p:sp>
          <p:nvSpPr>
            <p:cNvPr id="233479" name="Rectangle 7"/>
            <p:cNvSpPr>
              <a:spLocks noChangeArrowheads="1"/>
            </p:cNvSpPr>
            <p:nvPr userDrawn="1"/>
          </p:nvSpPr>
          <p:spPr bwMode="ltGray">
            <a:xfrm rot="91736">
              <a:off x="5487" y="1535"/>
              <a:ext cx="6" cy="1998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FFFFFF"/>
                </a:solidFill>
              </a:endParaRPr>
            </a:p>
          </p:txBody>
        </p:sp>
        <p:sp>
          <p:nvSpPr>
            <p:cNvPr id="233480" name="Rectangle 8"/>
            <p:cNvSpPr>
              <a:spLocks noChangeArrowheads="1"/>
            </p:cNvSpPr>
            <p:nvPr userDrawn="1"/>
          </p:nvSpPr>
          <p:spPr bwMode="ltGray">
            <a:xfrm rot="-926223">
              <a:off x="5640" y="1521"/>
              <a:ext cx="6" cy="881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FFFFFF"/>
                </a:solidFill>
              </a:endParaRPr>
            </a:p>
          </p:txBody>
        </p:sp>
        <p:sp>
          <p:nvSpPr>
            <p:cNvPr id="233481" name="Rectangle 9"/>
            <p:cNvSpPr>
              <a:spLocks noChangeArrowheads="1"/>
            </p:cNvSpPr>
            <p:nvPr userDrawn="1"/>
          </p:nvSpPr>
          <p:spPr bwMode="ltGray">
            <a:xfrm rot="-1140313">
              <a:off x="3444" y="1816"/>
              <a:ext cx="6" cy="203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FFFFFF"/>
                </a:solidFill>
              </a:endParaRPr>
            </a:p>
          </p:txBody>
        </p:sp>
        <p:sp>
          <p:nvSpPr>
            <p:cNvPr id="233482" name="Rectangle 10"/>
            <p:cNvSpPr>
              <a:spLocks noChangeArrowheads="1"/>
            </p:cNvSpPr>
            <p:nvPr userDrawn="1"/>
          </p:nvSpPr>
          <p:spPr bwMode="ltGray">
            <a:xfrm rot="1114412">
              <a:off x="2757" y="1821"/>
              <a:ext cx="6" cy="2119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FFFFFF"/>
                </a:solidFill>
              </a:endParaRPr>
            </a:p>
          </p:txBody>
        </p:sp>
        <p:sp>
          <p:nvSpPr>
            <p:cNvPr id="233483" name="Rectangle 11"/>
            <p:cNvSpPr>
              <a:spLocks noChangeArrowheads="1"/>
            </p:cNvSpPr>
            <p:nvPr userDrawn="1"/>
          </p:nvSpPr>
          <p:spPr bwMode="ltGray">
            <a:xfrm rot="254676">
              <a:off x="3035" y="1870"/>
              <a:ext cx="6" cy="190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FFFFFF"/>
                </a:solidFill>
              </a:endParaRPr>
            </a:p>
          </p:txBody>
        </p:sp>
        <p:sp>
          <p:nvSpPr>
            <p:cNvPr id="233484" name="Freeform 12"/>
            <p:cNvSpPr>
              <a:spLocks/>
            </p:cNvSpPr>
            <p:nvPr userDrawn="1"/>
          </p:nvSpPr>
          <p:spPr bwMode="ltGray">
            <a:xfrm>
              <a:off x="4007" y="3021"/>
              <a:ext cx="623" cy="156"/>
            </a:xfrm>
            <a:custGeom>
              <a:avLst/>
              <a:gdLst>
                <a:gd name="T0" fmla="*/ 6 w 623"/>
                <a:gd name="T1" fmla="*/ 18 h 156"/>
                <a:gd name="T2" fmla="*/ 162 w 623"/>
                <a:gd name="T3" fmla="*/ 36 h 156"/>
                <a:gd name="T4" fmla="*/ 251 w 623"/>
                <a:gd name="T5" fmla="*/ 36 h 156"/>
                <a:gd name="T6" fmla="*/ 354 w 623"/>
                <a:gd name="T7" fmla="*/ 30 h 156"/>
                <a:gd name="T8" fmla="*/ 473 w 623"/>
                <a:gd name="T9" fmla="*/ 18 h 156"/>
                <a:gd name="T10" fmla="*/ 611 w 623"/>
                <a:gd name="T11" fmla="*/ 0 h 156"/>
                <a:gd name="T12" fmla="*/ 623 w 623"/>
                <a:gd name="T13" fmla="*/ 114 h 156"/>
                <a:gd name="T14" fmla="*/ 497 w 623"/>
                <a:gd name="T15" fmla="*/ 138 h 156"/>
                <a:gd name="T16" fmla="*/ 414 w 623"/>
                <a:gd name="T17" fmla="*/ 150 h 156"/>
                <a:gd name="T18" fmla="*/ 318 w 623"/>
                <a:gd name="T19" fmla="*/ 156 h 156"/>
                <a:gd name="T20" fmla="*/ 215 w 623"/>
                <a:gd name="T21" fmla="*/ 156 h 156"/>
                <a:gd name="T22" fmla="*/ 108 w 623"/>
                <a:gd name="T23" fmla="*/ 150 h 156"/>
                <a:gd name="T24" fmla="*/ 0 w 623"/>
                <a:gd name="T25" fmla="*/ 132 h 156"/>
                <a:gd name="T26" fmla="*/ 6 w 623"/>
                <a:gd name="T27" fmla="*/ 18 h 156"/>
                <a:gd name="T28" fmla="*/ 6 w 623"/>
                <a:gd name="T29" fmla="*/ 18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23" h="156">
                  <a:moveTo>
                    <a:pt x="6" y="18"/>
                  </a:moveTo>
                  <a:lnTo>
                    <a:pt x="162" y="36"/>
                  </a:lnTo>
                  <a:lnTo>
                    <a:pt x="251" y="36"/>
                  </a:lnTo>
                  <a:lnTo>
                    <a:pt x="354" y="30"/>
                  </a:lnTo>
                  <a:lnTo>
                    <a:pt x="473" y="18"/>
                  </a:lnTo>
                  <a:lnTo>
                    <a:pt x="611" y="0"/>
                  </a:lnTo>
                  <a:lnTo>
                    <a:pt x="623" y="114"/>
                  </a:lnTo>
                  <a:lnTo>
                    <a:pt x="497" y="138"/>
                  </a:lnTo>
                  <a:lnTo>
                    <a:pt x="414" y="150"/>
                  </a:lnTo>
                  <a:lnTo>
                    <a:pt x="318" y="156"/>
                  </a:lnTo>
                  <a:lnTo>
                    <a:pt x="215" y="156"/>
                  </a:lnTo>
                  <a:lnTo>
                    <a:pt x="108" y="150"/>
                  </a:lnTo>
                  <a:lnTo>
                    <a:pt x="0" y="132"/>
                  </a:lnTo>
                  <a:lnTo>
                    <a:pt x="6" y="18"/>
                  </a:lnTo>
                  <a:lnTo>
                    <a:pt x="6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FFFFFF"/>
                </a:solidFill>
              </a:endParaRPr>
            </a:p>
          </p:txBody>
        </p:sp>
        <p:sp>
          <p:nvSpPr>
            <p:cNvPr id="233485" name="Freeform 13"/>
            <p:cNvSpPr>
              <a:spLocks/>
            </p:cNvSpPr>
            <p:nvPr userDrawn="1"/>
          </p:nvSpPr>
          <p:spPr bwMode="ltGray">
            <a:xfrm>
              <a:off x="4762" y="3591"/>
              <a:ext cx="996" cy="126"/>
            </a:xfrm>
            <a:custGeom>
              <a:avLst/>
              <a:gdLst>
                <a:gd name="T0" fmla="*/ 754 w 993"/>
                <a:gd name="T1" fmla="*/ 6 h 126"/>
                <a:gd name="T2" fmla="*/ 652 w 993"/>
                <a:gd name="T3" fmla="*/ 6 h 126"/>
                <a:gd name="T4" fmla="*/ 563 w 993"/>
                <a:gd name="T5" fmla="*/ 6 h 126"/>
                <a:gd name="T6" fmla="*/ 479 w 993"/>
                <a:gd name="T7" fmla="*/ 6 h 126"/>
                <a:gd name="T8" fmla="*/ 401 w 993"/>
                <a:gd name="T9" fmla="*/ 6 h 126"/>
                <a:gd name="T10" fmla="*/ 335 w 993"/>
                <a:gd name="T11" fmla="*/ 0 h 126"/>
                <a:gd name="T12" fmla="*/ 276 w 993"/>
                <a:gd name="T13" fmla="*/ 0 h 126"/>
                <a:gd name="T14" fmla="*/ 222 w 993"/>
                <a:gd name="T15" fmla="*/ 0 h 126"/>
                <a:gd name="T16" fmla="*/ 180 w 993"/>
                <a:gd name="T17" fmla="*/ 6 h 126"/>
                <a:gd name="T18" fmla="*/ 138 w 993"/>
                <a:gd name="T19" fmla="*/ 6 h 126"/>
                <a:gd name="T20" fmla="*/ 108 w 993"/>
                <a:gd name="T21" fmla="*/ 6 h 126"/>
                <a:gd name="T22" fmla="*/ 54 w 993"/>
                <a:gd name="T23" fmla="*/ 6 h 126"/>
                <a:gd name="T24" fmla="*/ 24 w 993"/>
                <a:gd name="T25" fmla="*/ 12 h 126"/>
                <a:gd name="T26" fmla="*/ 6 w 993"/>
                <a:gd name="T27" fmla="*/ 18 h 126"/>
                <a:gd name="T28" fmla="*/ 0 w 993"/>
                <a:gd name="T29" fmla="*/ 24 h 126"/>
                <a:gd name="T30" fmla="*/ 12 w 993"/>
                <a:gd name="T31" fmla="*/ 42 h 126"/>
                <a:gd name="T32" fmla="*/ 18 w 993"/>
                <a:gd name="T33" fmla="*/ 48 h 126"/>
                <a:gd name="T34" fmla="*/ 30 w 993"/>
                <a:gd name="T35" fmla="*/ 54 h 126"/>
                <a:gd name="T36" fmla="*/ 60 w 993"/>
                <a:gd name="T37" fmla="*/ 60 h 126"/>
                <a:gd name="T38" fmla="*/ 90 w 993"/>
                <a:gd name="T39" fmla="*/ 72 h 126"/>
                <a:gd name="T40" fmla="*/ 144 w 993"/>
                <a:gd name="T41" fmla="*/ 84 h 126"/>
                <a:gd name="T42" fmla="*/ 210 w 993"/>
                <a:gd name="T43" fmla="*/ 90 h 126"/>
                <a:gd name="T44" fmla="*/ 293 w 993"/>
                <a:gd name="T45" fmla="*/ 102 h 126"/>
                <a:gd name="T46" fmla="*/ 389 w 993"/>
                <a:gd name="T47" fmla="*/ 108 h 126"/>
                <a:gd name="T48" fmla="*/ 503 w 993"/>
                <a:gd name="T49" fmla="*/ 120 h 126"/>
                <a:gd name="T50" fmla="*/ 622 w 993"/>
                <a:gd name="T51" fmla="*/ 120 h 126"/>
                <a:gd name="T52" fmla="*/ 754 w 993"/>
                <a:gd name="T53" fmla="*/ 126 h 126"/>
                <a:gd name="T54" fmla="*/ 873 w 993"/>
                <a:gd name="T55" fmla="*/ 126 h 126"/>
                <a:gd name="T56" fmla="*/ 993 w 993"/>
                <a:gd name="T57" fmla="*/ 126 h 126"/>
                <a:gd name="T58" fmla="*/ 993 w 993"/>
                <a:gd name="T59" fmla="*/ 12 h 126"/>
                <a:gd name="T60" fmla="*/ 879 w 993"/>
                <a:gd name="T61" fmla="*/ 12 h 126"/>
                <a:gd name="T62" fmla="*/ 754 w 993"/>
                <a:gd name="T63" fmla="*/ 6 h 126"/>
                <a:gd name="T64" fmla="*/ 754 w 993"/>
                <a:gd name="T65" fmla="*/ 6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93" h="126">
                  <a:moveTo>
                    <a:pt x="754" y="6"/>
                  </a:moveTo>
                  <a:lnTo>
                    <a:pt x="652" y="6"/>
                  </a:lnTo>
                  <a:lnTo>
                    <a:pt x="563" y="6"/>
                  </a:lnTo>
                  <a:lnTo>
                    <a:pt x="479" y="6"/>
                  </a:lnTo>
                  <a:lnTo>
                    <a:pt x="401" y="6"/>
                  </a:lnTo>
                  <a:lnTo>
                    <a:pt x="335" y="0"/>
                  </a:lnTo>
                  <a:lnTo>
                    <a:pt x="276" y="0"/>
                  </a:lnTo>
                  <a:lnTo>
                    <a:pt x="222" y="0"/>
                  </a:lnTo>
                  <a:lnTo>
                    <a:pt x="180" y="6"/>
                  </a:lnTo>
                  <a:lnTo>
                    <a:pt x="138" y="6"/>
                  </a:lnTo>
                  <a:lnTo>
                    <a:pt x="108" y="6"/>
                  </a:lnTo>
                  <a:lnTo>
                    <a:pt x="54" y="6"/>
                  </a:lnTo>
                  <a:lnTo>
                    <a:pt x="24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12" y="42"/>
                  </a:lnTo>
                  <a:lnTo>
                    <a:pt x="18" y="48"/>
                  </a:lnTo>
                  <a:lnTo>
                    <a:pt x="30" y="54"/>
                  </a:lnTo>
                  <a:lnTo>
                    <a:pt x="60" y="60"/>
                  </a:lnTo>
                  <a:lnTo>
                    <a:pt x="90" y="72"/>
                  </a:lnTo>
                  <a:lnTo>
                    <a:pt x="144" y="84"/>
                  </a:lnTo>
                  <a:lnTo>
                    <a:pt x="210" y="90"/>
                  </a:lnTo>
                  <a:lnTo>
                    <a:pt x="293" y="102"/>
                  </a:lnTo>
                  <a:lnTo>
                    <a:pt x="389" y="108"/>
                  </a:lnTo>
                  <a:lnTo>
                    <a:pt x="503" y="120"/>
                  </a:lnTo>
                  <a:lnTo>
                    <a:pt x="622" y="120"/>
                  </a:lnTo>
                  <a:lnTo>
                    <a:pt x="754" y="126"/>
                  </a:lnTo>
                  <a:lnTo>
                    <a:pt x="873" y="126"/>
                  </a:lnTo>
                  <a:lnTo>
                    <a:pt x="993" y="126"/>
                  </a:lnTo>
                  <a:lnTo>
                    <a:pt x="993" y="12"/>
                  </a:lnTo>
                  <a:lnTo>
                    <a:pt x="879" y="12"/>
                  </a:lnTo>
                  <a:lnTo>
                    <a:pt x="754" y="6"/>
                  </a:lnTo>
                  <a:lnTo>
                    <a:pt x="754" y="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FFFFFF"/>
                </a:solidFill>
              </a:endParaRPr>
            </a:p>
          </p:txBody>
        </p:sp>
        <p:sp>
          <p:nvSpPr>
            <p:cNvPr id="233486" name="Freeform 14"/>
            <p:cNvSpPr>
              <a:spLocks/>
            </p:cNvSpPr>
            <p:nvPr userDrawn="1"/>
          </p:nvSpPr>
          <p:spPr bwMode="ltGray">
            <a:xfrm>
              <a:off x="4786" y="3645"/>
              <a:ext cx="972" cy="245"/>
            </a:xfrm>
            <a:custGeom>
              <a:avLst/>
              <a:gdLst>
                <a:gd name="T0" fmla="*/ 0 w 969"/>
                <a:gd name="T1" fmla="*/ 0 h 245"/>
                <a:gd name="T2" fmla="*/ 24 w 969"/>
                <a:gd name="T3" fmla="*/ 54 h 245"/>
                <a:gd name="T4" fmla="*/ 66 w 969"/>
                <a:gd name="T5" fmla="*/ 96 h 245"/>
                <a:gd name="T6" fmla="*/ 120 w 969"/>
                <a:gd name="T7" fmla="*/ 137 h 245"/>
                <a:gd name="T8" fmla="*/ 198 w 969"/>
                <a:gd name="T9" fmla="*/ 173 h 245"/>
                <a:gd name="T10" fmla="*/ 293 w 969"/>
                <a:gd name="T11" fmla="*/ 203 h 245"/>
                <a:gd name="T12" fmla="*/ 353 w 969"/>
                <a:gd name="T13" fmla="*/ 215 h 245"/>
                <a:gd name="T14" fmla="*/ 413 w 969"/>
                <a:gd name="T15" fmla="*/ 227 h 245"/>
                <a:gd name="T16" fmla="*/ 479 w 969"/>
                <a:gd name="T17" fmla="*/ 233 h 245"/>
                <a:gd name="T18" fmla="*/ 556 w 969"/>
                <a:gd name="T19" fmla="*/ 239 h 245"/>
                <a:gd name="T20" fmla="*/ 634 w 969"/>
                <a:gd name="T21" fmla="*/ 245 h 245"/>
                <a:gd name="T22" fmla="*/ 724 w 969"/>
                <a:gd name="T23" fmla="*/ 245 h 245"/>
                <a:gd name="T24" fmla="*/ 855 w 969"/>
                <a:gd name="T25" fmla="*/ 245 h 245"/>
                <a:gd name="T26" fmla="*/ 969 w 969"/>
                <a:gd name="T27" fmla="*/ 239 h 245"/>
                <a:gd name="T28" fmla="*/ 969 w 969"/>
                <a:gd name="T29" fmla="*/ 60 h 245"/>
                <a:gd name="T30" fmla="*/ 700 w 969"/>
                <a:gd name="T31" fmla="*/ 60 h 245"/>
                <a:gd name="T32" fmla="*/ 503 w 969"/>
                <a:gd name="T33" fmla="*/ 54 h 245"/>
                <a:gd name="T34" fmla="*/ 317 w 969"/>
                <a:gd name="T35" fmla="*/ 42 h 245"/>
                <a:gd name="T36" fmla="*/ 150 w 969"/>
                <a:gd name="T37" fmla="*/ 24 h 245"/>
                <a:gd name="T38" fmla="*/ 72 w 969"/>
                <a:gd name="T39" fmla="*/ 12 h 245"/>
                <a:gd name="T40" fmla="*/ 0 w 969"/>
                <a:gd name="T41" fmla="*/ 0 h 245"/>
                <a:gd name="T42" fmla="*/ 0 w 969"/>
                <a:gd name="T43" fmla="*/ 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69" h="245">
                  <a:moveTo>
                    <a:pt x="0" y="0"/>
                  </a:moveTo>
                  <a:lnTo>
                    <a:pt x="24" y="54"/>
                  </a:lnTo>
                  <a:lnTo>
                    <a:pt x="66" y="96"/>
                  </a:lnTo>
                  <a:lnTo>
                    <a:pt x="120" y="137"/>
                  </a:lnTo>
                  <a:lnTo>
                    <a:pt x="198" y="173"/>
                  </a:lnTo>
                  <a:lnTo>
                    <a:pt x="293" y="203"/>
                  </a:lnTo>
                  <a:lnTo>
                    <a:pt x="353" y="215"/>
                  </a:lnTo>
                  <a:lnTo>
                    <a:pt x="413" y="227"/>
                  </a:lnTo>
                  <a:lnTo>
                    <a:pt x="479" y="233"/>
                  </a:lnTo>
                  <a:lnTo>
                    <a:pt x="556" y="239"/>
                  </a:lnTo>
                  <a:lnTo>
                    <a:pt x="634" y="245"/>
                  </a:lnTo>
                  <a:lnTo>
                    <a:pt x="724" y="245"/>
                  </a:lnTo>
                  <a:lnTo>
                    <a:pt x="855" y="245"/>
                  </a:lnTo>
                  <a:lnTo>
                    <a:pt x="969" y="239"/>
                  </a:lnTo>
                  <a:lnTo>
                    <a:pt x="969" y="60"/>
                  </a:lnTo>
                  <a:lnTo>
                    <a:pt x="700" y="60"/>
                  </a:lnTo>
                  <a:lnTo>
                    <a:pt x="503" y="54"/>
                  </a:lnTo>
                  <a:lnTo>
                    <a:pt x="317" y="42"/>
                  </a:lnTo>
                  <a:lnTo>
                    <a:pt x="150" y="24"/>
                  </a:lnTo>
                  <a:lnTo>
                    <a:pt x="72" y="1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FFFFFF"/>
                </a:solidFill>
              </a:endParaRPr>
            </a:p>
          </p:txBody>
        </p:sp>
        <p:sp>
          <p:nvSpPr>
            <p:cNvPr id="233487" name="Freeform 15"/>
            <p:cNvSpPr>
              <a:spLocks/>
            </p:cNvSpPr>
            <p:nvPr userDrawn="1"/>
          </p:nvSpPr>
          <p:spPr bwMode="ltGray">
            <a:xfrm>
              <a:off x="4804" y="3591"/>
              <a:ext cx="954" cy="90"/>
            </a:xfrm>
            <a:custGeom>
              <a:avLst/>
              <a:gdLst>
                <a:gd name="T0" fmla="*/ 700 w 951"/>
                <a:gd name="T1" fmla="*/ 0 h 90"/>
                <a:gd name="T2" fmla="*/ 598 w 951"/>
                <a:gd name="T3" fmla="*/ 0 h 90"/>
                <a:gd name="T4" fmla="*/ 515 w 951"/>
                <a:gd name="T5" fmla="*/ 0 h 90"/>
                <a:gd name="T6" fmla="*/ 431 w 951"/>
                <a:gd name="T7" fmla="*/ 0 h 90"/>
                <a:gd name="T8" fmla="*/ 365 w 951"/>
                <a:gd name="T9" fmla="*/ 0 h 90"/>
                <a:gd name="T10" fmla="*/ 299 w 951"/>
                <a:gd name="T11" fmla="*/ 0 h 90"/>
                <a:gd name="T12" fmla="*/ 245 w 951"/>
                <a:gd name="T13" fmla="*/ 0 h 90"/>
                <a:gd name="T14" fmla="*/ 198 w 951"/>
                <a:gd name="T15" fmla="*/ 0 h 90"/>
                <a:gd name="T16" fmla="*/ 162 w 951"/>
                <a:gd name="T17" fmla="*/ 0 h 90"/>
                <a:gd name="T18" fmla="*/ 126 w 951"/>
                <a:gd name="T19" fmla="*/ 6 h 90"/>
                <a:gd name="T20" fmla="*/ 96 w 951"/>
                <a:gd name="T21" fmla="*/ 6 h 90"/>
                <a:gd name="T22" fmla="*/ 54 w 951"/>
                <a:gd name="T23" fmla="*/ 12 h 90"/>
                <a:gd name="T24" fmla="*/ 30 w 951"/>
                <a:gd name="T25" fmla="*/ 12 h 90"/>
                <a:gd name="T26" fmla="*/ 12 w 951"/>
                <a:gd name="T27" fmla="*/ 18 h 90"/>
                <a:gd name="T28" fmla="*/ 6 w 951"/>
                <a:gd name="T29" fmla="*/ 18 h 90"/>
                <a:gd name="T30" fmla="*/ 0 w 951"/>
                <a:gd name="T31" fmla="*/ 24 h 90"/>
                <a:gd name="T32" fmla="*/ 6 w 951"/>
                <a:gd name="T33" fmla="*/ 30 h 90"/>
                <a:gd name="T34" fmla="*/ 24 w 951"/>
                <a:gd name="T35" fmla="*/ 36 h 90"/>
                <a:gd name="T36" fmla="*/ 54 w 951"/>
                <a:gd name="T37" fmla="*/ 42 h 90"/>
                <a:gd name="T38" fmla="*/ 102 w 951"/>
                <a:gd name="T39" fmla="*/ 54 h 90"/>
                <a:gd name="T40" fmla="*/ 168 w 951"/>
                <a:gd name="T41" fmla="*/ 60 h 90"/>
                <a:gd name="T42" fmla="*/ 251 w 951"/>
                <a:gd name="T43" fmla="*/ 66 h 90"/>
                <a:gd name="T44" fmla="*/ 341 w 951"/>
                <a:gd name="T45" fmla="*/ 78 h 90"/>
                <a:gd name="T46" fmla="*/ 449 w 951"/>
                <a:gd name="T47" fmla="*/ 84 h 90"/>
                <a:gd name="T48" fmla="*/ 568 w 951"/>
                <a:gd name="T49" fmla="*/ 84 h 90"/>
                <a:gd name="T50" fmla="*/ 694 w 951"/>
                <a:gd name="T51" fmla="*/ 90 h 90"/>
                <a:gd name="T52" fmla="*/ 825 w 951"/>
                <a:gd name="T53" fmla="*/ 90 h 90"/>
                <a:gd name="T54" fmla="*/ 951 w 951"/>
                <a:gd name="T55" fmla="*/ 90 h 90"/>
                <a:gd name="T56" fmla="*/ 951 w 951"/>
                <a:gd name="T57" fmla="*/ 6 h 90"/>
                <a:gd name="T58" fmla="*/ 831 w 951"/>
                <a:gd name="T59" fmla="*/ 6 h 90"/>
                <a:gd name="T60" fmla="*/ 772 w 951"/>
                <a:gd name="T61" fmla="*/ 6 h 90"/>
                <a:gd name="T62" fmla="*/ 700 w 951"/>
                <a:gd name="T63" fmla="*/ 0 h 90"/>
                <a:gd name="T64" fmla="*/ 700 w 951"/>
                <a:gd name="T65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51" h="90">
                  <a:moveTo>
                    <a:pt x="700" y="0"/>
                  </a:moveTo>
                  <a:lnTo>
                    <a:pt x="598" y="0"/>
                  </a:lnTo>
                  <a:lnTo>
                    <a:pt x="515" y="0"/>
                  </a:lnTo>
                  <a:lnTo>
                    <a:pt x="431" y="0"/>
                  </a:lnTo>
                  <a:lnTo>
                    <a:pt x="365" y="0"/>
                  </a:lnTo>
                  <a:lnTo>
                    <a:pt x="299" y="0"/>
                  </a:lnTo>
                  <a:lnTo>
                    <a:pt x="245" y="0"/>
                  </a:lnTo>
                  <a:lnTo>
                    <a:pt x="198" y="0"/>
                  </a:lnTo>
                  <a:lnTo>
                    <a:pt x="162" y="0"/>
                  </a:lnTo>
                  <a:lnTo>
                    <a:pt x="126" y="6"/>
                  </a:lnTo>
                  <a:lnTo>
                    <a:pt x="96" y="6"/>
                  </a:lnTo>
                  <a:lnTo>
                    <a:pt x="54" y="12"/>
                  </a:lnTo>
                  <a:lnTo>
                    <a:pt x="30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6" y="30"/>
                  </a:lnTo>
                  <a:lnTo>
                    <a:pt x="24" y="36"/>
                  </a:lnTo>
                  <a:lnTo>
                    <a:pt x="54" y="42"/>
                  </a:lnTo>
                  <a:lnTo>
                    <a:pt x="102" y="54"/>
                  </a:lnTo>
                  <a:lnTo>
                    <a:pt x="168" y="60"/>
                  </a:lnTo>
                  <a:lnTo>
                    <a:pt x="251" y="66"/>
                  </a:lnTo>
                  <a:lnTo>
                    <a:pt x="341" y="78"/>
                  </a:lnTo>
                  <a:lnTo>
                    <a:pt x="449" y="84"/>
                  </a:lnTo>
                  <a:lnTo>
                    <a:pt x="568" y="84"/>
                  </a:lnTo>
                  <a:lnTo>
                    <a:pt x="694" y="90"/>
                  </a:lnTo>
                  <a:lnTo>
                    <a:pt x="825" y="90"/>
                  </a:lnTo>
                  <a:lnTo>
                    <a:pt x="951" y="90"/>
                  </a:lnTo>
                  <a:lnTo>
                    <a:pt x="951" y="6"/>
                  </a:lnTo>
                  <a:lnTo>
                    <a:pt x="831" y="6"/>
                  </a:lnTo>
                  <a:lnTo>
                    <a:pt x="772" y="6"/>
                  </a:lnTo>
                  <a:lnTo>
                    <a:pt x="700" y="0"/>
                  </a:lnTo>
                  <a:lnTo>
                    <a:pt x="70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FFFFFF"/>
                </a:solidFill>
              </a:endParaRPr>
            </a:p>
          </p:txBody>
        </p:sp>
        <p:sp>
          <p:nvSpPr>
            <p:cNvPr id="233488" name="Freeform 16"/>
            <p:cNvSpPr>
              <a:spLocks/>
            </p:cNvSpPr>
            <p:nvPr userDrawn="1"/>
          </p:nvSpPr>
          <p:spPr bwMode="ltGray">
            <a:xfrm>
              <a:off x="3059" y="1541"/>
              <a:ext cx="102" cy="155"/>
            </a:xfrm>
            <a:custGeom>
              <a:avLst/>
              <a:gdLst>
                <a:gd name="T0" fmla="*/ 102 w 102"/>
                <a:gd name="T1" fmla="*/ 0 h 155"/>
                <a:gd name="T2" fmla="*/ 0 w 102"/>
                <a:gd name="T3" fmla="*/ 12 h 155"/>
                <a:gd name="T4" fmla="*/ 30 w 102"/>
                <a:gd name="T5" fmla="*/ 72 h 155"/>
                <a:gd name="T6" fmla="*/ 30 w 102"/>
                <a:gd name="T7" fmla="*/ 155 h 155"/>
                <a:gd name="T8" fmla="*/ 72 w 102"/>
                <a:gd name="T9" fmla="*/ 155 h 155"/>
                <a:gd name="T10" fmla="*/ 72 w 102"/>
                <a:gd name="T11" fmla="*/ 66 h 155"/>
                <a:gd name="T12" fmla="*/ 102 w 102"/>
                <a:gd name="T13" fmla="*/ 0 h 155"/>
                <a:gd name="T14" fmla="*/ 102 w 102"/>
                <a:gd name="T15" fmla="*/ 0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155">
                  <a:moveTo>
                    <a:pt x="102" y="0"/>
                  </a:moveTo>
                  <a:lnTo>
                    <a:pt x="0" y="12"/>
                  </a:lnTo>
                  <a:lnTo>
                    <a:pt x="30" y="72"/>
                  </a:lnTo>
                  <a:lnTo>
                    <a:pt x="30" y="155"/>
                  </a:lnTo>
                  <a:lnTo>
                    <a:pt x="72" y="155"/>
                  </a:lnTo>
                  <a:lnTo>
                    <a:pt x="72" y="66"/>
                  </a:lnTo>
                  <a:lnTo>
                    <a:pt x="102" y="0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FFFFFF"/>
                </a:solidFill>
              </a:endParaRPr>
            </a:p>
          </p:txBody>
        </p:sp>
        <p:sp>
          <p:nvSpPr>
            <p:cNvPr id="233489" name="Freeform 17"/>
            <p:cNvSpPr>
              <a:spLocks noEditPoints="1"/>
            </p:cNvSpPr>
            <p:nvPr userDrawn="1"/>
          </p:nvSpPr>
          <p:spPr bwMode="ltGray">
            <a:xfrm>
              <a:off x="3059" y="1690"/>
              <a:ext cx="90" cy="96"/>
            </a:xfrm>
            <a:custGeom>
              <a:avLst/>
              <a:gdLst>
                <a:gd name="T0" fmla="*/ 48 w 90"/>
                <a:gd name="T1" fmla="*/ 96 h 96"/>
                <a:gd name="T2" fmla="*/ 72 w 90"/>
                <a:gd name="T3" fmla="*/ 72 h 96"/>
                <a:gd name="T4" fmla="*/ 84 w 90"/>
                <a:gd name="T5" fmla="*/ 48 h 96"/>
                <a:gd name="T6" fmla="*/ 90 w 90"/>
                <a:gd name="T7" fmla="*/ 36 h 96"/>
                <a:gd name="T8" fmla="*/ 84 w 90"/>
                <a:gd name="T9" fmla="*/ 24 h 96"/>
                <a:gd name="T10" fmla="*/ 66 w 90"/>
                <a:gd name="T11" fmla="*/ 6 h 96"/>
                <a:gd name="T12" fmla="*/ 42 w 90"/>
                <a:gd name="T13" fmla="*/ 0 h 96"/>
                <a:gd name="T14" fmla="*/ 24 w 90"/>
                <a:gd name="T15" fmla="*/ 0 h 96"/>
                <a:gd name="T16" fmla="*/ 12 w 90"/>
                <a:gd name="T17" fmla="*/ 12 h 96"/>
                <a:gd name="T18" fmla="*/ 6 w 90"/>
                <a:gd name="T19" fmla="*/ 24 h 96"/>
                <a:gd name="T20" fmla="*/ 0 w 90"/>
                <a:gd name="T21" fmla="*/ 36 h 96"/>
                <a:gd name="T22" fmla="*/ 12 w 90"/>
                <a:gd name="T23" fmla="*/ 66 h 96"/>
                <a:gd name="T24" fmla="*/ 30 w 90"/>
                <a:gd name="T25" fmla="*/ 84 h 96"/>
                <a:gd name="T26" fmla="*/ 48 w 90"/>
                <a:gd name="T27" fmla="*/ 96 h 96"/>
                <a:gd name="T28" fmla="*/ 48 w 90"/>
                <a:gd name="T29" fmla="*/ 96 h 96"/>
                <a:gd name="T30" fmla="*/ 48 w 90"/>
                <a:gd name="T31" fmla="*/ 12 h 96"/>
                <a:gd name="T32" fmla="*/ 66 w 90"/>
                <a:gd name="T33" fmla="*/ 18 h 96"/>
                <a:gd name="T34" fmla="*/ 72 w 90"/>
                <a:gd name="T35" fmla="*/ 24 h 96"/>
                <a:gd name="T36" fmla="*/ 72 w 90"/>
                <a:gd name="T37" fmla="*/ 36 h 96"/>
                <a:gd name="T38" fmla="*/ 72 w 90"/>
                <a:gd name="T39" fmla="*/ 48 h 96"/>
                <a:gd name="T40" fmla="*/ 54 w 90"/>
                <a:gd name="T41" fmla="*/ 66 h 96"/>
                <a:gd name="T42" fmla="*/ 48 w 90"/>
                <a:gd name="T43" fmla="*/ 78 h 96"/>
                <a:gd name="T44" fmla="*/ 30 w 90"/>
                <a:gd name="T45" fmla="*/ 66 h 96"/>
                <a:gd name="T46" fmla="*/ 24 w 90"/>
                <a:gd name="T47" fmla="*/ 48 h 96"/>
                <a:gd name="T48" fmla="*/ 18 w 90"/>
                <a:gd name="T49" fmla="*/ 30 h 96"/>
                <a:gd name="T50" fmla="*/ 30 w 90"/>
                <a:gd name="T51" fmla="*/ 12 h 96"/>
                <a:gd name="T52" fmla="*/ 48 w 90"/>
                <a:gd name="T53" fmla="*/ 12 h 96"/>
                <a:gd name="T54" fmla="*/ 48 w 90"/>
                <a:gd name="T55" fmla="*/ 1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90" h="96">
                  <a:moveTo>
                    <a:pt x="48" y="96"/>
                  </a:moveTo>
                  <a:lnTo>
                    <a:pt x="72" y="72"/>
                  </a:lnTo>
                  <a:lnTo>
                    <a:pt x="84" y="48"/>
                  </a:lnTo>
                  <a:lnTo>
                    <a:pt x="90" y="36"/>
                  </a:lnTo>
                  <a:lnTo>
                    <a:pt x="84" y="24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0"/>
                  </a:lnTo>
                  <a:lnTo>
                    <a:pt x="12" y="12"/>
                  </a:lnTo>
                  <a:lnTo>
                    <a:pt x="6" y="24"/>
                  </a:lnTo>
                  <a:lnTo>
                    <a:pt x="0" y="36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54" y="66"/>
                  </a:lnTo>
                  <a:lnTo>
                    <a:pt x="48" y="78"/>
                  </a:lnTo>
                  <a:lnTo>
                    <a:pt x="30" y="66"/>
                  </a:lnTo>
                  <a:lnTo>
                    <a:pt x="24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FFFFFF"/>
                </a:solidFill>
              </a:endParaRPr>
            </a:p>
          </p:txBody>
        </p:sp>
        <p:sp>
          <p:nvSpPr>
            <p:cNvPr id="233490" name="Freeform 18"/>
            <p:cNvSpPr>
              <a:spLocks noEditPoints="1"/>
            </p:cNvSpPr>
            <p:nvPr userDrawn="1"/>
          </p:nvSpPr>
          <p:spPr bwMode="ltGray">
            <a:xfrm>
              <a:off x="3059" y="1768"/>
              <a:ext cx="90" cy="108"/>
            </a:xfrm>
            <a:custGeom>
              <a:avLst/>
              <a:gdLst>
                <a:gd name="T0" fmla="*/ 0 w 90"/>
                <a:gd name="T1" fmla="*/ 90 h 108"/>
                <a:gd name="T2" fmla="*/ 12 w 90"/>
                <a:gd name="T3" fmla="*/ 102 h 108"/>
                <a:gd name="T4" fmla="*/ 24 w 90"/>
                <a:gd name="T5" fmla="*/ 108 h 108"/>
                <a:gd name="T6" fmla="*/ 54 w 90"/>
                <a:gd name="T7" fmla="*/ 108 h 108"/>
                <a:gd name="T8" fmla="*/ 78 w 90"/>
                <a:gd name="T9" fmla="*/ 96 h 108"/>
                <a:gd name="T10" fmla="*/ 90 w 90"/>
                <a:gd name="T11" fmla="*/ 72 h 108"/>
                <a:gd name="T12" fmla="*/ 84 w 90"/>
                <a:gd name="T13" fmla="*/ 42 h 108"/>
                <a:gd name="T14" fmla="*/ 66 w 90"/>
                <a:gd name="T15" fmla="*/ 24 h 108"/>
                <a:gd name="T16" fmla="*/ 54 w 90"/>
                <a:gd name="T17" fmla="*/ 12 h 108"/>
                <a:gd name="T18" fmla="*/ 48 w 90"/>
                <a:gd name="T19" fmla="*/ 6 h 108"/>
                <a:gd name="T20" fmla="*/ 48 w 90"/>
                <a:gd name="T21" fmla="*/ 6 h 108"/>
                <a:gd name="T22" fmla="*/ 48 w 90"/>
                <a:gd name="T23" fmla="*/ 0 h 108"/>
                <a:gd name="T24" fmla="*/ 24 w 90"/>
                <a:gd name="T25" fmla="*/ 24 h 108"/>
                <a:gd name="T26" fmla="*/ 6 w 90"/>
                <a:gd name="T27" fmla="*/ 48 h 108"/>
                <a:gd name="T28" fmla="*/ 0 w 90"/>
                <a:gd name="T29" fmla="*/ 66 h 108"/>
                <a:gd name="T30" fmla="*/ 0 w 90"/>
                <a:gd name="T31" fmla="*/ 90 h 108"/>
                <a:gd name="T32" fmla="*/ 0 w 90"/>
                <a:gd name="T33" fmla="*/ 90 h 108"/>
                <a:gd name="T34" fmla="*/ 12 w 90"/>
                <a:gd name="T35" fmla="*/ 66 h 108"/>
                <a:gd name="T36" fmla="*/ 18 w 90"/>
                <a:gd name="T37" fmla="*/ 48 h 108"/>
                <a:gd name="T38" fmla="*/ 30 w 90"/>
                <a:gd name="T39" fmla="*/ 36 h 108"/>
                <a:gd name="T40" fmla="*/ 42 w 90"/>
                <a:gd name="T41" fmla="*/ 24 h 108"/>
                <a:gd name="T42" fmla="*/ 48 w 90"/>
                <a:gd name="T43" fmla="*/ 18 h 108"/>
                <a:gd name="T44" fmla="*/ 66 w 90"/>
                <a:gd name="T45" fmla="*/ 30 h 108"/>
                <a:gd name="T46" fmla="*/ 72 w 90"/>
                <a:gd name="T47" fmla="*/ 48 h 108"/>
                <a:gd name="T48" fmla="*/ 78 w 90"/>
                <a:gd name="T49" fmla="*/ 72 h 108"/>
                <a:gd name="T50" fmla="*/ 78 w 90"/>
                <a:gd name="T51" fmla="*/ 84 h 108"/>
                <a:gd name="T52" fmla="*/ 66 w 90"/>
                <a:gd name="T53" fmla="*/ 96 h 108"/>
                <a:gd name="T54" fmla="*/ 42 w 90"/>
                <a:gd name="T55" fmla="*/ 102 h 108"/>
                <a:gd name="T56" fmla="*/ 30 w 90"/>
                <a:gd name="T57" fmla="*/ 96 h 108"/>
                <a:gd name="T58" fmla="*/ 18 w 90"/>
                <a:gd name="T59" fmla="*/ 90 h 108"/>
                <a:gd name="T60" fmla="*/ 12 w 90"/>
                <a:gd name="T61" fmla="*/ 78 h 108"/>
                <a:gd name="T62" fmla="*/ 12 w 90"/>
                <a:gd name="T63" fmla="*/ 66 h 108"/>
                <a:gd name="T64" fmla="*/ 12 w 90"/>
                <a:gd name="T65" fmla="*/ 6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0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54" y="108"/>
                  </a:lnTo>
                  <a:lnTo>
                    <a:pt x="78" y="96"/>
                  </a:lnTo>
                  <a:lnTo>
                    <a:pt x="90" y="72"/>
                  </a:lnTo>
                  <a:lnTo>
                    <a:pt x="84" y="42"/>
                  </a:lnTo>
                  <a:lnTo>
                    <a:pt x="66" y="24"/>
                  </a:lnTo>
                  <a:lnTo>
                    <a:pt x="54" y="12"/>
                  </a:lnTo>
                  <a:lnTo>
                    <a:pt x="48" y="6"/>
                  </a:lnTo>
                  <a:lnTo>
                    <a:pt x="48" y="6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30" y="36"/>
                  </a:lnTo>
                  <a:lnTo>
                    <a:pt x="42" y="24"/>
                  </a:lnTo>
                  <a:lnTo>
                    <a:pt x="48" y="18"/>
                  </a:lnTo>
                  <a:lnTo>
                    <a:pt x="66" y="30"/>
                  </a:lnTo>
                  <a:lnTo>
                    <a:pt x="72" y="48"/>
                  </a:lnTo>
                  <a:lnTo>
                    <a:pt x="78" y="72"/>
                  </a:lnTo>
                  <a:lnTo>
                    <a:pt x="78" y="84"/>
                  </a:lnTo>
                  <a:lnTo>
                    <a:pt x="66" y="96"/>
                  </a:lnTo>
                  <a:lnTo>
                    <a:pt x="42" y="102"/>
                  </a:lnTo>
                  <a:lnTo>
                    <a:pt x="30" y="96"/>
                  </a:lnTo>
                  <a:lnTo>
                    <a:pt x="18" y="90"/>
                  </a:lnTo>
                  <a:lnTo>
                    <a:pt x="12" y="78"/>
                  </a:lnTo>
                  <a:lnTo>
                    <a:pt x="12" y="66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FFFFFF"/>
                </a:solidFill>
              </a:endParaRPr>
            </a:p>
          </p:txBody>
        </p:sp>
        <p:sp>
          <p:nvSpPr>
            <p:cNvPr id="233491" name="Freeform 19"/>
            <p:cNvSpPr>
              <a:spLocks/>
            </p:cNvSpPr>
            <p:nvPr userDrawn="1"/>
          </p:nvSpPr>
          <p:spPr bwMode="ltGray">
            <a:xfrm>
              <a:off x="5470" y="1205"/>
              <a:ext cx="102" cy="156"/>
            </a:xfrm>
            <a:custGeom>
              <a:avLst/>
              <a:gdLst>
                <a:gd name="T0" fmla="*/ 102 w 102"/>
                <a:gd name="T1" fmla="*/ 0 h 156"/>
                <a:gd name="T2" fmla="*/ 0 w 102"/>
                <a:gd name="T3" fmla="*/ 6 h 156"/>
                <a:gd name="T4" fmla="*/ 30 w 102"/>
                <a:gd name="T5" fmla="*/ 72 h 156"/>
                <a:gd name="T6" fmla="*/ 30 w 102"/>
                <a:gd name="T7" fmla="*/ 156 h 156"/>
                <a:gd name="T8" fmla="*/ 72 w 102"/>
                <a:gd name="T9" fmla="*/ 156 h 156"/>
                <a:gd name="T10" fmla="*/ 72 w 102"/>
                <a:gd name="T11" fmla="*/ 66 h 156"/>
                <a:gd name="T12" fmla="*/ 102 w 102"/>
                <a:gd name="T13" fmla="*/ 0 h 156"/>
                <a:gd name="T14" fmla="*/ 102 w 102"/>
                <a:gd name="T15" fmla="*/ 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156">
                  <a:moveTo>
                    <a:pt x="102" y="0"/>
                  </a:moveTo>
                  <a:lnTo>
                    <a:pt x="0" y="6"/>
                  </a:lnTo>
                  <a:lnTo>
                    <a:pt x="30" y="72"/>
                  </a:lnTo>
                  <a:lnTo>
                    <a:pt x="30" y="156"/>
                  </a:lnTo>
                  <a:lnTo>
                    <a:pt x="72" y="156"/>
                  </a:lnTo>
                  <a:lnTo>
                    <a:pt x="72" y="66"/>
                  </a:lnTo>
                  <a:lnTo>
                    <a:pt x="102" y="0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FFFFFF"/>
                </a:solidFill>
              </a:endParaRPr>
            </a:p>
          </p:txBody>
        </p:sp>
        <p:sp>
          <p:nvSpPr>
            <p:cNvPr id="233492" name="Freeform 20"/>
            <p:cNvSpPr>
              <a:spLocks noEditPoints="1"/>
            </p:cNvSpPr>
            <p:nvPr userDrawn="1"/>
          </p:nvSpPr>
          <p:spPr bwMode="ltGray">
            <a:xfrm>
              <a:off x="5476" y="1349"/>
              <a:ext cx="84" cy="96"/>
            </a:xfrm>
            <a:custGeom>
              <a:avLst/>
              <a:gdLst>
                <a:gd name="T0" fmla="*/ 42 w 84"/>
                <a:gd name="T1" fmla="*/ 96 h 96"/>
                <a:gd name="T2" fmla="*/ 66 w 84"/>
                <a:gd name="T3" fmla="*/ 78 h 96"/>
                <a:gd name="T4" fmla="*/ 84 w 84"/>
                <a:gd name="T5" fmla="*/ 54 h 96"/>
                <a:gd name="T6" fmla="*/ 84 w 84"/>
                <a:gd name="T7" fmla="*/ 30 h 96"/>
                <a:gd name="T8" fmla="*/ 66 w 84"/>
                <a:gd name="T9" fmla="*/ 6 h 96"/>
                <a:gd name="T10" fmla="*/ 42 w 84"/>
                <a:gd name="T11" fmla="*/ 0 h 96"/>
                <a:gd name="T12" fmla="*/ 24 w 84"/>
                <a:gd name="T13" fmla="*/ 6 h 96"/>
                <a:gd name="T14" fmla="*/ 12 w 84"/>
                <a:gd name="T15" fmla="*/ 18 h 96"/>
                <a:gd name="T16" fmla="*/ 6 w 84"/>
                <a:gd name="T17" fmla="*/ 30 h 96"/>
                <a:gd name="T18" fmla="*/ 0 w 84"/>
                <a:gd name="T19" fmla="*/ 42 h 96"/>
                <a:gd name="T20" fmla="*/ 12 w 84"/>
                <a:gd name="T21" fmla="*/ 66 h 96"/>
                <a:gd name="T22" fmla="*/ 30 w 84"/>
                <a:gd name="T23" fmla="*/ 84 h 96"/>
                <a:gd name="T24" fmla="*/ 42 w 84"/>
                <a:gd name="T25" fmla="*/ 96 h 96"/>
                <a:gd name="T26" fmla="*/ 42 w 84"/>
                <a:gd name="T27" fmla="*/ 96 h 96"/>
                <a:gd name="T28" fmla="*/ 48 w 84"/>
                <a:gd name="T29" fmla="*/ 12 h 96"/>
                <a:gd name="T30" fmla="*/ 66 w 84"/>
                <a:gd name="T31" fmla="*/ 18 h 96"/>
                <a:gd name="T32" fmla="*/ 72 w 84"/>
                <a:gd name="T33" fmla="*/ 30 h 96"/>
                <a:gd name="T34" fmla="*/ 72 w 84"/>
                <a:gd name="T35" fmla="*/ 42 h 96"/>
                <a:gd name="T36" fmla="*/ 66 w 84"/>
                <a:gd name="T37" fmla="*/ 54 h 96"/>
                <a:gd name="T38" fmla="*/ 54 w 84"/>
                <a:gd name="T39" fmla="*/ 72 h 96"/>
                <a:gd name="T40" fmla="*/ 42 w 84"/>
                <a:gd name="T41" fmla="*/ 84 h 96"/>
                <a:gd name="T42" fmla="*/ 42 w 84"/>
                <a:gd name="T43" fmla="*/ 84 h 96"/>
                <a:gd name="T44" fmla="*/ 30 w 84"/>
                <a:gd name="T45" fmla="*/ 72 h 96"/>
                <a:gd name="T46" fmla="*/ 18 w 84"/>
                <a:gd name="T47" fmla="*/ 54 h 96"/>
                <a:gd name="T48" fmla="*/ 18 w 84"/>
                <a:gd name="T49" fmla="*/ 30 h 96"/>
                <a:gd name="T50" fmla="*/ 30 w 84"/>
                <a:gd name="T51" fmla="*/ 18 h 96"/>
                <a:gd name="T52" fmla="*/ 48 w 84"/>
                <a:gd name="T53" fmla="*/ 12 h 96"/>
                <a:gd name="T54" fmla="*/ 48 w 84"/>
                <a:gd name="T55" fmla="*/ 1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4" h="96">
                  <a:moveTo>
                    <a:pt x="42" y="96"/>
                  </a:moveTo>
                  <a:lnTo>
                    <a:pt x="66" y="78"/>
                  </a:lnTo>
                  <a:lnTo>
                    <a:pt x="84" y="54"/>
                  </a:lnTo>
                  <a:lnTo>
                    <a:pt x="84" y="30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6"/>
                  </a:lnTo>
                  <a:lnTo>
                    <a:pt x="12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2" y="96"/>
                  </a:lnTo>
                  <a:lnTo>
                    <a:pt x="42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4"/>
                  </a:lnTo>
                  <a:lnTo>
                    <a:pt x="54" y="72"/>
                  </a:lnTo>
                  <a:lnTo>
                    <a:pt x="42" y="84"/>
                  </a:lnTo>
                  <a:lnTo>
                    <a:pt x="42" y="84"/>
                  </a:lnTo>
                  <a:lnTo>
                    <a:pt x="30" y="72"/>
                  </a:lnTo>
                  <a:lnTo>
                    <a:pt x="18" y="54"/>
                  </a:lnTo>
                  <a:lnTo>
                    <a:pt x="18" y="30"/>
                  </a:lnTo>
                  <a:lnTo>
                    <a:pt x="30" y="18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FFFFFF"/>
                </a:solidFill>
              </a:endParaRPr>
            </a:p>
          </p:txBody>
        </p:sp>
        <p:sp>
          <p:nvSpPr>
            <p:cNvPr id="233493" name="Freeform 21"/>
            <p:cNvSpPr>
              <a:spLocks noEditPoints="1"/>
            </p:cNvSpPr>
            <p:nvPr userDrawn="1"/>
          </p:nvSpPr>
          <p:spPr bwMode="ltGray">
            <a:xfrm>
              <a:off x="5470" y="1433"/>
              <a:ext cx="90" cy="108"/>
            </a:xfrm>
            <a:custGeom>
              <a:avLst/>
              <a:gdLst>
                <a:gd name="T0" fmla="*/ 6 w 90"/>
                <a:gd name="T1" fmla="*/ 90 h 108"/>
                <a:gd name="T2" fmla="*/ 18 w 90"/>
                <a:gd name="T3" fmla="*/ 102 h 108"/>
                <a:gd name="T4" fmla="*/ 30 w 90"/>
                <a:gd name="T5" fmla="*/ 108 h 108"/>
                <a:gd name="T6" fmla="*/ 60 w 90"/>
                <a:gd name="T7" fmla="*/ 108 h 108"/>
                <a:gd name="T8" fmla="*/ 84 w 90"/>
                <a:gd name="T9" fmla="*/ 96 h 108"/>
                <a:gd name="T10" fmla="*/ 90 w 90"/>
                <a:gd name="T11" fmla="*/ 84 h 108"/>
                <a:gd name="T12" fmla="*/ 90 w 90"/>
                <a:gd name="T13" fmla="*/ 66 h 108"/>
                <a:gd name="T14" fmla="*/ 84 w 90"/>
                <a:gd name="T15" fmla="*/ 36 h 108"/>
                <a:gd name="T16" fmla="*/ 72 w 90"/>
                <a:gd name="T17" fmla="*/ 18 h 108"/>
                <a:gd name="T18" fmla="*/ 60 w 90"/>
                <a:gd name="T19" fmla="*/ 6 h 108"/>
                <a:gd name="T20" fmla="*/ 54 w 90"/>
                <a:gd name="T21" fmla="*/ 0 h 108"/>
                <a:gd name="T22" fmla="*/ 54 w 90"/>
                <a:gd name="T23" fmla="*/ 0 h 108"/>
                <a:gd name="T24" fmla="*/ 48 w 90"/>
                <a:gd name="T25" fmla="*/ 0 h 108"/>
                <a:gd name="T26" fmla="*/ 24 w 90"/>
                <a:gd name="T27" fmla="*/ 24 h 108"/>
                <a:gd name="T28" fmla="*/ 12 w 90"/>
                <a:gd name="T29" fmla="*/ 48 h 108"/>
                <a:gd name="T30" fmla="*/ 0 w 90"/>
                <a:gd name="T31" fmla="*/ 66 h 108"/>
                <a:gd name="T32" fmla="*/ 6 w 90"/>
                <a:gd name="T33" fmla="*/ 90 h 108"/>
                <a:gd name="T34" fmla="*/ 6 w 90"/>
                <a:gd name="T35" fmla="*/ 90 h 108"/>
                <a:gd name="T36" fmla="*/ 18 w 90"/>
                <a:gd name="T37" fmla="*/ 66 h 108"/>
                <a:gd name="T38" fmla="*/ 24 w 90"/>
                <a:gd name="T39" fmla="*/ 48 h 108"/>
                <a:gd name="T40" fmla="*/ 36 w 90"/>
                <a:gd name="T41" fmla="*/ 30 h 108"/>
                <a:gd name="T42" fmla="*/ 42 w 90"/>
                <a:gd name="T43" fmla="*/ 18 h 108"/>
                <a:gd name="T44" fmla="*/ 48 w 90"/>
                <a:gd name="T45" fmla="*/ 12 h 108"/>
                <a:gd name="T46" fmla="*/ 78 w 90"/>
                <a:gd name="T47" fmla="*/ 42 h 108"/>
                <a:gd name="T48" fmla="*/ 84 w 90"/>
                <a:gd name="T49" fmla="*/ 66 h 108"/>
                <a:gd name="T50" fmla="*/ 66 w 90"/>
                <a:gd name="T51" fmla="*/ 90 h 108"/>
                <a:gd name="T52" fmla="*/ 54 w 90"/>
                <a:gd name="T53" fmla="*/ 96 h 108"/>
                <a:gd name="T54" fmla="*/ 42 w 90"/>
                <a:gd name="T55" fmla="*/ 96 h 108"/>
                <a:gd name="T56" fmla="*/ 30 w 90"/>
                <a:gd name="T57" fmla="*/ 96 h 108"/>
                <a:gd name="T58" fmla="*/ 24 w 90"/>
                <a:gd name="T59" fmla="*/ 84 h 108"/>
                <a:gd name="T60" fmla="*/ 18 w 90"/>
                <a:gd name="T61" fmla="*/ 78 h 108"/>
                <a:gd name="T62" fmla="*/ 18 w 90"/>
                <a:gd name="T63" fmla="*/ 66 h 108"/>
                <a:gd name="T64" fmla="*/ 18 w 90"/>
                <a:gd name="T65" fmla="*/ 6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0" h="108">
                  <a:moveTo>
                    <a:pt x="6" y="90"/>
                  </a:moveTo>
                  <a:lnTo>
                    <a:pt x="18" y="102"/>
                  </a:lnTo>
                  <a:lnTo>
                    <a:pt x="30" y="108"/>
                  </a:lnTo>
                  <a:lnTo>
                    <a:pt x="60" y="108"/>
                  </a:lnTo>
                  <a:lnTo>
                    <a:pt x="84" y="96"/>
                  </a:lnTo>
                  <a:lnTo>
                    <a:pt x="90" y="84"/>
                  </a:lnTo>
                  <a:lnTo>
                    <a:pt x="90" y="66"/>
                  </a:lnTo>
                  <a:lnTo>
                    <a:pt x="84" y="36"/>
                  </a:lnTo>
                  <a:lnTo>
                    <a:pt x="72" y="18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12" y="48"/>
                  </a:lnTo>
                  <a:lnTo>
                    <a:pt x="0" y="66"/>
                  </a:lnTo>
                  <a:lnTo>
                    <a:pt x="6" y="90"/>
                  </a:lnTo>
                  <a:lnTo>
                    <a:pt x="6" y="90"/>
                  </a:lnTo>
                  <a:close/>
                  <a:moveTo>
                    <a:pt x="18" y="66"/>
                  </a:moveTo>
                  <a:lnTo>
                    <a:pt x="24" y="48"/>
                  </a:lnTo>
                  <a:lnTo>
                    <a:pt x="36" y="30"/>
                  </a:lnTo>
                  <a:lnTo>
                    <a:pt x="42" y="18"/>
                  </a:lnTo>
                  <a:lnTo>
                    <a:pt x="48" y="12"/>
                  </a:lnTo>
                  <a:lnTo>
                    <a:pt x="78" y="42"/>
                  </a:lnTo>
                  <a:lnTo>
                    <a:pt x="84" y="66"/>
                  </a:lnTo>
                  <a:lnTo>
                    <a:pt x="66" y="90"/>
                  </a:lnTo>
                  <a:lnTo>
                    <a:pt x="54" y="96"/>
                  </a:lnTo>
                  <a:lnTo>
                    <a:pt x="42" y="96"/>
                  </a:lnTo>
                  <a:lnTo>
                    <a:pt x="30" y="96"/>
                  </a:lnTo>
                  <a:lnTo>
                    <a:pt x="24" y="84"/>
                  </a:lnTo>
                  <a:lnTo>
                    <a:pt x="18" y="78"/>
                  </a:lnTo>
                  <a:lnTo>
                    <a:pt x="18" y="66"/>
                  </a:lnTo>
                  <a:lnTo>
                    <a:pt x="18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FFFFFF"/>
                </a:solidFill>
              </a:endParaRPr>
            </a:p>
          </p:txBody>
        </p:sp>
        <p:sp>
          <p:nvSpPr>
            <p:cNvPr id="233494" name="Freeform 22"/>
            <p:cNvSpPr>
              <a:spLocks noEditPoints="1"/>
            </p:cNvSpPr>
            <p:nvPr userDrawn="1"/>
          </p:nvSpPr>
          <p:spPr bwMode="ltGray">
            <a:xfrm>
              <a:off x="5428" y="3525"/>
              <a:ext cx="66" cy="96"/>
            </a:xfrm>
            <a:custGeom>
              <a:avLst/>
              <a:gdLst>
                <a:gd name="T0" fmla="*/ 30 w 66"/>
                <a:gd name="T1" fmla="*/ 96 h 96"/>
                <a:gd name="T2" fmla="*/ 54 w 66"/>
                <a:gd name="T3" fmla="*/ 72 h 96"/>
                <a:gd name="T4" fmla="*/ 66 w 66"/>
                <a:gd name="T5" fmla="*/ 48 h 96"/>
                <a:gd name="T6" fmla="*/ 66 w 66"/>
                <a:gd name="T7" fmla="*/ 24 h 96"/>
                <a:gd name="T8" fmla="*/ 54 w 66"/>
                <a:gd name="T9" fmla="*/ 6 h 96"/>
                <a:gd name="T10" fmla="*/ 30 w 66"/>
                <a:gd name="T11" fmla="*/ 0 h 96"/>
                <a:gd name="T12" fmla="*/ 18 w 66"/>
                <a:gd name="T13" fmla="*/ 0 h 96"/>
                <a:gd name="T14" fmla="*/ 6 w 66"/>
                <a:gd name="T15" fmla="*/ 12 h 96"/>
                <a:gd name="T16" fmla="*/ 0 w 66"/>
                <a:gd name="T17" fmla="*/ 36 h 96"/>
                <a:gd name="T18" fmla="*/ 6 w 66"/>
                <a:gd name="T19" fmla="*/ 60 h 96"/>
                <a:gd name="T20" fmla="*/ 18 w 66"/>
                <a:gd name="T21" fmla="*/ 84 h 96"/>
                <a:gd name="T22" fmla="*/ 30 w 66"/>
                <a:gd name="T23" fmla="*/ 96 h 96"/>
                <a:gd name="T24" fmla="*/ 30 w 66"/>
                <a:gd name="T25" fmla="*/ 96 h 96"/>
                <a:gd name="T26" fmla="*/ 30 w 66"/>
                <a:gd name="T27" fmla="*/ 12 h 96"/>
                <a:gd name="T28" fmla="*/ 48 w 66"/>
                <a:gd name="T29" fmla="*/ 18 h 96"/>
                <a:gd name="T30" fmla="*/ 54 w 66"/>
                <a:gd name="T31" fmla="*/ 24 h 96"/>
                <a:gd name="T32" fmla="*/ 54 w 66"/>
                <a:gd name="T33" fmla="*/ 36 h 96"/>
                <a:gd name="T34" fmla="*/ 48 w 66"/>
                <a:gd name="T35" fmla="*/ 48 h 96"/>
                <a:gd name="T36" fmla="*/ 36 w 66"/>
                <a:gd name="T37" fmla="*/ 66 h 96"/>
                <a:gd name="T38" fmla="*/ 30 w 66"/>
                <a:gd name="T39" fmla="*/ 78 h 96"/>
                <a:gd name="T40" fmla="*/ 18 w 66"/>
                <a:gd name="T41" fmla="*/ 66 h 96"/>
                <a:gd name="T42" fmla="*/ 12 w 66"/>
                <a:gd name="T43" fmla="*/ 48 h 96"/>
                <a:gd name="T44" fmla="*/ 6 w 66"/>
                <a:gd name="T45" fmla="*/ 30 h 96"/>
                <a:gd name="T46" fmla="*/ 18 w 66"/>
                <a:gd name="T47" fmla="*/ 12 h 96"/>
                <a:gd name="T48" fmla="*/ 30 w 66"/>
                <a:gd name="T49" fmla="*/ 12 h 96"/>
                <a:gd name="T50" fmla="*/ 30 w 66"/>
                <a:gd name="T51" fmla="*/ 1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6" h="96">
                  <a:moveTo>
                    <a:pt x="30" y="96"/>
                  </a:moveTo>
                  <a:lnTo>
                    <a:pt x="54" y="72"/>
                  </a:lnTo>
                  <a:lnTo>
                    <a:pt x="66" y="48"/>
                  </a:lnTo>
                  <a:lnTo>
                    <a:pt x="66" y="24"/>
                  </a:lnTo>
                  <a:lnTo>
                    <a:pt x="54" y="6"/>
                  </a:lnTo>
                  <a:lnTo>
                    <a:pt x="30" y="0"/>
                  </a:lnTo>
                  <a:lnTo>
                    <a:pt x="18" y="0"/>
                  </a:lnTo>
                  <a:lnTo>
                    <a:pt x="6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18" y="84"/>
                  </a:lnTo>
                  <a:lnTo>
                    <a:pt x="30" y="96"/>
                  </a:lnTo>
                  <a:lnTo>
                    <a:pt x="30" y="96"/>
                  </a:lnTo>
                  <a:close/>
                  <a:moveTo>
                    <a:pt x="30" y="12"/>
                  </a:moveTo>
                  <a:lnTo>
                    <a:pt x="48" y="18"/>
                  </a:lnTo>
                  <a:lnTo>
                    <a:pt x="54" y="24"/>
                  </a:lnTo>
                  <a:lnTo>
                    <a:pt x="54" y="36"/>
                  </a:lnTo>
                  <a:lnTo>
                    <a:pt x="48" y="48"/>
                  </a:lnTo>
                  <a:lnTo>
                    <a:pt x="36" y="66"/>
                  </a:lnTo>
                  <a:lnTo>
                    <a:pt x="30" y="78"/>
                  </a:lnTo>
                  <a:lnTo>
                    <a:pt x="18" y="66"/>
                  </a:lnTo>
                  <a:lnTo>
                    <a:pt x="12" y="48"/>
                  </a:lnTo>
                  <a:lnTo>
                    <a:pt x="6" y="30"/>
                  </a:lnTo>
                  <a:lnTo>
                    <a:pt x="18" y="12"/>
                  </a:lnTo>
                  <a:lnTo>
                    <a:pt x="30" y="12"/>
                  </a:lnTo>
                  <a:lnTo>
                    <a:pt x="30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FFFFFF"/>
                </a:solidFill>
              </a:endParaRPr>
            </a:p>
          </p:txBody>
        </p:sp>
        <p:sp>
          <p:nvSpPr>
            <p:cNvPr id="233495" name="Freeform 23"/>
            <p:cNvSpPr>
              <a:spLocks/>
            </p:cNvSpPr>
            <p:nvPr userDrawn="1"/>
          </p:nvSpPr>
          <p:spPr bwMode="ltGray">
            <a:xfrm>
              <a:off x="3017" y="1127"/>
              <a:ext cx="2603" cy="444"/>
            </a:xfrm>
            <a:custGeom>
              <a:avLst/>
              <a:gdLst>
                <a:gd name="T0" fmla="*/ 2577 w 2594"/>
                <a:gd name="T1" fmla="*/ 0 h 444"/>
                <a:gd name="T2" fmla="*/ 2594 w 2594"/>
                <a:gd name="T3" fmla="*/ 72 h 444"/>
                <a:gd name="T4" fmla="*/ 6 w 2594"/>
                <a:gd name="T5" fmla="*/ 444 h 444"/>
                <a:gd name="T6" fmla="*/ 0 w 2594"/>
                <a:gd name="T7" fmla="*/ 396 h 444"/>
                <a:gd name="T8" fmla="*/ 1225 w 2594"/>
                <a:gd name="T9" fmla="*/ 96 h 444"/>
                <a:gd name="T10" fmla="*/ 1351 w 2594"/>
                <a:gd name="T11" fmla="*/ 78 h 444"/>
                <a:gd name="T12" fmla="*/ 2577 w 2594"/>
                <a:gd name="T13" fmla="*/ 0 h 444"/>
                <a:gd name="T14" fmla="*/ 2577 w 2594"/>
                <a:gd name="T15" fmla="*/ 0 h 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94" h="444">
                  <a:moveTo>
                    <a:pt x="2577" y="0"/>
                  </a:moveTo>
                  <a:lnTo>
                    <a:pt x="2594" y="72"/>
                  </a:lnTo>
                  <a:lnTo>
                    <a:pt x="6" y="444"/>
                  </a:lnTo>
                  <a:lnTo>
                    <a:pt x="0" y="396"/>
                  </a:lnTo>
                  <a:lnTo>
                    <a:pt x="1225" y="96"/>
                  </a:lnTo>
                  <a:lnTo>
                    <a:pt x="1351" y="78"/>
                  </a:lnTo>
                  <a:lnTo>
                    <a:pt x="2577" y="0"/>
                  </a:lnTo>
                  <a:lnTo>
                    <a:pt x="25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FFFFFF"/>
                </a:solidFill>
              </a:endParaRPr>
            </a:p>
          </p:txBody>
        </p:sp>
        <p:sp>
          <p:nvSpPr>
            <p:cNvPr id="233496" name="Freeform 24"/>
            <p:cNvSpPr>
              <a:spLocks noEditPoints="1"/>
            </p:cNvSpPr>
            <p:nvPr userDrawn="1"/>
          </p:nvSpPr>
          <p:spPr bwMode="ltGray">
            <a:xfrm>
              <a:off x="2934" y="3773"/>
              <a:ext cx="84" cy="95"/>
            </a:xfrm>
            <a:custGeom>
              <a:avLst/>
              <a:gdLst>
                <a:gd name="T0" fmla="*/ 36 w 84"/>
                <a:gd name="T1" fmla="*/ 95 h 95"/>
                <a:gd name="T2" fmla="*/ 60 w 84"/>
                <a:gd name="T3" fmla="*/ 77 h 95"/>
                <a:gd name="T4" fmla="*/ 78 w 84"/>
                <a:gd name="T5" fmla="*/ 53 h 95"/>
                <a:gd name="T6" fmla="*/ 84 w 84"/>
                <a:gd name="T7" fmla="*/ 42 h 95"/>
                <a:gd name="T8" fmla="*/ 84 w 84"/>
                <a:gd name="T9" fmla="*/ 30 h 95"/>
                <a:gd name="T10" fmla="*/ 72 w 84"/>
                <a:gd name="T11" fmla="*/ 6 h 95"/>
                <a:gd name="T12" fmla="*/ 42 w 84"/>
                <a:gd name="T13" fmla="*/ 0 h 95"/>
                <a:gd name="T14" fmla="*/ 30 w 84"/>
                <a:gd name="T15" fmla="*/ 0 h 95"/>
                <a:gd name="T16" fmla="*/ 12 w 84"/>
                <a:gd name="T17" fmla="*/ 12 h 95"/>
                <a:gd name="T18" fmla="*/ 0 w 84"/>
                <a:gd name="T19" fmla="*/ 24 h 95"/>
                <a:gd name="T20" fmla="*/ 0 w 84"/>
                <a:gd name="T21" fmla="*/ 36 h 95"/>
                <a:gd name="T22" fmla="*/ 6 w 84"/>
                <a:gd name="T23" fmla="*/ 59 h 95"/>
                <a:gd name="T24" fmla="*/ 24 w 84"/>
                <a:gd name="T25" fmla="*/ 83 h 95"/>
                <a:gd name="T26" fmla="*/ 36 w 84"/>
                <a:gd name="T27" fmla="*/ 95 h 95"/>
                <a:gd name="T28" fmla="*/ 36 w 84"/>
                <a:gd name="T29" fmla="*/ 95 h 95"/>
                <a:gd name="T30" fmla="*/ 48 w 84"/>
                <a:gd name="T31" fmla="*/ 12 h 95"/>
                <a:gd name="T32" fmla="*/ 66 w 84"/>
                <a:gd name="T33" fmla="*/ 18 h 95"/>
                <a:gd name="T34" fmla="*/ 72 w 84"/>
                <a:gd name="T35" fmla="*/ 30 h 95"/>
                <a:gd name="T36" fmla="*/ 72 w 84"/>
                <a:gd name="T37" fmla="*/ 42 h 95"/>
                <a:gd name="T38" fmla="*/ 66 w 84"/>
                <a:gd name="T39" fmla="*/ 53 h 95"/>
                <a:gd name="T40" fmla="*/ 48 w 84"/>
                <a:gd name="T41" fmla="*/ 71 h 95"/>
                <a:gd name="T42" fmla="*/ 42 w 84"/>
                <a:gd name="T43" fmla="*/ 77 h 95"/>
                <a:gd name="T44" fmla="*/ 36 w 84"/>
                <a:gd name="T45" fmla="*/ 77 h 95"/>
                <a:gd name="T46" fmla="*/ 24 w 84"/>
                <a:gd name="T47" fmla="*/ 65 h 95"/>
                <a:gd name="T48" fmla="*/ 18 w 84"/>
                <a:gd name="T49" fmla="*/ 48 h 95"/>
                <a:gd name="T50" fmla="*/ 18 w 84"/>
                <a:gd name="T51" fmla="*/ 30 h 95"/>
                <a:gd name="T52" fmla="*/ 30 w 84"/>
                <a:gd name="T53" fmla="*/ 12 h 95"/>
                <a:gd name="T54" fmla="*/ 48 w 84"/>
                <a:gd name="T55" fmla="*/ 12 h 95"/>
                <a:gd name="T56" fmla="*/ 48 w 84"/>
                <a:gd name="T57" fmla="*/ 12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4" h="95">
                  <a:moveTo>
                    <a:pt x="36" y="95"/>
                  </a:moveTo>
                  <a:lnTo>
                    <a:pt x="60" y="77"/>
                  </a:lnTo>
                  <a:lnTo>
                    <a:pt x="78" y="53"/>
                  </a:lnTo>
                  <a:lnTo>
                    <a:pt x="84" y="42"/>
                  </a:lnTo>
                  <a:lnTo>
                    <a:pt x="84" y="30"/>
                  </a:lnTo>
                  <a:lnTo>
                    <a:pt x="72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12" y="12"/>
                  </a:lnTo>
                  <a:lnTo>
                    <a:pt x="0" y="24"/>
                  </a:lnTo>
                  <a:lnTo>
                    <a:pt x="0" y="36"/>
                  </a:lnTo>
                  <a:lnTo>
                    <a:pt x="6" y="59"/>
                  </a:lnTo>
                  <a:lnTo>
                    <a:pt x="24" y="83"/>
                  </a:lnTo>
                  <a:lnTo>
                    <a:pt x="36" y="95"/>
                  </a:lnTo>
                  <a:lnTo>
                    <a:pt x="36" y="95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3"/>
                  </a:lnTo>
                  <a:lnTo>
                    <a:pt x="48" y="71"/>
                  </a:lnTo>
                  <a:lnTo>
                    <a:pt x="42" y="77"/>
                  </a:lnTo>
                  <a:lnTo>
                    <a:pt x="36" y="77"/>
                  </a:lnTo>
                  <a:lnTo>
                    <a:pt x="24" y="65"/>
                  </a:lnTo>
                  <a:lnTo>
                    <a:pt x="18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FFFFFF"/>
                </a:solidFill>
              </a:endParaRPr>
            </a:p>
          </p:txBody>
        </p:sp>
        <p:sp>
          <p:nvSpPr>
            <p:cNvPr id="233497" name="Freeform 25"/>
            <p:cNvSpPr>
              <a:spLocks noEditPoints="1"/>
            </p:cNvSpPr>
            <p:nvPr userDrawn="1"/>
          </p:nvSpPr>
          <p:spPr bwMode="ltGray">
            <a:xfrm>
              <a:off x="3779" y="3872"/>
              <a:ext cx="90" cy="108"/>
            </a:xfrm>
            <a:custGeom>
              <a:avLst/>
              <a:gdLst>
                <a:gd name="T0" fmla="*/ 12 w 90"/>
                <a:gd name="T1" fmla="*/ 96 h 108"/>
                <a:gd name="T2" fmla="*/ 24 w 90"/>
                <a:gd name="T3" fmla="*/ 108 h 108"/>
                <a:gd name="T4" fmla="*/ 42 w 90"/>
                <a:gd name="T5" fmla="*/ 108 h 108"/>
                <a:gd name="T6" fmla="*/ 66 w 90"/>
                <a:gd name="T7" fmla="*/ 102 h 108"/>
                <a:gd name="T8" fmla="*/ 84 w 90"/>
                <a:gd name="T9" fmla="*/ 78 h 108"/>
                <a:gd name="T10" fmla="*/ 90 w 90"/>
                <a:gd name="T11" fmla="*/ 66 h 108"/>
                <a:gd name="T12" fmla="*/ 84 w 90"/>
                <a:gd name="T13" fmla="*/ 48 h 108"/>
                <a:gd name="T14" fmla="*/ 66 w 90"/>
                <a:gd name="T15" fmla="*/ 24 h 108"/>
                <a:gd name="T16" fmla="*/ 48 w 90"/>
                <a:gd name="T17" fmla="*/ 12 h 108"/>
                <a:gd name="T18" fmla="*/ 36 w 90"/>
                <a:gd name="T19" fmla="*/ 0 h 108"/>
                <a:gd name="T20" fmla="*/ 30 w 90"/>
                <a:gd name="T21" fmla="*/ 0 h 108"/>
                <a:gd name="T22" fmla="*/ 30 w 90"/>
                <a:gd name="T23" fmla="*/ 0 h 108"/>
                <a:gd name="T24" fmla="*/ 24 w 90"/>
                <a:gd name="T25" fmla="*/ 0 h 108"/>
                <a:gd name="T26" fmla="*/ 12 w 90"/>
                <a:gd name="T27" fmla="*/ 30 h 108"/>
                <a:gd name="T28" fmla="*/ 0 w 90"/>
                <a:gd name="T29" fmla="*/ 54 h 108"/>
                <a:gd name="T30" fmla="*/ 0 w 90"/>
                <a:gd name="T31" fmla="*/ 78 h 108"/>
                <a:gd name="T32" fmla="*/ 12 w 90"/>
                <a:gd name="T33" fmla="*/ 96 h 108"/>
                <a:gd name="T34" fmla="*/ 12 w 90"/>
                <a:gd name="T35" fmla="*/ 96 h 108"/>
                <a:gd name="T36" fmla="*/ 12 w 90"/>
                <a:gd name="T37" fmla="*/ 72 h 108"/>
                <a:gd name="T38" fmla="*/ 18 w 90"/>
                <a:gd name="T39" fmla="*/ 54 h 108"/>
                <a:gd name="T40" fmla="*/ 24 w 90"/>
                <a:gd name="T41" fmla="*/ 36 h 108"/>
                <a:gd name="T42" fmla="*/ 30 w 90"/>
                <a:gd name="T43" fmla="*/ 18 h 108"/>
                <a:gd name="T44" fmla="*/ 30 w 90"/>
                <a:gd name="T45" fmla="*/ 12 h 108"/>
                <a:gd name="T46" fmla="*/ 48 w 90"/>
                <a:gd name="T47" fmla="*/ 24 h 108"/>
                <a:gd name="T48" fmla="*/ 66 w 90"/>
                <a:gd name="T49" fmla="*/ 36 h 108"/>
                <a:gd name="T50" fmla="*/ 78 w 90"/>
                <a:gd name="T51" fmla="*/ 54 h 108"/>
                <a:gd name="T52" fmla="*/ 78 w 90"/>
                <a:gd name="T53" fmla="*/ 72 h 108"/>
                <a:gd name="T54" fmla="*/ 72 w 90"/>
                <a:gd name="T55" fmla="*/ 84 h 108"/>
                <a:gd name="T56" fmla="*/ 48 w 90"/>
                <a:gd name="T57" fmla="*/ 96 h 108"/>
                <a:gd name="T58" fmla="*/ 36 w 90"/>
                <a:gd name="T59" fmla="*/ 96 h 108"/>
                <a:gd name="T60" fmla="*/ 24 w 90"/>
                <a:gd name="T61" fmla="*/ 90 h 108"/>
                <a:gd name="T62" fmla="*/ 18 w 90"/>
                <a:gd name="T63" fmla="*/ 84 h 108"/>
                <a:gd name="T64" fmla="*/ 12 w 90"/>
                <a:gd name="T65" fmla="*/ 72 h 108"/>
                <a:gd name="T66" fmla="*/ 12 w 90"/>
                <a:gd name="T67" fmla="*/ 7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0" h="108">
                  <a:moveTo>
                    <a:pt x="12" y="96"/>
                  </a:moveTo>
                  <a:lnTo>
                    <a:pt x="24" y="108"/>
                  </a:lnTo>
                  <a:lnTo>
                    <a:pt x="42" y="108"/>
                  </a:lnTo>
                  <a:lnTo>
                    <a:pt x="66" y="102"/>
                  </a:lnTo>
                  <a:lnTo>
                    <a:pt x="84" y="78"/>
                  </a:lnTo>
                  <a:lnTo>
                    <a:pt x="90" y="66"/>
                  </a:lnTo>
                  <a:lnTo>
                    <a:pt x="84" y="48"/>
                  </a:lnTo>
                  <a:lnTo>
                    <a:pt x="66" y="24"/>
                  </a:lnTo>
                  <a:lnTo>
                    <a:pt x="48" y="1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12" y="30"/>
                  </a:lnTo>
                  <a:lnTo>
                    <a:pt x="0" y="54"/>
                  </a:lnTo>
                  <a:lnTo>
                    <a:pt x="0" y="78"/>
                  </a:lnTo>
                  <a:lnTo>
                    <a:pt x="12" y="96"/>
                  </a:lnTo>
                  <a:lnTo>
                    <a:pt x="12" y="96"/>
                  </a:lnTo>
                  <a:close/>
                  <a:moveTo>
                    <a:pt x="12" y="72"/>
                  </a:moveTo>
                  <a:lnTo>
                    <a:pt x="18" y="54"/>
                  </a:lnTo>
                  <a:lnTo>
                    <a:pt x="24" y="36"/>
                  </a:lnTo>
                  <a:lnTo>
                    <a:pt x="30" y="18"/>
                  </a:lnTo>
                  <a:lnTo>
                    <a:pt x="30" y="12"/>
                  </a:lnTo>
                  <a:lnTo>
                    <a:pt x="48" y="24"/>
                  </a:lnTo>
                  <a:lnTo>
                    <a:pt x="66" y="36"/>
                  </a:lnTo>
                  <a:lnTo>
                    <a:pt x="78" y="54"/>
                  </a:lnTo>
                  <a:lnTo>
                    <a:pt x="78" y="72"/>
                  </a:lnTo>
                  <a:lnTo>
                    <a:pt x="72" y="84"/>
                  </a:lnTo>
                  <a:lnTo>
                    <a:pt x="48" y="96"/>
                  </a:lnTo>
                  <a:lnTo>
                    <a:pt x="36" y="96"/>
                  </a:lnTo>
                  <a:lnTo>
                    <a:pt x="24" y="90"/>
                  </a:lnTo>
                  <a:lnTo>
                    <a:pt x="18" y="84"/>
                  </a:lnTo>
                  <a:lnTo>
                    <a:pt x="12" y="72"/>
                  </a:lnTo>
                  <a:lnTo>
                    <a:pt x="12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FFFFFF"/>
                </a:solidFill>
              </a:endParaRPr>
            </a:p>
          </p:txBody>
        </p:sp>
        <p:sp>
          <p:nvSpPr>
            <p:cNvPr id="233498" name="Freeform 26"/>
            <p:cNvSpPr>
              <a:spLocks noEditPoints="1"/>
            </p:cNvSpPr>
            <p:nvPr userDrawn="1"/>
          </p:nvSpPr>
          <p:spPr bwMode="ltGray">
            <a:xfrm>
              <a:off x="2400" y="3872"/>
              <a:ext cx="72" cy="90"/>
            </a:xfrm>
            <a:custGeom>
              <a:avLst/>
              <a:gdLst>
                <a:gd name="T0" fmla="*/ 71 w 71"/>
                <a:gd name="T1" fmla="*/ 90 h 90"/>
                <a:gd name="T2" fmla="*/ 71 w 71"/>
                <a:gd name="T3" fmla="*/ 60 h 90"/>
                <a:gd name="T4" fmla="*/ 71 w 71"/>
                <a:gd name="T5" fmla="*/ 36 h 90"/>
                <a:gd name="T6" fmla="*/ 60 w 71"/>
                <a:gd name="T7" fmla="*/ 12 h 90"/>
                <a:gd name="T8" fmla="*/ 36 w 71"/>
                <a:gd name="T9" fmla="*/ 0 h 90"/>
                <a:gd name="T10" fmla="*/ 12 w 71"/>
                <a:gd name="T11" fmla="*/ 12 h 90"/>
                <a:gd name="T12" fmla="*/ 0 w 71"/>
                <a:gd name="T13" fmla="*/ 36 h 90"/>
                <a:gd name="T14" fmla="*/ 6 w 71"/>
                <a:gd name="T15" fmla="*/ 60 h 90"/>
                <a:gd name="T16" fmla="*/ 30 w 71"/>
                <a:gd name="T17" fmla="*/ 78 h 90"/>
                <a:gd name="T18" fmla="*/ 54 w 71"/>
                <a:gd name="T19" fmla="*/ 90 h 90"/>
                <a:gd name="T20" fmla="*/ 71 w 71"/>
                <a:gd name="T21" fmla="*/ 90 h 90"/>
                <a:gd name="T22" fmla="*/ 71 w 71"/>
                <a:gd name="T23" fmla="*/ 90 h 90"/>
                <a:gd name="T24" fmla="*/ 24 w 71"/>
                <a:gd name="T25" fmla="*/ 18 h 90"/>
                <a:gd name="T26" fmla="*/ 42 w 71"/>
                <a:gd name="T27" fmla="*/ 18 h 90"/>
                <a:gd name="T28" fmla="*/ 54 w 71"/>
                <a:gd name="T29" fmla="*/ 18 h 90"/>
                <a:gd name="T30" fmla="*/ 60 w 71"/>
                <a:gd name="T31" fmla="*/ 42 h 90"/>
                <a:gd name="T32" fmla="*/ 60 w 71"/>
                <a:gd name="T33" fmla="*/ 66 h 90"/>
                <a:gd name="T34" fmla="*/ 60 w 71"/>
                <a:gd name="T35" fmla="*/ 72 h 90"/>
                <a:gd name="T36" fmla="*/ 60 w 71"/>
                <a:gd name="T37" fmla="*/ 78 h 90"/>
                <a:gd name="T38" fmla="*/ 42 w 71"/>
                <a:gd name="T39" fmla="*/ 72 h 90"/>
                <a:gd name="T40" fmla="*/ 24 w 71"/>
                <a:gd name="T41" fmla="*/ 66 h 90"/>
                <a:gd name="T42" fmla="*/ 12 w 71"/>
                <a:gd name="T43" fmla="*/ 48 h 90"/>
                <a:gd name="T44" fmla="*/ 12 w 71"/>
                <a:gd name="T45" fmla="*/ 30 h 90"/>
                <a:gd name="T46" fmla="*/ 24 w 71"/>
                <a:gd name="T47" fmla="*/ 18 h 90"/>
                <a:gd name="T48" fmla="*/ 24 w 71"/>
                <a:gd name="T49" fmla="*/ 18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71" h="90">
                  <a:moveTo>
                    <a:pt x="71" y="90"/>
                  </a:moveTo>
                  <a:lnTo>
                    <a:pt x="71" y="60"/>
                  </a:lnTo>
                  <a:lnTo>
                    <a:pt x="71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30" y="78"/>
                  </a:lnTo>
                  <a:lnTo>
                    <a:pt x="54" y="90"/>
                  </a:lnTo>
                  <a:lnTo>
                    <a:pt x="71" y="90"/>
                  </a:lnTo>
                  <a:lnTo>
                    <a:pt x="71" y="90"/>
                  </a:lnTo>
                  <a:close/>
                  <a:moveTo>
                    <a:pt x="24" y="18"/>
                  </a:moveTo>
                  <a:lnTo>
                    <a:pt x="42" y="18"/>
                  </a:lnTo>
                  <a:lnTo>
                    <a:pt x="54" y="18"/>
                  </a:lnTo>
                  <a:lnTo>
                    <a:pt x="60" y="42"/>
                  </a:lnTo>
                  <a:lnTo>
                    <a:pt x="60" y="66"/>
                  </a:lnTo>
                  <a:lnTo>
                    <a:pt x="60" y="72"/>
                  </a:lnTo>
                  <a:lnTo>
                    <a:pt x="60" y="78"/>
                  </a:lnTo>
                  <a:lnTo>
                    <a:pt x="42" y="72"/>
                  </a:lnTo>
                  <a:lnTo>
                    <a:pt x="24" y="66"/>
                  </a:lnTo>
                  <a:lnTo>
                    <a:pt x="12" y="48"/>
                  </a:lnTo>
                  <a:lnTo>
                    <a:pt x="12" y="30"/>
                  </a:lnTo>
                  <a:lnTo>
                    <a:pt x="24" y="18"/>
                  </a:lnTo>
                  <a:lnTo>
                    <a:pt x="24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FFFFFF"/>
                </a:solidFill>
              </a:endParaRPr>
            </a:p>
          </p:txBody>
        </p:sp>
        <p:sp>
          <p:nvSpPr>
            <p:cNvPr id="233499" name="Oval 27"/>
            <p:cNvSpPr>
              <a:spLocks noChangeArrowheads="1"/>
            </p:cNvSpPr>
            <p:nvPr userDrawn="1"/>
          </p:nvSpPr>
          <p:spPr bwMode="ltGray">
            <a:xfrm>
              <a:off x="2444" y="3838"/>
              <a:ext cx="1380" cy="389"/>
            </a:xfrm>
            <a:prstGeom prst="ellipse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FFFFFF"/>
                </a:solidFill>
              </a:endParaRPr>
            </a:p>
          </p:txBody>
        </p:sp>
        <p:sp>
          <p:nvSpPr>
            <p:cNvPr id="233500" name="Oval 28"/>
            <p:cNvSpPr>
              <a:spLocks noChangeArrowheads="1"/>
            </p:cNvSpPr>
            <p:nvPr userDrawn="1"/>
          </p:nvSpPr>
          <p:spPr bwMode="ltGray">
            <a:xfrm>
              <a:off x="2394" y="3834"/>
              <a:ext cx="1502" cy="288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FFFFFF"/>
                </a:solidFill>
              </a:endParaRPr>
            </a:p>
          </p:txBody>
        </p:sp>
        <p:sp>
          <p:nvSpPr>
            <p:cNvPr id="233501" name="Oval 29"/>
            <p:cNvSpPr>
              <a:spLocks noChangeArrowheads="1"/>
            </p:cNvSpPr>
            <p:nvPr userDrawn="1"/>
          </p:nvSpPr>
          <p:spPr bwMode="ltGray">
            <a:xfrm>
              <a:off x="2441" y="3860"/>
              <a:ext cx="1425" cy="22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FFFFFF"/>
                </a:solidFill>
              </a:endParaRPr>
            </a:p>
          </p:txBody>
        </p:sp>
        <p:sp>
          <p:nvSpPr>
            <p:cNvPr id="233502" name="Freeform 30"/>
            <p:cNvSpPr>
              <a:spLocks noEditPoints="1"/>
            </p:cNvSpPr>
            <p:nvPr userDrawn="1"/>
          </p:nvSpPr>
          <p:spPr bwMode="ltGray">
            <a:xfrm>
              <a:off x="3743" y="3788"/>
              <a:ext cx="90" cy="96"/>
            </a:xfrm>
            <a:custGeom>
              <a:avLst/>
              <a:gdLst>
                <a:gd name="T0" fmla="*/ 66 w 90"/>
                <a:gd name="T1" fmla="*/ 96 h 96"/>
                <a:gd name="T2" fmla="*/ 78 w 90"/>
                <a:gd name="T3" fmla="*/ 66 h 96"/>
                <a:gd name="T4" fmla="*/ 90 w 90"/>
                <a:gd name="T5" fmla="*/ 42 h 96"/>
                <a:gd name="T6" fmla="*/ 78 w 90"/>
                <a:gd name="T7" fmla="*/ 18 h 96"/>
                <a:gd name="T8" fmla="*/ 60 w 90"/>
                <a:gd name="T9" fmla="*/ 0 h 96"/>
                <a:gd name="T10" fmla="*/ 30 w 90"/>
                <a:gd name="T11" fmla="*/ 6 h 96"/>
                <a:gd name="T12" fmla="*/ 18 w 90"/>
                <a:gd name="T13" fmla="*/ 18 h 96"/>
                <a:gd name="T14" fmla="*/ 6 w 90"/>
                <a:gd name="T15" fmla="*/ 30 h 96"/>
                <a:gd name="T16" fmla="*/ 0 w 90"/>
                <a:gd name="T17" fmla="*/ 42 h 96"/>
                <a:gd name="T18" fmla="*/ 6 w 90"/>
                <a:gd name="T19" fmla="*/ 60 h 96"/>
                <a:gd name="T20" fmla="*/ 24 w 90"/>
                <a:gd name="T21" fmla="*/ 78 h 96"/>
                <a:gd name="T22" fmla="*/ 48 w 90"/>
                <a:gd name="T23" fmla="*/ 90 h 96"/>
                <a:gd name="T24" fmla="*/ 66 w 90"/>
                <a:gd name="T25" fmla="*/ 96 h 96"/>
                <a:gd name="T26" fmla="*/ 66 w 90"/>
                <a:gd name="T27" fmla="*/ 96 h 96"/>
                <a:gd name="T28" fmla="*/ 42 w 90"/>
                <a:gd name="T29" fmla="*/ 18 h 96"/>
                <a:gd name="T30" fmla="*/ 60 w 90"/>
                <a:gd name="T31" fmla="*/ 18 h 96"/>
                <a:gd name="T32" fmla="*/ 72 w 90"/>
                <a:gd name="T33" fmla="*/ 24 h 96"/>
                <a:gd name="T34" fmla="*/ 72 w 90"/>
                <a:gd name="T35" fmla="*/ 36 h 96"/>
                <a:gd name="T36" fmla="*/ 72 w 90"/>
                <a:gd name="T37" fmla="*/ 48 h 96"/>
                <a:gd name="T38" fmla="*/ 66 w 90"/>
                <a:gd name="T39" fmla="*/ 72 h 96"/>
                <a:gd name="T40" fmla="*/ 60 w 90"/>
                <a:gd name="T41" fmla="*/ 78 h 96"/>
                <a:gd name="T42" fmla="*/ 60 w 90"/>
                <a:gd name="T43" fmla="*/ 84 h 96"/>
                <a:gd name="T44" fmla="*/ 42 w 90"/>
                <a:gd name="T45" fmla="*/ 72 h 96"/>
                <a:gd name="T46" fmla="*/ 30 w 90"/>
                <a:gd name="T47" fmla="*/ 66 h 96"/>
                <a:gd name="T48" fmla="*/ 18 w 90"/>
                <a:gd name="T49" fmla="*/ 42 h 96"/>
                <a:gd name="T50" fmla="*/ 24 w 90"/>
                <a:gd name="T51" fmla="*/ 30 h 96"/>
                <a:gd name="T52" fmla="*/ 42 w 90"/>
                <a:gd name="T53" fmla="*/ 18 h 96"/>
                <a:gd name="T54" fmla="*/ 42 w 90"/>
                <a:gd name="T55" fmla="*/ 18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90" h="96">
                  <a:moveTo>
                    <a:pt x="66" y="96"/>
                  </a:moveTo>
                  <a:lnTo>
                    <a:pt x="78" y="66"/>
                  </a:lnTo>
                  <a:lnTo>
                    <a:pt x="90" y="42"/>
                  </a:lnTo>
                  <a:lnTo>
                    <a:pt x="78" y="18"/>
                  </a:lnTo>
                  <a:lnTo>
                    <a:pt x="60" y="0"/>
                  </a:lnTo>
                  <a:lnTo>
                    <a:pt x="30" y="6"/>
                  </a:lnTo>
                  <a:lnTo>
                    <a:pt x="18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6" y="60"/>
                  </a:lnTo>
                  <a:lnTo>
                    <a:pt x="24" y="78"/>
                  </a:lnTo>
                  <a:lnTo>
                    <a:pt x="48" y="90"/>
                  </a:lnTo>
                  <a:lnTo>
                    <a:pt x="66" y="96"/>
                  </a:lnTo>
                  <a:lnTo>
                    <a:pt x="66" y="96"/>
                  </a:lnTo>
                  <a:close/>
                  <a:moveTo>
                    <a:pt x="42" y="18"/>
                  </a:moveTo>
                  <a:lnTo>
                    <a:pt x="60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66" y="72"/>
                  </a:lnTo>
                  <a:lnTo>
                    <a:pt x="60" y="78"/>
                  </a:lnTo>
                  <a:lnTo>
                    <a:pt x="60" y="84"/>
                  </a:lnTo>
                  <a:lnTo>
                    <a:pt x="42" y="72"/>
                  </a:lnTo>
                  <a:lnTo>
                    <a:pt x="30" y="66"/>
                  </a:lnTo>
                  <a:lnTo>
                    <a:pt x="18" y="42"/>
                  </a:lnTo>
                  <a:lnTo>
                    <a:pt x="24" y="30"/>
                  </a:lnTo>
                  <a:lnTo>
                    <a:pt x="42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FFFFFF"/>
                </a:solidFill>
              </a:endParaRPr>
            </a:p>
          </p:txBody>
        </p:sp>
        <p:sp>
          <p:nvSpPr>
            <p:cNvPr id="233503" name="Freeform 31"/>
            <p:cNvSpPr>
              <a:spLocks noEditPoints="1"/>
            </p:cNvSpPr>
            <p:nvPr userDrawn="1"/>
          </p:nvSpPr>
          <p:spPr bwMode="ltGray">
            <a:xfrm>
              <a:off x="5422" y="3603"/>
              <a:ext cx="72" cy="108"/>
            </a:xfrm>
            <a:custGeom>
              <a:avLst/>
              <a:gdLst>
                <a:gd name="T0" fmla="*/ 0 w 72"/>
                <a:gd name="T1" fmla="*/ 90 h 108"/>
                <a:gd name="T2" fmla="*/ 12 w 72"/>
                <a:gd name="T3" fmla="*/ 102 h 108"/>
                <a:gd name="T4" fmla="*/ 24 w 72"/>
                <a:gd name="T5" fmla="*/ 108 h 108"/>
                <a:gd name="T6" fmla="*/ 48 w 72"/>
                <a:gd name="T7" fmla="*/ 108 h 108"/>
                <a:gd name="T8" fmla="*/ 66 w 72"/>
                <a:gd name="T9" fmla="*/ 96 h 108"/>
                <a:gd name="T10" fmla="*/ 72 w 72"/>
                <a:gd name="T11" fmla="*/ 66 h 108"/>
                <a:gd name="T12" fmla="*/ 66 w 72"/>
                <a:gd name="T13" fmla="*/ 42 h 108"/>
                <a:gd name="T14" fmla="*/ 60 w 72"/>
                <a:gd name="T15" fmla="*/ 18 h 108"/>
                <a:gd name="T16" fmla="*/ 48 w 72"/>
                <a:gd name="T17" fmla="*/ 6 h 108"/>
                <a:gd name="T18" fmla="*/ 42 w 72"/>
                <a:gd name="T19" fmla="*/ 0 h 108"/>
                <a:gd name="T20" fmla="*/ 42 w 72"/>
                <a:gd name="T21" fmla="*/ 0 h 108"/>
                <a:gd name="T22" fmla="*/ 36 w 72"/>
                <a:gd name="T23" fmla="*/ 0 h 108"/>
                <a:gd name="T24" fmla="*/ 18 w 72"/>
                <a:gd name="T25" fmla="*/ 24 h 108"/>
                <a:gd name="T26" fmla="*/ 6 w 72"/>
                <a:gd name="T27" fmla="*/ 48 h 108"/>
                <a:gd name="T28" fmla="*/ 0 w 72"/>
                <a:gd name="T29" fmla="*/ 66 h 108"/>
                <a:gd name="T30" fmla="*/ 0 w 72"/>
                <a:gd name="T31" fmla="*/ 90 h 108"/>
                <a:gd name="T32" fmla="*/ 0 w 72"/>
                <a:gd name="T33" fmla="*/ 90 h 108"/>
                <a:gd name="T34" fmla="*/ 12 w 72"/>
                <a:gd name="T35" fmla="*/ 66 h 108"/>
                <a:gd name="T36" fmla="*/ 18 w 72"/>
                <a:gd name="T37" fmla="*/ 48 h 108"/>
                <a:gd name="T38" fmla="*/ 24 w 72"/>
                <a:gd name="T39" fmla="*/ 36 h 108"/>
                <a:gd name="T40" fmla="*/ 30 w 72"/>
                <a:gd name="T41" fmla="*/ 24 h 108"/>
                <a:gd name="T42" fmla="*/ 36 w 72"/>
                <a:gd name="T43" fmla="*/ 18 h 108"/>
                <a:gd name="T44" fmla="*/ 54 w 72"/>
                <a:gd name="T45" fmla="*/ 30 h 108"/>
                <a:gd name="T46" fmla="*/ 60 w 72"/>
                <a:gd name="T47" fmla="*/ 48 h 108"/>
                <a:gd name="T48" fmla="*/ 66 w 72"/>
                <a:gd name="T49" fmla="*/ 72 h 108"/>
                <a:gd name="T50" fmla="*/ 66 w 72"/>
                <a:gd name="T51" fmla="*/ 84 h 108"/>
                <a:gd name="T52" fmla="*/ 54 w 72"/>
                <a:gd name="T53" fmla="*/ 96 h 108"/>
                <a:gd name="T54" fmla="*/ 30 w 72"/>
                <a:gd name="T55" fmla="*/ 102 h 108"/>
                <a:gd name="T56" fmla="*/ 24 w 72"/>
                <a:gd name="T57" fmla="*/ 96 h 108"/>
                <a:gd name="T58" fmla="*/ 12 w 72"/>
                <a:gd name="T59" fmla="*/ 90 h 108"/>
                <a:gd name="T60" fmla="*/ 12 w 72"/>
                <a:gd name="T61" fmla="*/ 78 h 108"/>
                <a:gd name="T62" fmla="*/ 12 w 72"/>
                <a:gd name="T63" fmla="*/ 66 h 108"/>
                <a:gd name="T64" fmla="*/ 12 w 72"/>
                <a:gd name="T65" fmla="*/ 6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2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48" y="108"/>
                  </a:lnTo>
                  <a:lnTo>
                    <a:pt x="66" y="96"/>
                  </a:lnTo>
                  <a:lnTo>
                    <a:pt x="72" y="66"/>
                  </a:lnTo>
                  <a:lnTo>
                    <a:pt x="66" y="42"/>
                  </a:lnTo>
                  <a:lnTo>
                    <a:pt x="60" y="18"/>
                  </a:lnTo>
                  <a:lnTo>
                    <a:pt x="48" y="6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36" y="0"/>
                  </a:lnTo>
                  <a:lnTo>
                    <a:pt x="18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24" y="36"/>
                  </a:lnTo>
                  <a:lnTo>
                    <a:pt x="30" y="24"/>
                  </a:lnTo>
                  <a:lnTo>
                    <a:pt x="36" y="18"/>
                  </a:lnTo>
                  <a:lnTo>
                    <a:pt x="54" y="30"/>
                  </a:lnTo>
                  <a:lnTo>
                    <a:pt x="60" y="48"/>
                  </a:lnTo>
                  <a:lnTo>
                    <a:pt x="66" y="72"/>
                  </a:lnTo>
                  <a:lnTo>
                    <a:pt x="66" y="84"/>
                  </a:lnTo>
                  <a:lnTo>
                    <a:pt x="54" y="96"/>
                  </a:lnTo>
                  <a:lnTo>
                    <a:pt x="30" y="102"/>
                  </a:lnTo>
                  <a:lnTo>
                    <a:pt x="24" y="96"/>
                  </a:lnTo>
                  <a:lnTo>
                    <a:pt x="12" y="90"/>
                  </a:lnTo>
                  <a:lnTo>
                    <a:pt x="12" y="78"/>
                  </a:lnTo>
                  <a:lnTo>
                    <a:pt x="12" y="66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FFFFFF"/>
                </a:solidFill>
              </a:endParaRPr>
            </a:p>
          </p:txBody>
        </p:sp>
        <p:sp>
          <p:nvSpPr>
            <p:cNvPr id="233504" name="Rectangle 32"/>
            <p:cNvSpPr>
              <a:spLocks noChangeArrowheads="1"/>
            </p:cNvSpPr>
            <p:nvPr userDrawn="1"/>
          </p:nvSpPr>
          <p:spPr bwMode="ltGray">
            <a:xfrm>
              <a:off x="4238" y="1773"/>
              <a:ext cx="173" cy="2539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FFFFFF"/>
                </a:solidFill>
              </a:endParaRPr>
            </a:p>
          </p:txBody>
        </p:sp>
        <p:sp>
          <p:nvSpPr>
            <p:cNvPr id="233505" name="Rectangle 33"/>
            <p:cNvSpPr>
              <a:spLocks noChangeArrowheads="1"/>
            </p:cNvSpPr>
            <p:nvPr userDrawn="1"/>
          </p:nvSpPr>
          <p:spPr bwMode="ltGray">
            <a:xfrm>
              <a:off x="4288" y="1545"/>
              <a:ext cx="76" cy="24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FFFFFF"/>
                </a:solidFill>
              </a:endParaRPr>
            </a:p>
          </p:txBody>
        </p:sp>
        <p:sp>
          <p:nvSpPr>
            <p:cNvPr id="233506" name="AutoShape 34"/>
            <p:cNvSpPr>
              <a:spLocks noChangeArrowheads="1"/>
            </p:cNvSpPr>
            <p:nvPr userDrawn="1"/>
          </p:nvSpPr>
          <p:spPr bwMode="ltGray">
            <a:xfrm>
              <a:off x="4220" y="1743"/>
              <a:ext cx="205" cy="52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FFFFFF"/>
                </a:solidFill>
              </a:endParaRPr>
            </a:p>
          </p:txBody>
        </p:sp>
        <p:sp>
          <p:nvSpPr>
            <p:cNvPr id="233507" name="Freeform 35"/>
            <p:cNvSpPr>
              <a:spLocks/>
            </p:cNvSpPr>
            <p:nvPr userDrawn="1"/>
          </p:nvSpPr>
          <p:spPr bwMode="ltGray">
            <a:xfrm>
              <a:off x="4306" y="1529"/>
              <a:ext cx="252" cy="1576"/>
            </a:xfrm>
            <a:custGeom>
              <a:avLst/>
              <a:gdLst>
                <a:gd name="T0" fmla="*/ 252 w 252"/>
                <a:gd name="T1" fmla="*/ 1576 h 1576"/>
                <a:gd name="T2" fmla="*/ 12 w 252"/>
                <a:gd name="T3" fmla="*/ 84 h 1576"/>
                <a:gd name="T4" fmla="*/ 12 w 252"/>
                <a:gd name="T5" fmla="*/ 60 h 1576"/>
                <a:gd name="T6" fmla="*/ 0 w 252"/>
                <a:gd name="T7" fmla="*/ 12 h 1576"/>
                <a:gd name="T8" fmla="*/ 72 w 252"/>
                <a:gd name="T9" fmla="*/ 0 h 1576"/>
                <a:gd name="T10" fmla="*/ 72 w 252"/>
                <a:gd name="T11" fmla="*/ 0 h 1576"/>
                <a:gd name="T12" fmla="*/ 78 w 252"/>
                <a:gd name="T13" fmla="*/ 48 h 1576"/>
                <a:gd name="T14" fmla="*/ 88 w 252"/>
                <a:gd name="T15" fmla="*/ 66 h 1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2" h="1576">
                  <a:moveTo>
                    <a:pt x="252" y="1576"/>
                  </a:moveTo>
                  <a:lnTo>
                    <a:pt x="12" y="84"/>
                  </a:lnTo>
                  <a:lnTo>
                    <a:pt x="12" y="60"/>
                  </a:lnTo>
                  <a:lnTo>
                    <a:pt x="0" y="12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8" y="48"/>
                  </a:lnTo>
                  <a:lnTo>
                    <a:pt x="88" y="66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FFFFFF"/>
                </a:solidFill>
              </a:endParaRPr>
            </a:p>
          </p:txBody>
        </p:sp>
        <p:sp>
          <p:nvSpPr>
            <p:cNvPr id="233508" name="Freeform 36"/>
            <p:cNvSpPr>
              <a:spLocks/>
            </p:cNvSpPr>
            <p:nvPr userDrawn="1"/>
          </p:nvSpPr>
          <p:spPr bwMode="ltGray">
            <a:xfrm>
              <a:off x="4169" y="1421"/>
              <a:ext cx="317" cy="138"/>
            </a:xfrm>
            <a:custGeom>
              <a:avLst/>
              <a:gdLst>
                <a:gd name="T0" fmla="*/ 161 w 316"/>
                <a:gd name="T1" fmla="*/ 0 h 138"/>
                <a:gd name="T2" fmla="*/ 227 w 316"/>
                <a:gd name="T3" fmla="*/ 6 h 138"/>
                <a:gd name="T4" fmla="*/ 275 w 316"/>
                <a:gd name="T5" fmla="*/ 36 h 138"/>
                <a:gd name="T6" fmla="*/ 304 w 316"/>
                <a:gd name="T7" fmla="*/ 78 h 138"/>
                <a:gd name="T8" fmla="*/ 316 w 316"/>
                <a:gd name="T9" fmla="*/ 138 h 138"/>
                <a:gd name="T10" fmla="*/ 0 w 316"/>
                <a:gd name="T11" fmla="*/ 138 h 138"/>
                <a:gd name="T12" fmla="*/ 11 w 316"/>
                <a:gd name="T13" fmla="*/ 78 h 138"/>
                <a:gd name="T14" fmla="*/ 47 w 316"/>
                <a:gd name="T15" fmla="*/ 36 h 138"/>
                <a:gd name="T16" fmla="*/ 95 w 316"/>
                <a:gd name="T17" fmla="*/ 6 h 138"/>
                <a:gd name="T18" fmla="*/ 161 w 316"/>
                <a:gd name="T19" fmla="*/ 0 h 138"/>
                <a:gd name="T20" fmla="*/ 161 w 316"/>
                <a:gd name="T21" fmla="*/ 0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6" h="138">
                  <a:moveTo>
                    <a:pt x="161" y="0"/>
                  </a:moveTo>
                  <a:lnTo>
                    <a:pt x="227" y="6"/>
                  </a:lnTo>
                  <a:lnTo>
                    <a:pt x="275" y="36"/>
                  </a:lnTo>
                  <a:lnTo>
                    <a:pt x="304" y="78"/>
                  </a:lnTo>
                  <a:lnTo>
                    <a:pt x="316" y="138"/>
                  </a:lnTo>
                  <a:lnTo>
                    <a:pt x="0" y="138"/>
                  </a:lnTo>
                  <a:lnTo>
                    <a:pt x="11" y="78"/>
                  </a:lnTo>
                  <a:lnTo>
                    <a:pt x="47" y="36"/>
                  </a:lnTo>
                  <a:lnTo>
                    <a:pt x="95" y="6"/>
                  </a:lnTo>
                  <a:lnTo>
                    <a:pt x="161" y="0"/>
                  </a:lnTo>
                  <a:lnTo>
                    <a:pt x="16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FFFFFF"/>
                </a:solidFill>
              </a:endParaRPr>
            </a:p>
          </p:txBody>
        </p:sp>
      </p:grpSp>
      <p:sp>
        <p:nvSpPr>
          <p:cNvPr id="233509" name="Rectangle 37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</a:t>
            </a:r>
            <a:r>
              <a:rPr lang="en-US" altLang="ja-JP"/>
              <a:t> </a:t>
            </a:r>
            <a:r>
              <a:rPr lang="ja-JP" altLang="en-US"/>
              <a:t>タイトルの書式設定</a:t>
            </a:r>
          </a:p>
        </p:txBody>
      </p:sp>
      <p:sp>
        <p:nvSpPr>
          <p:cNvPr id="233510" name="Rectangle 3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</a:t>
            </a:r>
            <a:r>
              <a:rPr lang="en-US" altLang="ja-JP"/>
              <a:t> </a:t>
            </a:r>
            <a:r>
              <a:rPr lang="ja-JP" altLang="en-US"/>
              <a:t>テキストの書式設定</a:t>
            </a:r>
            <a:endParaRPr lang="en-US" altLang="ja-JP"/>
          </a:p>
          <a:p>
            <a:pPr lvl="1"/>
            <a:r>
              <a:rPr lang="ja-JP" altLang="en-US"/>
              <a:t>第</a:t>
            </a:r>
            <a:r>
              <a:rPr lang="en-US" altLang="ja-JP"/>
              <a:t> 2 </a:t>
            </a:r>
            <a:r>
              <a:rPr lang="ja-JP" altLang="en-US"/>
              <a:t>レベル</a:t>
            </a:r>
            <a:endParaRPr lang="en-US" altLang="ja-JP"/>
          </a:p>
          <a:p>
            <a:pPr lvl="2"/>
            <a:r>
              <a:rPr lang="ja-JP" altLang="en-US"/>
              <a:t>第</a:t>
            </a:r>
            <a:r>
              <a:rPr lang="en-US" altLang="ja-JP"/>
              <a:t> 3 </a:t>
            </a:r>
            <a:r>
              <a:rPr lang="ja-JP" altLang="en-US"/>
              <a:t>レベル</a:t>
            </a:r>
            <a:endParaRPr lang="en-US" altLang="ja-JP"/>
          </a:p>
          <a:p>
            <a:pPr lvl="3"/>
            <a:r>
              <a:rPr lang="ja-JP" altLang="en-US"/>
              <a:t>第</a:t>
            </a:r>
            <a:r>
              <a:rPr lang="en-US" altLang="ja-JP"/>
              <a:t> 4 </a:t>
            </a:r>
            <a:r>
              <a:rPr lang="ja-JP" altLang="en-US"/>
              <a:t>レベル</a:t>
            </a:r>
            <a:endParaRPr lang="en-US" altLang="ja-JP"/>
          </a:p>
          <a:p>
            <a:pPr lvl="4"/>
            <a:r>
              <a:rPr lang="ja-JP" altLang="en-US"/>
              <a:t>第</a:t>
            </a:r>
            <a:r>
              <a:rPr lang="en-US" altLang="ja-JP"/>
              <a:t> 5 </a:t>
            </a:r>
            <a:r>
              <a:rPr lang="ja-JP" altLang="en-US"/>
              <a:t>レベル</a:t>
            </a:r>
          </a:p>
        </p:txBody>
      </p:sp>
      <p:sp>
        <p:nvSpPr>
          <p:cNvPr id="233511" name="Rectangle 3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78563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+mn-lt"/>
              </a:defRPr>
            </a:lvl1pPr>
          </a:lstStyle>
          <a:p>
            <a:pPr>
              <a:defRPr/>
            </a:pPr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233512" name="Rectangle 4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78563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latin typeface="+mn-lt"/>
              </a:defRPr>
            </a:lvl1pPr>
          </a:lstStyle>
          <a:p>
            <a:pPr>
              <a:defRPr/>
            </a:pPr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233513" name="Rectangle 4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78563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+mn-lt"/>
              </a:defRPr>
            </a:lvl1pPr>
          </a:lstStyle>
          <a:p>
            <a:pPr>
              <a:defRPr/>
            </a:pPr>
            <a:fld id="{6B16BF8E-7B77-3441-9A6A-D34A8C02D04D}" type="slidenum">
              <a:rPr lang="en-US" altLang="ja-JP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838058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9624" r:id="rId1"/>
    <p:sldLayoutId id="2147489625" r:id="rId2"/>
    <p:sldLayoutId id="2147489626" r:id="rId3"/>
    <p:sldLayoutId id="2147489627" r:id="rId4"/>
    <p:sldLayoutId id="2147489628" r:id="rId5"/>
    <p:sldLayoutId id="2147489629" r:id="rId6"/>
    <p:sldLayoutId id="2147489630" r:id="rId7"/>
    <p:sldLayoutId id="2147489631" r:id="rId8"/>
    <p:sldLayoutId id="2147489632" r:id="rId9"/>
    <p:sldLayoutId id="2147489633" r:id="rId10"/>
    <p:sldLayoutId id="2147489634" r:id="rId11"/>
  </p:sldLayoutIdLst>
  <p:transition spd="slow"/>
  <p:txStyles>
    <p:titleStyle>
      <a:lvl1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charset="0"/>
        <a:buChar char="n"/>
        <a:defRPr kumimoji="1"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charset="0"/>
        <a:buChar char="n"/>
        <a:defRPr kumimoji="1"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65000"/>
        <a:buFont typeface="Wingdings" charset="0"/>
        <a:buChar char="n"/>
        <a:defRPr kumimoji="1"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charset="0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charset="0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charset="0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charset="0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charset="0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charset="0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3800475" y="1789113"/>
            <a:ext cx="5340350" cy="5056187"/>
            <a:chOff x="2394" y="1127"/>
            <a:chExt cx="3364" cy="3185"/>
          </a:xfrm>
        </p:grpSpPr>
        <p:sp>
          <p:nvSpPr>
            <p:cNvPr id="233475" name="Rectangle 3"/>
            <p:cNvSpPr>
              <a:spLocks noChangeArrowheads="1"/>
            </p:cNvSpPr>
            <p:nvPr userDrawn="1"/>
          </p:nvSpPr>
          <p:spPr bwMode="ltGray">
            <a:xfrm>
              <a:off x="4230" y="1365"/>
              <a:ext cx="197" cy="102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FFFFFF"/>
                </a:solidFill>
              </a:endParaRPr>
            </a:p>
          </p:txBody>
        </p:sp>
        <p:sp>
          <p:nvSpPr>
            <p:cNvPr id="233476" name="Oval 4"/>
            <p:cNvSpPr>
              <a:spLocks noChangeArrowheads="1"/>
            </p:cNvSpPr>
            <p:nvPr userDrawn="1"/>
          </p:nvSpPr>
          <p:spPr bwMode="ltGray">
            <a:xfrm>
              <a:off x="4299" y="1185"/>
              <a:ext cx="47" cy="47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FFFFFF"/>
                </a:solidFill>
              </a:endParaRPr>
            </a:p>
          </p:txBody>
        </p:sp>
        <p:sp>
          <p:nvSpPr>
            <p:cNvPr id="233477" name="Rectangle 5"/>
            <p:cNvSpPr>
              <a:spLocks noChangeArrowheads="1"/>
            </p:cNvSpPr>
            <p:nvPr userDrawn="1"/>
          </p:nvSpPr>
          <p:spPr bwMode="ltGray">
            <a:xfrm rot="995337">
              <a:off x="5205" y="1495"/>
              <a:ext cx="6" cy="20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FFFFFF"/>
                </a:solidFill>
              </a:endParaRPr>
            </a:p>
          </p:txBody>
        </p:sp>
        <p:sp>
          <p:nvSpPr>
            <p:cNvPr id="233478" name="Freeform 6"/>
            <p:cNvSpPr>
              <a:spLocks noEditPoints="1"/>
            </p:cNvSpPr>
            <p:nvPr userDrawn="1"/>
          </p:nvSpPr>
          <p:spPr bwMode="ltGray">
            <a:xfrm>
              <a:off x="4871" y="3508"/>
              <a:ext cx="66" cy="96"/>
            </a:xfrm>
            <a:custGeom>
              <a:avLst/>
              <a:gdLst>
                <a:gd name="T0" fmla="*/ 18 w 66"/>
                <a:gd name="T1" fmla="*/ 96 h 96"/>
                <a:gd name="T2" fmla="*/ 42 w 66"/>
                <a:gd name="T3" fmla="*/ 78 h 96"/>
                <a:gd name="T4" fmla="*/ 60 w 66"/>
                <a:gd name="T5" fmla="*/ 60 h 96"/>
                <a:gd name="T6" fmla="*/ 66 w 66"/>
                <a:gd name="T7" fmla="*/ 36 h 96"/>
                <a:gd name="T8" fmla="*/ 60 w 66"/>
                <a:gd name="T9" fmla="*/ 12 h 96"/>
                <a:gd name="T10" fmla="*/ 36 w 66"/>
                <a:gd name="T11" fmla="*/ 0 h 96"/>
                <a:gd name="T12" fmla="*/ 24 w 66"/>
                <a:gd name="T13" fmla="*/ 6 h 96"/>
                <a:gd name="T14" fmla="*/ 12 w 66"/>
                <a:gd name="T15" fmla="*/ 12 h 96"/>
                <a:gd name="T16" fmla="*/ 0 w 66"/>
                <a:gd name="T17" fmla="*/ 36 h 96"/>
                <a:gd name="T18" fmla="*/ 0 w 66"/>
                <a:gd name="T19" fmla="*/ 60 h 96"/>
                <a:gd name="T20" fmla="*/ 12 w 66"/>
                <a:gd name="T21" fmla="*/ 84 h 96"/>
                <a:gd name="T22" fmla="*/ 18 w 66"/>
                <a:gd name="T23" fmla="*/ 96 h 96"/>
                <a:gd name="T24" fmla="*/ 18 w 66"/>
                <a:gd name="T25" fmla="*/ 96 h 96"/>
                <a:gd name="T26" fmla="*/ 42 w 66"/>
                <a:gd name="T27" fmla="*/ 18 h 96"/>
                <a:gd name="T28" fmla="*/ 54 w 66"/>
                <a:gd name="T29" fmla="*/ 24 h 96"/>
                <a:gd name="T30" fmla="*/ 60 w 66"/>
                <a:gd name="T31" fmla="*/ 36 h 96"/>
                <a:gd name="T32" fmla="*/ 60 w 66"/>
                <a:gd name="T33" fmla="*/ 48 h 96"/>
                <a:gd name="T34" fmla="*/ 54 w 66"/>
                <a:gd name="T35" fmla="*/ 54 h 96"/>
                <a:gd name="T36" fmla="*/ 36 w 66"/>
                <a:gd name="T37" fmla="*/ 72 h 96"/>
                <a:gd name="T38" fmla="*/ 24 w 66"/>
                <a:gd name="T39" fmla="*/ 78 h 96"/>
                <a:gd name="T40" fmla="*/ 24 w 66"/>
                <a:gd name="T41" fmla="*/ 78 h 96"/>
                <a:gd name="T42" fmla="*/ 12 w 66"/>
                <a:gd name="T43" fmla="*/ 48 h 96"/>
                <a:gd name="T44" fmla="*/ 18 w 66"/>
                <a:gd name="T45" fmla="*/ 24 h 96"/>
                <a:gd name="T46" fmla="*/ 30 w 66"/>
                <a:gd name="T47" fmla="*/ 18 h 96"/>
                <a:gd name="T48" fmla="*/ 42 w 66"/>
                <a:gd name="T49" fmla="*/ 18 h 96"/>
                <a:gd name="T50" fmla="*/ 42 w 66"/>
                <a:gd name="T51" fmla="*/ 18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6" h="96">
                  <a:moveTo>
                    <a:pt x="18" y="96"/>
                  </a:moveTo>
                  <a:lnTo>
                    <a:pt x="42" y="78"/>
                  </a:lnTo>
                  <a:lnTo>
                    <a:pt x="60" y="60"/>
                  </a:lnTo>
                  <a:lnTo>
                    <a:pt x="66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24" y="6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0" y="60"/>
                  </a:lnTo>
                  <a:lnTo>
                    <a:pt x="12" y="84"/>
                  </a:lnTo>
                  <a:lnTo>
                    <a:pt x="18" y="96"/>
                  </a:lnTo>
                  <a:lnTo>
                    <a:pt x="18" y="96"/>
                  </a:lnTo>
                  <a:close/>
                  <a:moveTo>
                    <a:pt x="42" y="18"/>
                  </a:moveTo>
                  <a:lnTo>
                    <a:pt x="54" y="24"/>
                  </a:lnTo>
                  <a:lnTo>
                    <a:pt x="60" y="36"/>
                  </a:lnTo>
                  <a:lnTo>
                    <a:pt x="60" y="48"/>
                  </a:lnTo>
                  <a:lnTo>
                    <a:pt x="54" y="54"/>
                  </a:lnTo>
                  <a:lnTo>
                    <a:pt x="36" y="72"/>
                  </a:lnTo>
                  <a:lnTo>
                    <a:pt x="24" y="78"/>
                  </a:lnTo>
                  <a:lnTo>
                    <a:pt x="24" y="78"/>
                  </a:lnTo>
                  <a:lnTo>
                    <a:pt x="12" y="48"/>
                  </a:lnTo>
                  <a:lnTo>
                    <a:pt x="18" y="24"/>
                  </a:lnTo>
                  <a:lnTo>
                    <a:pt x="30" y="18"/>
                  </a:lnTo>
                  <a:lnTo>
                    <a:pt x="42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FFFFFF"/>
                </a:solidFill>
              </a:endParaRPr>
            </a:p>
          </p:txBody>
        </p:sp>
        <p:sp>
          <p:nvSpPr>
            <p:cNvPr id="233479" name="Rectangle 7"/>
            <p:cNvSpPr>
              <a:spLocks noChangeArrowheads="1"/>
            </p:cNvSpPr>
            <p:nvPr userDrawn="1"/>
          </p:nvSpPr>
          <p:spPr bwMode="ltGray">
            <a:xfrm rot="91736">
              <a:off x="5487" y="1535"/>
              <a:ext cx="6" cy="1998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FFFFFF"/>
                </a:solidFill>
              </a:endParaRPr>
            </a:p>
          </p:txBody>
        </p:sp>
        <p:sp>
          <p:nvSpPr>
            <p:cNvPr id="233480" name="Rectangle 8"/>
            <p:cNvSpPr>
              <a:spLocks noChangeArrowheads="1"/>
            </p:cNvSpPr>
            <p:nvPr userDrawn="1"/>
          </p:nvSpPr>
          <p:spPr bwMode="ltGray">
            <a:xfrm rot="-926223">
              <a:off x="5640" y="1521"/>
              <a:ext cx="6" cy="881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FFFFFF"/>
                </a:solidFill>
              </a:endParaRPr>
            </a:p>
          </p:txBody>
        </p:sp>
        <p:sp>
          <p:nvSpPr>
            <p:cNvPr id="233481" name="Rectangle 9"/>
            <p:cNvSpPr>
              <a:spLocks noChangeArrowheads="1"/>
            </p:cNvSpPr>
            <p:nvPr userDrawn="1"/>
          </p:nvSpPr>
          <p:spPr bwMode="ltGray">
            <a:xfrm rot="-1140313">
              <a:off x="3444" y="1816"/>
              <a:ext cx="6" cy="203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FFFFFF"/>
                </a:solidFill>
              </a:endParaRPr>
            </a:p>
          </p:txBody>
        </p:sp>
        <p:sp>
          <p:nvSpPr>
            <p:cNvPr id="233482" name="Rectangle 10"/>
            <p:cNvSpPr>
              <a:spLocks noChangeArrowheads="1"/>
            </p:cNvSpPr>
            <p:nvPr userDrawn="1"/>
          </p:nvSpPr>
          <p:spPr bwMode="ltGray">
            <a:xfrm rot="1114412">
              <a:off x="2757" y="1821"/>
              <a:ext cx="6" cy="2119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FFFFFF"/>
                </a:solidFill>
              </a:endParaRPr>
            </a:p>
          </p:txBody>
        </p:sp>
        <p:sp>
          <p:nvSpPr>
            <p:cNvPr id="233483" name="Rectangle 11"/>
            <p:cNvSpPr>
              <a:spLocks noChangeArrowheads="1"/>
            </p:cNvSpPr>
            <p:nvPr userDrawn="1"/>
          </p:nvSpPr>
          <p:spPr bwMode="ltGray">
            <a:xfrm rot="254676">
              <a:off x="3035" y="1870"/>
              <a:ext cx="6" cy="190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FFFFFF"/>
                </a:solidFill>
              </a:endParaRPr>
            </a:p>
          </p:txBody>
        </p:sp>
        <p:sp>
          <p:nvSpPr>
            <p:cNvPr id="233484" name="Freeform 12"/>
            <p:cNvSpPr>
              <a:spLocks/>
            </p:cNvSpPr>
            <p:nvPr userDrawn="1"/>
          </p:nvSpPr>
          <p:spPr bwMode="ltGray">
            <a:xfrm>
              <a:off x="4007" y="3021"/>
              <a:ext cx="623" cy="156"/>
            </a:xfrm>
            <a:custGeom>
              <a:avLst/>
              <a:gdLst>
                <a:gd name="T0" fmla="*/ 6 w 623"/>
                <a:gd name="T1" fmla="*/ 18 h 156"/>
                <a:gd name="T2" fmla="*/ 162 w 623"/>
                <a:gd name="T3" fmla="*/ 36 h 156"/>
                <a:gd name="T4" fmla="*/ 251 w 623"/>
                <a:gd name="T5" fmla="*/ 36 h 156"/>
                <a:gd name="T6" fmla="*/ 354 w 623"/>
                <a:gd name="T7" fmla="*/ 30 h 156"/>
                <a:gd name="T8" fmla="*/ 473 w 623"/>
                <a:gd name="T9" fmla="*/ 18 h 156"/>
                <a:gd name="T10" fmla="*/ 611 w 623"/>
                <a:gd name="T11" fmla="*/ 0 h 156"/>
                <a:gd name="T12" fmla="*/ 623 w 623"/>
                <a:gd name="T13" fmla="*/ 114 h 156"/>
                <a:gd name="T14" fmla="*/ 497 w 623"/>
                <a:gd name="T15" fmla="*/ 138 h 156"/>
                <a:gd name="T16" fmla="*/ 414 w 623"/>
                <a:gd name="T17" fmla="*/ 150 h 156"/>
                <a:gd name="T18" fmla="*/ 318 w 623"/>
                <a:gd name="T19" fmla="*/ 156 h 156"/>
                <a:gd name="T20" fmla="*/ 215 w 623"/>
                <a:gd name="T21" fmla="*/ 156 h 156"/>
                <a:gd name="T22" fmla="*/ 108 w 623"/>
                <a:gd name="T23" fmla="*/ 150 h 156"/>
                <a:gd name="T24" fmla="*/ 0 w 623"/>
                <a:gd name="T25" fmla="*/ 132 h 156"/>
                <a:gd name="T26" fmla="*/ 6 w 623"/>
                <a:gd name="T27" fmla="*/ 18 h 156"/>
                <a:gd name="T28" fmla="*/ 6 w 623"/>
                <a:gd name="T29" fmla="*/ 18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23" h="156">
                  <a:moveTo>
                    <a:pt x="6" y="18"/>
                  </a:moveTo>
                  <a:lnTo>
                    <a:pt x="162" y="36"/>
                  </a:lnTo>
                  <a:lnTo>
                    <a:pt x="251" y="36"/>
                  </a:lnTo>
                  <a:lnTo>
                    <a:pt x="354" y="30"/>
                  </a:lnTo>
                  <a:lnTo>
                    <a:pt x="473" y="18"/>
                  </a:lnTo>
                  <a:lnTo>
                    <a:pt x="611" y="0"/>
                  </a:lnTo>
                  <a:lnTo>
                    <a:pt x="623" y="114"/>
                  </a:lnTo>
                  <a:lnTo>
                    <a:pt x="497" y="138"/>
                  </a:lnTo>
                  <a:lnTo>
                    <a:pt x="414" y="150"/>
                  </a:lnTo>
                  <a:lnTo>
                    <a:pt x="318" y="156"/>
                  </a:lnTo>
                  <a:lnTo>
                    <a:pt x="215" y="156"/>
                  </a:lnTo>
                  <a:lnTo>
                    <a:pt x="108" y="150"/>
                  </a:lnTo>
                  <a:lnTo>
                    <a:pt x="0" y="132"/>
                  </a:lnTo>
                  <a:lnTo>
                    <a:pt x="6" y="18"/>
                  </a:lnTo>
                  <a:lnTo>
                    <a:pt x="6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FFFFFF"/>
                </a:solidFill>
              </a:endParaRPr>
            </a:p>
          </p:txBody>
        </p:sp>
        <p:sp>
          <p:nvSpPr>
            <p:cNvPr id="233485" name="Freeform 13"/>
            <p:cNvSpPr>
              <a:spLocks/>
            </p:cNvSpPr>
            <p:nvPr userDrawn="1"/>
          </p:nvSpPr>
          <p:spPr bwMode="ltGray">
            <a:xfrm>
              <a:off x="4762" y="3591"/>
              <a:ext cx="996" cy="126"/>
            </a:xfrm>
            <a:custGeom>
              <a:avLst/>
              <a:gdLst>
                <a:gd name="T0" fmla="*/ 754 w 993"/>
                <a:gd name="T1" fmla="*/ 6 h 126"/>
                <a:gd name="T2" fmla="*/ 652 w 993"/>
                <a:gd name="T3" fmla="*/ 6 h 126"/>
                <a:gd name="T4" fmla="*/ 563 w 993"/>
                <a:gd name="T5" fmla="*/ 6 h 126"/>
                <a:gd name="T6" fmla="*/ 479 w 993"/>
                <a:gd name="T7" fmla="*/ 6 h 126"/>
                <a:gd name="T8" fmla="*/ 401 w 993"/>
                <a:gd name="T9" fmla="*/ 6 h 126"/>
                <a:gd name="T10" fmla="*/ 335 w 993"/>
                <a:gd name="T11" fmla="*/ 0 h 126"/>
                <a:gd name="T12" fmla="*/ 276 w 993"/>
                <a:gd name="T13" fmla="*/ 0 h 126"/>
                <a:gd name="T14" fmla="*/ 222 w 993"/>
                <a:gd name="T15" fmla="*/ 0 h 126"/>
                <a:gd name="T16" fmla="*/ 180 w 993"/>
                <a:gd name="T17" fmla="*/ 6 h 126"/>
                <a:gd name="T18" fmla="*/ 138 w 993"/>
                <a:gd name="T19" fmla="*/ 6 h 126"/>
                <a:gd name="T20" fmla="*/ 108 w 993"/>
                <a:gd name="T21" fmla="*/ 6 h 126"/>
                <a:gd name="T22" fmla="*/ 54 w 993"/>
                <a:gd name="T23" fmla="*/ 6 h 126"/>
                <a:gd name="T24" fmla="*/ 24 w 993"/>
                <a:gd name="T25" fmla="*/ 12 h 126"/>
                <a:gd name="T26" fmla="*/ 6 w 993"/>
                <a:gd name="T27" fmla="*/ 18 h 126"/>
                <a:gd name="T28" fmla="*/ 0 w 993"/>
                <a:gd name="T29" fmla="*/ 24 h 126"/>
                <a:gd name="T30" fmla="*/ 12 w 993"/>
                <a:gd name="T31" fmla="*/ 42 h 126"/>
                <a:gd name="T32" fmla="*/ 18 w 993"/>
                <a:gd name="T33" fmla="*/ 48 h 126"/>
                <a:gd name="T34" fmla="*/ 30 w 993"/>
                <a:gd name="T35" fmla="*/ 54 h 126"/>
                <a:gd name="T36" fmla="*/ 60 w 993"/>
                <a:gd name="T37" fmla="*/ 60 h 126"/>
                <a:gd name="T38" fmla="*/ 90 w 993"/>
                <a:gd name="T39" fmla="*/ 72 h 126"/>
                <a:gd name="T40" fmla="*/ 144 w 993"/>
                <a:gd name="T41" fmla="*/ 84 h 126"/>
                <a:gd name="T42" fmla="*/ 210 w 993"/>
                <a:gd name="T43" fmla="*/ 90 h 126"/>
                <a:gd name="T44" fmla="*/ 293 w 993"/>
                <a:gd name="T45" fmla="*/ 102 h 126"/>
                <a:gd name="T46" fmla="*/ 389 w 993"/>
                <a:gd name="T47" fmla="*/ 108 h 126"/>
                <a:gd name="T48" fmla="*/ 503 w 993"/>
                <a:gd name="T49" fmla="*/ 120 h 126"/>
                <a:gd name="T50" fmla="*/ 622 w 993"/>
                <a:gd name="T51" fmla="*/ 120 h 126"/>
                <a:gd name="T52" fmla="*/ 754 w 993"/>
                <a:gd name="T53" fmla="*/ 126 h 126"/>
                <a:gd name="T54" fmla="*/ 873 w 993"/>
                <a:gd name="T55" fmla="*/ 126 h 126"/>
                <a:gd name="T56" fmla="*/ 993 w 993"/>
                <a:gd name="T57" fmla="*/ 126 h 126"/>
                <a:gd name="T58" fmla="*/ 993 w 993"/>
                <a:gd name="T59" fmla="*/ 12 h 126"/>
                <a:gd name="T60" fmla="*/ 879 w 993"/>
                <a:gd name="T61" fmla="*/ 12 h 126"/>
                <a:gd name="T62" fmla="*/ 754 w 993"/>
                <a:gd name="T63" fmla="*/ 6 h 126"/>
                <a:gd name="T64" fmla="*/ 754 w 993"/>
                <a:gd name="T65" fmla="*/ 6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93" h="126">
                  <a:moveTo>
                    <a:pt x="754" y="6"/>
                  </a:moveTo>
                  <a:lnTo>
                    <a:pt x="652" y="6"/>
                  </a:lnTo>
                  <a:lnTo>
                    <a:pt x="563" y="6"/>
                  </a:lnTo>
                  <a:lnTo>
                    <a:pt x="479" y="6"/>
                  </a:lnTo>
                  <a:lnTo>
                    <a:pt x="401" y="6"/>
                  </a:lnTo>
                  <a:lnTo>
                    <a:pt x="335" y="0"/>
                  </a:lnTo>
                  <a:lnTo>
                    <a:pt x="276" y="0"/>
                  </a:lnTo>
                  <a:lnTo>
                    <a:pt x="222" y="0"/>
                  </a:lnTo>
                  <a:lnTo>
                    <a:pt x="180" y="6"/>
                  </a:lnTo>
                  <a:lnTo>
                    <a:pt x="138" y="6"/>
                  </a:lnTo>
                  <a:lnTo>
                    <a:pt x="108" y="6"/>
                  </a:lnTo>
                  <a:lnTo>
                    <a:pt x="54" y="6"/>
                  </a:lnTo>
                  <a:lnTo>
                    <a:pt x="24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12" y="42"/>
                  </a:lnTo>
                  <a:lnTo>
                    <a:pt x="18" y="48"/>
                  </a:lnTo>
                  <a:lnTo>
                    <a:pt x="30" y="54"/>
                  </a:lnTo>
                  <a:lnTo>
                    <a:pt x="60" y="60"/>
                  </a:lnTo>
                  <a:lnTo>
                    <a:pt x="90" y="72"/>
                  </a:lnTo>
                  <a:lnTo>
                    <a:pt x="144" y="84"/>
                  </a:lnTo>
                  <a:lnTo>
                    <a:pt x="210" y="90"/>
                  </a:lnTo>
                  <a:lnTo>
                    <a:pt x="293" y="102"/>
                  </a:lnTo>
                  <a:lnTo>
                    <a:pt x="389" y="108"/>
                  </a:lnTo>
                  <a:lnTo>
                    <a:pt x="503" y="120"/>
                  </a:lnTo>
                  <a:lnTo>
                    <a:pt x="622" y="120"/>
                  </a:lnTo>
                  <a:lnTo>
                    <a:pt x="754" y="126"/>
                  </a:lnTo>
                  <a:lnTo>
                    <a:pt x="873" y="126"/>
                  </a:lnTo>
                  <a:lnTo>
                    <a:pt x="993" y="126"/>
                  </a:lnTo>
                  <a:lnTo>
                    <a:pt x="993" y="12"/>
                  </a:lnTo>
                  <a:lnTo>
                    <a:pt x="879" y="12"/>
                  </a:lnTo>
                  <a:lnTo>
                    <a:pt x="754" y="6"/>
                  </a:lnTo>
                  <a:lnTo>
                    <a:pt x="754" y="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FFFFFF"/>
                </a:solidFill>
              </a:endParaRPr>
            </a:p>
          </p:txBody>
        </p:sp>
        <p:sp>
          <p:nvSpPr>
            <p:cNvPr id="233486" name="Freeform 14"/>
            <p:cNvSpPr>
              <a:spLocks/>
            </p:cNvSpPr>
            <p:nvPr userDrawn="1"/>
          </p:nvSpPr>
          <p:spPr bwMode="ltGray">
            <a:xfrm>
              <a:off x="4786" y="3645"/>
              <a:ext cx="972" cy="245"/>
            </a:xfrm>
            <a:custGeom>
              <a:avLst/>
              <a:gdLst>
                <a:gd name="T0" fmla="*/ 0 w 969"/>
                <a:gd name="T1" fmla="*/ 0 h 245"/>
                <a:gd name="T2" fmla="*/ 24 w 969"/>
                <a:gd name="T3" fmla="*/ 54 h 245"/>
                <a:gd name="T4" fmla="*/ 66 w 969"/>
                <a:gd name="T5" fmla="*/ 96 h 245"/>
                <a:gd name="T6" fmla="*/ 120 w 969"/>
                <a:gd name="T7" fmla="*/ 137 h 245"/>
                <a:gd name="T8" fmla="*/ 198 w 969"/>
                <a:gd name="T9" fmla="*/ 173 h 245"/>
                <a:gd name="T10" fmla="*/ 293 w 969"/>
                <a:gd name="T11" fmla="*/ 203 h 245"/>
                <a:gd name="T12" fmla="*/ 353 w 969"/>
                <a:gd name="T13" fmla="*/ 215 h 245"/>
                <a:gd name="T14" fmla="*/ 413 w 969"/>
                <a:gd name="T15" fmla="*/ 227 h 245"/>
                <a:gd name="T16" fmla="*/ 479 w 969"/>
                <a:gd name="T17" fmla="*/ 233 h 245"/>
                <a:gd name="T18" fmla="*/ 556 w 969"/>
                <a:gd name="T19" fmla="*/ 239 h 245"/>
                <a:gd name="T20" fmla="*/ 634 w 969"/>
                <a:gd name="T21" fmla="*/ 245 h 245"/>
                <a:gd name="T22" fmla="*/ 724 w 969"/>
                <a:gd name="T23" fmla="*/ 245 h 245"/>
                <a:gd name="T24" fmla="*/ 855 w 969"/>
                <a:gd name="T25" fmla="*/ 245 h 245"/>
                <a:gd name="T26" fmla="*/ 969 w 969"/>
                <a:gd name="T27" fmla="*/ 239 h 245"/>
                <a:gd name="T28" fmla="*/ 969 w 969"/>
                <a:gd name="T29" fmla="*/ 60 h 245"/>
                <a:gd name="T30" fmla="*/ 700 w 969"/>
                <a:gd name="T31" fmla="*/ 60 h 245"/>
                <a:gd name="T32" fmla="*/ 503 w 969"/>
                <a:gd name="T33" fmla="*/ 54 h 245"/>
                <a:gd name="T34" fmla="*/ 317 w 969"/>
                <a:gd name="T35" fmla="*/ 42 h 245"/>
                <a:gd name="T36" fmla="*/ 150 w 969"/>
                <a:gd name="T37" fmla="*/ 24 h 245"/>
                <a:gd name="T38" fmla="*/ 72 w 969"/>
                <a:gd name="T39" fmla="*/ 12 h 245"/>
                <a:gd name="T40" fmla="*/ 0 w 969"/>
                <a:gd name="T41" fmla="*/ 0 h 245"/>
                <a:gd name="T42" fmla="*/ 0 w 969"/>
                <a:gd name="T43" fmla="*/ 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69" h="245">
                  <a:moveTo>
                    <a:pt x="0" y="0"/>
                  </a:moveTo>
                  <a:lnTo>
                    <a:pt x="24" y="54"/>
                  </a:lnTo>
                  <a:lnTo>
                    <a:pt x="66" y="96"/>
                  </a:lnTo>
                  <a:lnTo>
                    <a:pt x="120" y="137"/>
                  </a:lnTo>
                  <a:lnTo>
                    <a:pt x="198" y="173"/>
                  </a:lnTo>
                  <a:lnTo>
                    <a:pt x="293" y="203"/>
                  </a:lnTo>
                  <a:lnTo>
                    <a:pt x="353" y="215"/>
                  </a:lnTo>
                  <a:lnTo>
                    <a:pt x="413" y="227"/>
                  </a:lnTo>
                  <a:lnTo>
                    <a:pt x="479" y="233"/>
                  </a:lnTo>
                  <a:lnTo>
                    <a:pt x="556" y="239"/>
                  </a:lnTo>
                  <a:lnTo>
                    <a:pt x="634" y="245"/>
                  </a:lnTo>
                  <a:lnTo>
                    <a:pt x="724" y="245"/>
                  </a:lnTo>
                  <a:lnTo>
                    <a:pt x="855" y="245"/>
                  </a:lnTo>
                  <a:lnTo>
                    <a:pt x="969" y="239"/>
                  </a:lnTo>
                  <a:lnTo>
                    <a:pt x="969" y="60"/>
                  </a:lnTo>
                  <a:lnTo>
                    <a:pt x="700" y="60"/>
                  </a:lnTo>
                  <a:lnTo>
                    <a:pt x="503" y="54"/>
                  </a:lnTo>
                  <a:lnTo>
                    <a:pt x="317" y="42"/>
                  </a:lnTo>
                  <a:lnTo>
                    <a:pt x="150" y="24"/>
                  </a:lnTo>
                  <a:lnTo>
                    <a:pt x="72" y="1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FFFFFF"/>
                </a:solidFill>
              </a:endParaRPr>
            </a:p>
          </p:txBody>
        </p:sp>
        <p:sp>
          <p:nvSpPr>
            <p:cNvPr id="233487" name="Freeform 15"/>
            <p:cNvSpPr>
              <a:spLocks/>
            </p:cNvSpPr>
            <p:nvPr userDrawn="1"/>
          </p:nvSpPr>
          <p:spPr bwMode="ltGray">
            <a:xfrm>
              <a:off x="4804" y="3591"/>
              <a:ext cx="954" cy="90"/>
            </a:xfrm>
            <a:custGeom>
              <a:avLst/>
              <a:gdLst>
                <a:gd name="T0" fmla="*/ 700 w 951"/>
                <a:gd name="T1" fmla="*/ 0 h 90"/>
                <a:gd name="T2" fmla="*/ 598 w 951"/>
                <a:gd name="T3" fmla="*/ 0 h 90"/>
                <a:gd name="T4" fmla="*/ 515 w 951"/>
                <a:gd name="T5" fmla="*/ 0 h 90"/>
                <a:gd name="T6" fmla="*/ 431 w 951"/>
                <a:gd name="T7" fmla="*/ 0 h 90"/>
                <a:gd name="T8" fmla="*/ 365 w 951"/>
                <a:gd name="T9" fmla="*/ 0 h 90"/>
                <a:gd name="T10" fmla="*/ 299 w 951"/>
                <a:gd name="T11" fmla="*/ 0 h 90"/>
                <a:gd name="T12" fmla="*/ 245 w 951"/>
                <a:gd name="T13" fmla="*/ 0 h 90"/>
                <a:gd name="T14" fmla="*/ 198 w 951"/>
                <a:gd name="T15" fmla="*/ 0 h 90"/>
                <a:gd name="T16" fmla="*/ 162 w 951"/>
                <a:gd name="T17" fmla="*/ 0 h 90"/>
                <a:gd name="T18" fmla="*/ 126 w 951"/>
                <a:gd name="T19" fmla="*/ 6 h 90"/>
                <a:gd name="T20" fmla="*/ 96 w 951"/>
                <a:gd name="T21" fmla="*/ 6 h 90"/>
                <a:gd name="T22" fmla="*/ 54 w 951"/>
                <a:gd name="T23" fmla="*/ 12 h 90"/>
                <a:gd name="T24" fmla="*/ 30 w 951"/>
                <a:gd name="T25" fmla="*/ 12 h 90"/>
                <a:gd name="T26" fmla="*/ 12 w 951"/>
                <a:gd name="T27" fmla="*/ 18 h 90"/>
                <a:gd name="T28" fmla="*/ 6 w 951"/>
                <a:gd name="T29" fmla="*/ 18 h 90"/>
                <a:gd name="T30" fmla="*/ 0 w 951"/>
                <a:gd name="T31" fmla="*/ 24 h 90"/>
                <a:gd name="T32" fmla="*/ 6 w 951"/>
                <a:gd name="T33" fmla="*/ 30 h 90"/>
                <a:gd name="T34" fmla="*/ 24 w 951"/>
                <a:gd name="T35" fmla="*/ 36 h 90"/>
                <a:gd name="T36" fmla="*/ 54 w 951"/>
                <a:gd name="T37" fmla="*/ 42 h 90"/>
                <a:gd name="T38" fmla="*/ 102 w 951"/>
                <a:gd name="T39" fmla="*/ 54 h 90"/>
                <a:gd name="T40" fmla="*/ 168 w 951"/>
                <a:gd name="T41" fmla="*/ 60 h 90"/>
                <a:gd name="T42" fmla="*/ 251 w 951"/>
                <a:gd name="T43" fmla="*/ 66 h 90"/>
                <a:gd name="T44" fmla="*/ 341 w 951"/>
                <a:gd name="T45" fmla="*/ 78 h 90"/>
                <a:gd name="T46" fmla="*/ 449 w 951"/>
                <a:gd name="T47" fmla="*/ 84 h 90"/>
                <a:gd name="T48" fmla="*/ 568 w 951"/>
                <a:gd name="T49" fmla="*/ 84 h 90"/>
                <a:gd name="T50" fmla="*/ 694 w 951"/>
                <a:gd name="T51" fmla="*/ 90 h 90"/>
                <a:gd name="T52" fmla="*/ 825 w 951"/>
                <a:gd name="T53" fmla="*/ 90 h 90"/>
                <a:gd name="T54" fmla="*/ 951 w 951"/>
                <a:gd name="T55" fmla="*/ 90 h 90"/>
                <a:gd name="T56" fmla="*/ 951 w 951"/>
                <a:gd name="T57" fmla="*/ 6 h 90"/>
                <a:gd name="T58" fmla="*/ 831 w 951"/>
                <a:gd name="T59" fmla="*/ 6 h 90"/>
                <a:gd name="T60" fmla="*/ 772 w 951"/>
                <a:gd name="T61" fmla="*/ 6 h 90"/>
                <a:gd name="T62" fmla="*/ 700 w 951"/>
                <a:gd name="T63" fmla="*/ 0 h 90"/>
                <a:gd name="T64" fmla="*/ 700 w 951"/>
                <a:gd name="T65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51" h="90">
                  <a:moveTo>
                    <a:pt x="700" y="0"/>
                  </a:moveTo>
                  <a:lnTo>
                    <a:pt x="598" y="0"/>
                  </a:lnTo>
                  <a:lnTo>
                    <a:pt x="515" y="0"/>
                  </a:lnTo>
                  <a:lnTo>
                    <a:pt x="431" y="0"/>
                  </a:lnTo>
                  <a:lnTo>
                    <a:pt x="365" y="0"/>
                  </a:lnTo>
                  <a:lnTo>
                    <a:pt x="299" y="0"/>
                  </a:lnTo>
                  <a:lnTo>
                    <a:pt x="245" y="0"/>
                  </a:lnTo>
                  <a:lnTo>
                    <a:pt x="198" y="0"/>
                  </a:lnTo>
                  <a:lnTo>
                    <a:pt x="162" y="0"/>
                  </a:lnTo>
                  <a:lnTo>
                    <a:pt x="126" y="6"/>
                  </a:lnTo>
                  <a:lnTo>
                    <a:pt x="96" y="6"/>
                  </a:lnTo>
                  <a:lnTo>
                    <a:pt x="54" y="12"/>
                  </a:lnTo>
                  <a:lnTo>
                    <a:pt x="30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6" y="30"/>
                  </a:lnTo>
                  <a:lnTo>
                    <a:pt x="24" y="36"/>
                  </a:lnTo>
                  <a:lnTo>
                    <a:pt x="54" y="42"/>
                  </a:lnTo>
                  <a:lnTo>
                    <a:pt x="102" y="54"/>
                  </a:lnTo>
                  <a:lnTo>
                    <a:pt x="168" y="60"/>
                  </a:lnTo>
                  <a:lnTo>
                    <a:pt x="251" y="66"/>
                  </a:lnTo>
                  <a:lnTo>
                    <a:pt x="341" y="78"/>
                  </a:lnTo>
                  <a:lnTo>
                    <a:pt x="449" y="84"/>
                  </a:lnTo>
                  <a:lnTo>
                    <a:pt x="568" y="84"/>
                  </a:lnTo>
                  <a:lnTo>
                    <a:pt x="694" y="90"/>
                  </a:lnTo>
                  <a:lnTo>
                    <a:pt x="825" y="90"/>
                  </a:lnTo>
                  <a:lnTo>
                    <a:pt x="951" y="90"/>
                  </a:lnTo>
                  <a:lnTo>
                    <a:pt x="951" y="6"/>
                  </a:lnTo>
                  <a:lnTo>
                    <a:pt x="831" y="6"/>
                  </a:lnTo>
                  <a:lnTo>
                    <a:pt x="772" y="6"/>
                  </a:lnTo>
                  <a:lnTo>
                    <a:pt x="700" y="0"/>
                  </a:lnTo>
                  <a:lnTo>
                    <a:pt x="70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FFFFFF"/>
                </a:solidFill>
              </a:endParaRPr>
            </a:p>
          </p:txBody>
        </p:sp>
        <p:sp>
          <p:nvSpPr>
            <p:cNvPr id="233488" name="Freeform 16"/>
            <p:cNvSpPr>
              <a:spLocks/>
            </p:cNvSpPr>
            <p:nvPr userDrawn="1"/>
          </p:nvSpPr>
          <p:spPr bwMode="ltGray">
            <a:xfrm>
              <a:off x="3059" y="1541"/>
              <a:ext cx="102" cy="155"/>
            </a:xfrm>
            <a:custGeom>
              <a:avLst/>
              <a:gdLst>
                <a:gd name="T0" fmla="*/ 102 w 102"/>
                <a:gd name="T1" fmla="*/ 0 h 155"/>
                <a:gd name="T2" fmla="*/ 0 w 102"/>
                <a:gd name="T3" fmla="*/ 12 h 155"/>
                <a:gd name="T4" fmla="*/ 30 w 102"/>
                <a:gd name="T5" fmla="*/ 72 h 155"/>
                <a:gd name="T6" fmla="*/ 30 w 102"/>
                <a:gd name="T7" fmla="*/ 155 h 155"/>
                <a:gd name="T8" fmla="*/ 72 w 102"/>
                <a:gd name="T9" fmla="*/ 155 h 155"/>
                <a:gd name="T10" fmla="*/ 72 w 102"/>
                <a:gd name="T11" fmla="*/ 66 h 155"/>
                <a:gd name="T12" fmla="*/ 102 w 102"/>
                <a:gd name="T13" fmla="*/ 0 h 155"/>
                <a:gd name="T14" fmla="*/ 102 w 102"/>
                <a:gd name="T15" fmla="*/ 0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155">
                  <a:moveTo>
                    <a:pt x="102" y="0"/>
                  </a:moveTo>
                  <a:lnTo>
                    <a:pt x="0" y="12"/>
                  </a:lnTo>
                  <a:lnTo>
                    <a:pt x="30" y="72"/>
                  </a:lnTo>
                  <a:lnTo>
                    <a:pt x="30" y="155"/>
                  </a:lnTo>
                  <a:lnTo>
                    <a:pt x="72" y="155"/>
                  </a:lnTo>
                  <a:lnTo>
                    <a:pt x="72" y="66"/>
                  </a:lnTo>
                  <a:lnTo>
                    <a:pt x="102" y="0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FFFFFF"/>
                </a:solidFill>
              </a:endParaRPr>
            </a:p>
          </p:txBody>
        </p:sp>
        <p:sp>
          <p:nvSpPr>
            <p:cNvPr id="233489" name="Freeform 17"/>
            <p:cNvSpPr>
              <a:spLocks noEditPoints="1"/>
            </p:cNvSpPr>
            <p:nvPr userDrawn="1"/>
          </p:nvSpPr>
          <p:spPr bwMode="ltGray">
            <a:xfrm>
              <a:off x="3059" y="1690"/>
              <a:ext cx="90" cy="96"/>
            </a:xfrm>
            <a:custGeom>
              <a:avLst/>
              <a:gdLst>
                <a:gd name="T0" fmla="*/ 48 w 90"/>
                <a:gd name="T1" fmla="*/ 96 h 96"/>
                <a:gd name="T2" fmla="*/ 72 w 90"/>
                <a:gd name="T3" fmla="*/ 72 h 96"/>
                <a:gd name="T4" fmla="*/ 84 w 90"/>
                <a:gd name="T5" fmla="*/ 48 h 96"/>
                <a:gd name="T6" fmla="*/ 90 w 90"/>
                <a:gd name="T7" fmla="*/ 36 h 96"/>
                <a:gd name="T8" fmla="*/ 84 w 90"/>
                <a:gd name="T9" fmla="*/ 24 h 96"/>
                <a:gd name="T10" fmla="*/ 66 w 90"/>
                <a:gd name="T11" fmla="*/ 6 h 96"/>
                <a:gd name="T12" fmla="*/ 42 w 90"/>
                <a:gd name="T13" fmla="*/ 0 h 96"/>
                <a:gd name="T14" fmla="*/ 24 w 90"/>
                <a:gd name="T15" fmla="*/ 0 h 96"/>
                <a:gd name="T16" fmla="*/ 12 w 90"/>
                <a:gd name="T17" fmla="*/ 12 h 96"/>
                <a:gd name="T18" fmla="*/ 6 w 90"/>
                <a:gd name="T19" fmla="*/ 24 h 96"/>
                <a:gd name="T20" fmla="*/ 0 w 90"/>
                <a:gd name="T21" fmla="*/ 36 h 96"/>
                <a:gd name="T22" fmla="*/ 12 w 90"/>
                <a:gd name="T23" fmla="*/ 66 h 96"/>
                <a:gd name="T24" fmla="*/ 30 w 90"/>
                <a:gd name="T25" fmla="*/ 84 h 96"/>
                <a:gd name="T26" fmla="*/ 48 w 90"/>
                <a:gd name="T27" fmla="*/ 96 h 96"/>
                <a:gd name="T28" fmla="*/ 48 w 90"/>
                <a:gd name="T29" fmla="*/ 96 h 96"/>
                <a:gd name="T30" fmla="*/ 48 w 90"/>
                <a:gd name="T31" fmla="*/ 12 h 96"/>
                <a:gd name="T32" fmla="*/ 66 w 90"/>
                <a:gd name="T33" fmla="*/ 18 h 96"/>
                <a:gd name="T34" fmla="*/ 72 w 90"/>
                <a:gd name="T35" fmla="*/ 24 h 96"/>
                <a:gd name="T36" fmla="*/ 72 w 90"/>
                <a:gd name="T37" fmla="*/ 36 h 96"/>
                <a:gd name="T38" fmla="*/ 72 w 90"/>
                <a:gd name="T39" fmla="*/ 48 h 96"/>
                <a:gd name="T40" fmla="*/ 54 w 90"/>
                <a:gd name="T41" fmla="*/ 66 h 96"/>
                <a:gd name="T42" fmla="*/ 48 w 90"/>
                <a:gd name="T43" fmla="*/ 78 h 96"/>
                <a:gd name="T44" fmla="*/ 30 w 90"/>
                <a:gd name="T45" fmla="*/ 66 h 96"/>
                <a:gd name="T46" fmla="*/ 24 w 90"/>
                <a:gd name="T47" fmla="*/ 48 h 96"/>
                <a:gd name="T48" fmla="*/ 18 w 90"/>
                <a:gd name="T49" fmla="*/ 30 h 96"/>
                <a:gd name="T50" fmla="*/ 30 w 90"/>
                <a:gd name="T51" fmla="*/ 12 h 96"/>
                <a:gd name="T52" fmla="*/ 48 w 90"/>
                <a:gd name="T53" fmla="*/ 12 h 96"/>
                <a:gd name="T54" fmla="*/ 48 w 90"/>
                <a:gd name="T55" fmla="*/ 1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90" h="96">
                  <a:moveTo>
                    <a:pt x="48" y="96"/>
                  </a:moveTo>
                  <a:lnTo>
                    <a:pt x="72" y="72"/>
                  </a:lnTo>
                  <a:lnTo>
                    <a:pt x="84" y="48"/>
                  </a:lnTo>
                  <a:lnTo>
                    <a:pt x="90" y="36"/>
                  </a:lnTo>
                  <a:lnTo>
                    <a:pt x="84" y="24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0"/>
                  </a:lnTo>
                  <a:lnTo>
                    <a:pt x="12" y="12"/>
                  </a:lnTo>
                  <a:lnTo>
                    <a:pt x="6" y="24"/>
                  </a:lnTo>
                  <a:lnTo>
                    <a:pt x="0" y="36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54" y="66"/>
                  </a:lnTo>
                  <a:lnTo>
                    <a:pt x="48" y="78"/>
                  </a:lnTo>
                  <a:lnTo>
                    <a:pt x="30" y="66"/>
                  </a:lnTo>
                  <a:lnTo>
                    <a:pt x="24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FFFFFF"/>
                </a:solidFill>
              </a:endParaRPr>
            </a:p>
          </p:txBody>
        </p:sp>
        <p:sp>
          <p:nvSpPr>
            <p:cNvPr id="233490" name="Freeform 18"/>
            <p:cNvSpPr>
              <a:spLocks noEditPoints="1"/>
            </p:cNvSpPr>
            <p:nvPr userDrawn="1"/>
          </p:nvSpPr>
          <p:spPr bwMode="ltGray">
            <a:xfrm>
              <a:off x="3059" y="1768"/>
              <a:ext cx="90" cy="108"/>
            </a:xfrm>
            <a:custGeom>
              <a:avLst/>
              <a:gdLst>
                <a:gd name="T0" fmla="*/ 0 w 90"/>
                <a:gd name="T1" fmla="*/ 90 h 108"/>
                <a:gd name="T2" fmla="*/ 12 w 90"/>
                <a:gd name="T3" fmla="*/ 102 h 108"/>
                <a:gd name="T4" fmla="*/ 24 w 90"/>
                <a:gd name="T5" fmla="*/ 108 h 108"/>
                <a:gd name="T6" fmla="*/ 54 w 90"/>
                <a:gd name="T7" fmla="*/ 108 h 108"/>
                <a:gd name="T8" fmla="*/ 78 w 90"/>
                <a:gd name="T9" fmla="*/ 96 h 108"/>
                <a:gd name="T10" fmla="*/ 90 w 90"/>
                <a:gd name="T11" fmla="*/ 72 h 108"/>
                <a:gd name="T12" fmla="*/ 84 w 90"/>
                <a:gd name="T13" fmla="*/ 42 h 108"/>
                <a:gd name="T14" fmla="*/ 66 w 90"/>
                <a:gd name="T15" fmla="*/ 24 h 108"/>
                <a:gd name="T16" fmla="*/ 54 w 90"/>
                <a:gd name="T17" fmla="*/ 12 h 108"/>
                <a:gd name="T18" fmla="*/ 48 w 90"/>
                <a:gd name="T19" fmla="*/ 6 h 108"/>
                <a:gd name="T20" fmla="*/ 48 w 90"/>
                <a:gd name="T21" fmla="*/ 6 h 108"/>
                <a:gd name="T22" fmla="*/ 48 w 90"/>
                <a:gd name="T23" fmla="*/ 0 h 108"/>
                <a:gd name="T24" fmla="*/ 24 w 90"/>
                <a:gd name="T25" fmla="*/ 24 h 108"/>
                <a:gd name="T26" fmla="*/ 6 w 90"/>
                <a:gd name="T27" fmla="*/ 48 h 108"/>
                <a:gd name="T28" fmla="*/ 0 w 90"/>
                <a:gd name="T29" fmla="*/ 66 h 108"/>
                <a:gd name="T30" fmla="*/ 0 w 90"/>
                <a:gd name="T31" fmla="*/ 90 h 108"/>
                <a:gd name="T32" fmla="*/ 0 w 90"/>
                <a:gd name="T33" fmla="*/ 90 h 108"/>
                <a:gd name="T34" fmla="*/ 12 w 90"/>
                <a:gd name="T35" fmla="*/ 66 h 108"/>
                <a:gd name="T36" fmla="*/ 18 w 90"/>
                <a:gd name="T37" fmla="*/ 48 h 108"/>
                <a:gd name="T38" fmla="*/ 30 w 90"/>
                <a:gd name="T39" fmla="*/ 36 h 108"/>
                <a:gd name="T40" fmla="*/ 42 w 90"/>
                <a:gd name="T41" fmla="*/ 24 h 108"/>
                <a:gd name="T42" fmla="*/ 48 w 90"/>
                <a:gd name="T43" fmla="*/ 18 h 108"/>
                <a:gd name="T44" fmla="*/ 66 w 90"/>
                <a:gd name="T45" fmla="*/ 30 h 108"/>
                <a:gd name="T46" fmla="*/ 72 w 90"/>
                <a:gd name="T47" fmla="*/ 48 h 108"/>
                <a:gd name="T48" fmla="*/ 78 w 90"/>
                <a:gd name="T49" fmla="*/ 72 h 108"/>
                <a:gd name="T50" fmla="*/ 78 w 90"/>
                <a:gd name="T51" fmla="*/ 84 h 108"/>
                <a:gd name="T52" fmla="*/ 66 w 90"/>
                <a:gd name="T53" fmla="*/ 96 h 108"/>
                <a:gd name="T54" fmla="*/ 42 w 90"/>
                <a:gd name="T55" fmla="*/ 102 h 108"/>
                <a:gd name="T56" fmla="*/ 30 w 90"/>
                <a:gd name="T57" fmla="*/ 96 h 108"/>
                <a:gd name="T58" fmla="*/ 18 w 90"/>
                <a:gd name="T59" fmla="*/ 90 h 108"/>
                <a:gd name="T60" fmla="*/ 12 w 90"/>
                <a:gd name="T61" fmla="*/ 78 h 108"/>
                <a:gd name="T62" fmla="*/ 12 w 90"/>
                <a:gd name="T63" fmla="*/ 66 h 108"/>
                <a:gd name="T64" fmla="*/ 12 w 90"/>
                <a:gd name="T65" fmla="*/ 6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0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54" y="108"/>
                  </a:lnTo>
                  <a:lnTo>
                    <a:pt x="78" y="96"/>
                  </a:lnTo>
                  <a:lnTo>
                    <a:pt x="90" y="72"/>
                  </a:lnTo>
                  <a:lnTo>
                    <a:pt x="84" y="42"/>
                  </a:lnTo>
                  <a:lnTo>
                    <a:pt x="66" y="24"/>
                  </a:lnTo>
                  <a:lnTo>
                    <a:pt x="54" y="12"/>
                  </a:lnTo>
                  <a:lnTo>
                    <a:pt x="48" y="6"/>
                  </a:lnTo>
                  <a:lnTo>
                    <a:pt x="48" y="6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30" y="36"/>
                  </a:lnTo>
                  <a:lnTo>
                    <a:pt x="42" y="24"/>
                  </a:lnTo>
                  <a:lnTo>
                    <a:pt x="48" y="18"/>
                  </a:lnTo>
                  <a:lnTo>
                    <a:pt x="66" y="30"/>
                  </a:lnTo>
                  <a:lnTo>
                    <a:pt x="72" y="48"/>
                  </a:lnTo>
                  <a:lnTo>
                    <a:pt x="78" y="72"/>
                  </a:lnTo>
                  <a:lnTo>
                    <a:pt x="78" y="84"/>
                  </a:lnTo>
                  <a:lnTo>
                    <a:pt x="66" y="96"/>
                  </a:lnTo>
                  <a:lnTo>
                    <a:pt x="42" y="102"/>
                  </a:lnTo>
                  <a:lnTo>
                    <a:pt x="30" y="96"/>
                  </a:lnTo>
                  <a:lnTo>
                    <a:pt x="18" y="90"/>
                  </a:lnTo>
                  <a:lnTo>
                    <a:pt x="12" y="78"/>
                  </a:lnTo>
                  <a:lnTo>
                    <a:pt x="12" y="66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FFFFFF"/>
                </a:solidFill>
              </a:endParaRPr>
            </a:p>
          </p:txBody>
        </p:sp>
        <p:sp>
          <p:nvSpPr>
            <p:cNvPr id="233491" name="Freeform 19"/>
            <p:cNvSpPr>
              <a:spLocks/>
            </p:cNvSpPr>
            <p:nvPr userDrawn="1"/>
          </p:nvSpPr>
          <p:spPr bwMode="ltGray">
            <a:xfrm>
              <a:off x="5470" y="1205"/>
              <a:ext cx="102" cy="156"/>
            </a:xfrm>
            <a:custGeom>
              <a:avLst/>
              <a:gdLst>
                <a:gd name="T0" fmla="*/ 102 w 102"/>
                <a:gd name="T1" fmla="*/ 0 h 156"/>
                <a:gd name="T2" fmla="*/ 0 w 102"/>
                <a:gd name="T3" fmla="*/ 6 h 156"/>
                <a:gd name="T4" fmla="*/ 30 w 102"/>
                <a:gd name="T5" fmla="*/ 72 h 156"/>
                <a:gd name="T6" fmla="*/ 30 w 102"/>
                <a:gd name="T7" fmla="*/ 156 h 156"/>
                <a:gd name="T8" fmla="*/ 72 w 102"/>
                <a:gd name="T9" fmla="*/ 156 h 156"/>
                <a:gd name="T10" fmla="*/ 72 w 102"/>
                <a:gd name="T11" fmla="*/ 66 h 156"/>
                <a:gd name="T12" fmla="*/ 102 w 102"/>
                <a:gd name="T13" fmla="*/ 0 h 156"/>
                <a:gd name="T14" fmla="*/ 102 w 102"/>
                <a:gd name="T15" fmla="*/ 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156">
                  <a:moveTo>
                    <a:pt x="102" y="0"/>
                  </a:moveTo>
                  <a:lnTo>
                    <a:pt x="0" y="6"/>
                  </a:lnTo>
                  <a:lnTo>
                    <a:pt x="30" y="72"/>
                  </a:lnTo>
                  <a:lnTo>
                    <a:pt x="30" y="156"/>
                  </a:lnTo>
                  <a:lnTo>
                    <a:pt x="72" y="156"/>
                  </a:lnTo>
                  <a:lnTo>
                    <a:pt x="72" y="66"/>
                  </a:lnTo>
                  <a:lnTo>
                    <a:pt x="102" y="0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FFFFFF"/>
                </a:solidFill>
              </a:endParaRPr>
            </a:p>
          </p:txBody>
        </p:sp>
        <p:sp>
          <p:nvSpPr>
            <p:cNvPr id="233492" name="Freeform 20"/>
            <p:cNvSpPr>
              <a:spLocks noEditPoints="1"/>
            </p:cNvSpPr>
            <p:nvPr userDrawn="1"/>
          </p:nvSpPr>
          <p:spPr bwMode="ltGray">
            <a:xfrm>
              <a:off x="5476" y="1349"/>
              <a:ext cx="84" cy="96"/>
            </a:xfrm>
            <a:custGeom>
              <a:avLst/>
              <a:gdLst>
                <a:gd name="T0" fmla="*/ 42 w 84"/>
                <a:gd name="T1" fmla="*/ 96 h 96"/>
                <a:gd name="T2" fmla="*/ 66 w 84"/>
                <a:gd name="T3" fmla="*/ 78 h 96"/>
                <a:gd name="T4" fmla="*/ 84 w 84"/>
                <a:gd name="T5" fmla="*/ 54 h 96"/>
                <a:gd name="T6" fmla="*/ 84 w 84"/>
                <a:gd name="T7" fmla="*/ 30 h 96"/>
                <a:gd name="T8" fmla="*/ 66 w 84"/>
                <a:gd name="T9" fmla="*/ 6 h 96"/>
                <a:gd name="T10" fmla="*/ 42 w 84"/>
                <a:gd name="T11" fmla="*/ 0 h 96"/>
                <a:gd name="T12" fmla="*/ 24 w 84"/>
                <a:gd name="T13" fmla="*/ 6 h 96"/>
                <a:gd name="T14" fmla="*/ 12 w 84"/>
                <a:gd name="T15" fmla="*/ 18 h 96"/>
                <a:gd name="T16" fmla="*/ 6 w 84"/>
                <a:gd name="T17" fmla="*/ 30 h 96"/>
                <a:gd name="T18" fmla="*/ 0 w 84"/>
                <a:gd name="T19" fmla="*/ 42 h 96"/>
                <a:gd name="T20" fmla="*/ 12 w 84"/>
                <a:gd name="T21" fmla="*/ 66 h 96"/>
                <a:gd name="T22" fmla="*/ 30 w 84"/>
                <a:gd name="T23" fmla="*/ 84 h 96"/>
                <a:gd name="T24" fmla="*/ 42 w 84"/>
                <a:gd name="T25" fmla="*/ 96 h 96"/>
                <a:gd name="T26" fmla="*/ 42 w 84"/>
                <a:gd name="T27" fmla="*/ 96 h 96"/>
                <a:gd name="T28" fmla="*/ 48 w 84"/>
                <a:gd name="T29" fmla="*/ 12 h 96"/>
                <a:gd name="T30" fmla="*/ 66 w 84"/>
                <a:gd name="T31" fmla="*/ 18 h 96"/>
                <a:gd name="T32" fmla="*/ 72 w 84"/>
                <a:gd name="T33" fmla="*/ 30 h 96"/>
                <a:gd name="T34" fmla="*/ 72 w 84"/>
                <a:gd name="T35" fmla="*/ 42 h 96"/>
                <a:gd name="T36" fmla="*/ 66 w 84"/>
                <a:gd name="T37" fmla="*/ 54 h 96"/>
                <a:gd name="T38" fmla="*/ 54 w 84"/>
                <a:gd name="T39" fmla="*/ 72 h 96"/>
                <a:gd name="T40" fmla="*/ 42 w 84"/>
                <a:gd name="T41" fmla="*/ 84 h 96"/>
                <a:gd name="T42" fmla="*/ 42 w 84"/>
                <a:gd name="T43" fmla="*/ 84 h 96"/>
                <a:gd name="T44" fmla="*/ 30 w 84"/>
                <a:gd name="T45" fmla="*/ 72 h 96"/>
                <a:gd name="T46" fmla="*/ 18 w 84"/>
                <a:gd name="T47" fmla="*/ 54 h 96"/>
                <a:gd name="T48" fmla="*/ 18 w 84"/>
                <a:gd name="T49" fmla="*/ 30 h 96"/>
                <a:gd name="T50" fmla="*/ 30 w 84"/>
                <a:gd name="T51" fmla="*/ 18 h 96"/>
                <a:gd name="T52" fmla="*/ 48 w 84"/>
                <a:gd name="T53" fmla="*/ 12 h 96"/>
                <a:gd name="T54" fmla="*/ 48 w 84"/>
                <a:gd name="T55" fmla="*/ 1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4" h="96">
                  <a:moveTo>
                    <a:pt x="42" y="96"/>
                  </a:moveTo>
                  <a:lnTo>
                    <a:pt x="66" y="78"/>
                  </a:lnTo>
                  <a:lnTo>
                    <a:pt x="84" y="54"/>
                  </a:lnTo>
                  <a:lnTo>
                    <a:pt x="84" y="30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6"/>
                  </a:lnTo>
                  <a:lnTo>
                    <a:pt x="12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2" y="96"/>
                  </a:lnTo>
                  <a:lnTo>
                    <a:pt x="42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4"/>
                  </a:lnTo>
                  <a:lnTo>
                    <a:pt x="54" y="72"/>
                  </a:lnTo>
                  <a:lnTo>
                    <a:pt x="42" y="84"/>
                  </a:lnTo>
                  <a:lnTo>
                    <a:pt x="42" y="84"/>
                  </a:lnTo>
                  <a:lnTo>
                    <a:pt x="30" y="72"/>
                  </a:lnTo>
                  <a:lnTo>
                    <a:pt x="18" y="54"/>
                  </a:lnTo>
                  <a:lnTo>
                    <a:pt x="18" y="30"/>
                  </a:lnTo>
                  <a:lnTo>
                    <a:pt x="30" y="18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FFFFFF"/>
                </a:solidFill>
              </a:endParaRPr>
            </a:p>
          </p:txBody>
        </p:sp>
        <p:sp>
          <p:nvSpPr>
            <p:cNvPr id="233493" name="Freeform 21"/>
            <p:cNvSpPr>
              <a:spLocks noEditPoints="1"/>
            </p:cNvSpPr>
            <p:nvPr userDrawn="1"/>
          </p:nvSpPr>
          <p:spPr bwMode="ltGray">
            <a:xfrm>
              <a:off x="5470" y="1433"/>
              <a:ext cx="90" cy="108"/>
            </a:xfrm>
            <a:custGeom>
              <a:avLst/>
              <a:gdLst>
                <a:gd name="T0" fmla="*/ 6 w 90"/>
                <a:gd name="T1" fmla="*/ 90 h 108"/>
                <a:gd name="T2" fmla="*/ 18 w 90"/>
                <a:gd name="T3" fmla="*/ 102 h 108"/>
                <a:gd name="T4" fmla="*/ 30 w 90"/>
                <a:gd name="T5" fmla="*/ 108 h 108"/>
                <a:gd name="T6" fmla="*/ 60 w 90"/>
                <a:gd name="T7" fmla="*/ 108 h 108"/>
                <a:gd name="T8" fmla="*/ 84 w 90"/>
                <a:gd name="T9" fmla="*/ 96 h 108"/>
                <a:gd name="T10" fmla="*/ 90 w 90"/>
                <a:gd name="T11" fmla="*/ 84 h 108"/>
                <a:gd name="T12" fmla="*/ 90 w 90"/>
                <a:gd name="T13" fmla="*/ 66 h 108"/>
                <a:gd name="T14" fmla="*/ 84 w 90"/>
                <a:gd name="T15" fmla="*/ 36 h 108"/>
                <a:gd name="T16" fmla="*/ 72 w 90"/>
                <a:gd name="T17" fmla="*/ 18 h 108"/>
                <a:gd name="T18" fmla="*/ 60 w 90"/>
                <a:gd name="T19" fmla="*/ 6 h 108"/>
                <a:gd name="T20" fmla="*/ 54 w 90"/>
                <a:gd name="T21" fmla="*/ 0 h 108"/>
                <a:gd name="T22" fmla="*/ 54 w 90"/>
                <a:gd name="T23" fmla="*/ 0 h 108"/>
                <a:gd name="T24" fmla="*/ 48 w 90"/>
                <a:gd name="T25" fmla="*/ 0 h 108"/>
                <a:gd name="T26" fmla="*/ 24 w 90"/>
                <a:gd name="T27" fmla="*/ 24 h 108"/>
                <a:gd name="T28" fmla="*/ 12 w 90"/>
                <a:gd name="T29" fmla="*/ 48 h 108"/>
                <a:gd name="T30" fmla="*/ 0 w 90"/>
                <a:gd name="T31" fmla="*/ 66 h 108"/>
                <a:gd name="T32" fmla="*/ 6 w 90"/>
                <a:gd name="T33" fmla="*/ 90 h 108"/>
                <a:gd name="T34" fmla="*/ 6 w 90"/>
                <a:gd name="T35" fmla="*/ 90 h 108"/>
                <a:gd name="T36" fmla="*/ 18 w 90"/>
                <a:gd name="T37" fmla="*/ 66 h 108"/>
                <a:gd name="T38" fmla="*/ 24 w 90"/>
                <a:gd name="T39" fmla="*/ 48 h 108"/>
                <a:gd name="T40" fmla="*/ 36 w 90"/>
                <a:gd name="T41" fmla="*/ 30 h 108"/>
                <a:gd name="T42" fmla="*/ 42 w 90"/>
                <a:gd name="T43" fmla="*/ 18 h 108"/>
                <a:gd name="T44" fmla="*/ 48 w 90"/>
                <a:gd name="T45" fmla="*/ 12 h 108"/>
                <a:gd name="T46" fmla="*/ 78 w 90"/>
                <a:gd name="T47" fmla="*/ 42 h 108"/>
                <a:gd name="T48" fmla="*/ 84 w 90"/>
                <a:gd name="T49" fmla="*/ 66 h 108"/>
                <a:gd name="T50" fmla="*/ 66 w 90"/>
                <a:gd name="T51" fmla="*/ 90 h 108"/>
                <a:gd name="T52" fmla="*/ 54 w 90"/>
                <a:gd name="T53" fmla="*/ 96 h 108"/>
                <a:gd name="T54" fmla="*/ 42 w 90"/>
                <a:gd name="T55" fmla="*/ 96 h 108"/>
                <a:gd name="T56" fmla="*/ 30 w 90"/>
                <a:gd name="T57" fmla="*/ 96 h 108"/>
                <a:gd name="T58" fmla="*/ 24 w 90"/>
                <a:gd name="T59" fmla="*/ 84 h 108"/>
                <a:gd name="T60" fmla="*/ 18 w 90"/>
                <a:gd name="T61" fmla="*/ 78 h 108"/>
                <a:gd name="T62" fmla="*/ 18 w 90"/>
                <a:gd name="T63" fmla="*/ 66 h 108"/>
                <a:gd name="T64" fmla="*/ 18 w 90"/>
                <a:gd name="T65" fmla="*/ 6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0" h="108">
                  <a:moveTo>
                    <a:pt x="6" y="90"/>
                  </a:moveTo>
                  <a:lnTo>
                    <a:pt x="18" y="102"/>
                  </a:lnTo>
                  <a:lnTo>
                    <a:pt x="30" y="108"/>
                  </a:lnTo>
                  <a:lnTo>
                    <a:pt x="60" y="108"/>
                  </a:lnTo>
                  <a:lnTo>
                    <a:pt x="84" y="96"/>
                  </a:lnTo>
                  <a:lnTo>
                    <a:pt x="90" y="84"/>
                  </a:lnTo>
                  <a:lnTo>
                    <a:pt x="90" y="66"/>
                  </a:lnTo>
                  <a:lnTo>
                    <a:pt x="84" y="36"/>
                  </a:lnTo>
                  <a:lnTo>
                    <a:pt x="72" y="18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12" y="48"/>
                  </a:lnTo>
                  <a:lnTo>
                    <a:pt x="0" y="66"/>
                  </a:lnTo>
                  <a:lnTo>
                    <a:pt x="6" y="90"/>
                  </a:lnTo>
                  <a:lnTo>
                    <a:pt x="6" y="90"/>
                  </a:lnTo>
                  <a:close/>
                  <a:moveTo>
                    <a:pt x="18" y="66"/>
                  </a:moveTo>
                  <a:lnTo>
                    <a:pt x="24" y="48"/>
                  </a:lnTo>
                  <a:lnTo>
                    <a:pt x="36" y="30"/>
                  </a:lnTo>
                  <a:lnTo>
                    <a:pt x="42" y="18"/>
                  </a:lnTo>
                  <a:lnTo>
                    <a:pt x="48" y="12"/>
                  </a:lnTo>
                  <a:lnTo>
                    <a:pt x="78" y="42"/>
                  </a:lnTo>
                  <a:lnTo>
                    <a:pt x="84" y="66"/>
                  </a:lnTo>
                  <a:lnTo>
                    <a:pt x="66" y="90"/>
                  </a:lnTo>
                  <a:lnTo>
                    <a:pt x="54" y="96"/>
                  </a:lnTo>
                  <a:lnTo>
                    <a:pt x="42" y="96"/>
                  </a:lnTo>
                  <a:lnTo>
                    <a:pt x="30" y="96"/>
                  </a:lnTo>
                  <a:lnTo>
                    <a:pt x="24" y="84"/>
                  </a:lnTo>
                  <a:lnTo>
                    <a:pt x="18" y="78"/>
                  </a:lnTo>
                  <a:lnTo>
                    <a:pt x="18" y="66"/>
                  </a:lnTo>
                  <a:lnTo>
                    <a:pt x="18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FFFFFF"/>
                </a:solidFill>
              </a:endParaRPr>
            </a:p>
          </p:txBody>
        </p:sp>
        <p:sp>
          <p:nvSpPr>
            <p:cNvPr id="233494" name="Freeform 22"/>
            <p:cNvSpPr>
              <a:spLocks noEditPoints="1"/>
            </p:cNvSpPr>
            <p:nvPr userDrawn="1"/>
          </p:nvSpPr>
          <p:spPr bwMode="ltGray">
            <a:xfrm>
              <a:off x="5428" y="3525"/>
              <a:ext cx="66" cy="96"/>
            </a:xfrm>
            <a:custGeom>
              <a:avLst/>
              <a:gdLst>
                <a:gd name="T0" fmla="*/ 30 w 66"/>
                <a:gd name="T1" fmla="*/ 96 h 96"/>
                <a:gd name="T2" fmla="*/ 54 w 66"/>
                <a:gd name="T3" fmla="*/ 72 h 96"/>
                <a:gd name="T4" fmla="*/ 66 w 66"/>
                <a:gd name="T5" fmla="*/ 48 h 96"/>
                <a:gd name="T6" fmla="*/ 66 w 66"/>
                <a:gd name="T7" fmla="*/ 24 h 96"/>
                <a:gd name="T8" fmla="*/ 54 w 66"/>
                <a:gd name="T9" fmla="*/ 6 h 96"/>
                <a:gd name="T10" fmla="*/ 30 w 66"/>
                <a:gd name="T11" fmla="*/ 0 h 96"/>
                <a:gd name="T12" fmla="*/ 18 w 66"/>
                <a:gd name="T13" fmla="*/ 0 h 96"/>
                <a:gd name="T14" fmla="*/ 6 w 66"/>
                <a:gd name="T15" fmla="*/ 12 h 96"/>
                <a:gd name="T16" fmla="*/ 0 w 66"/>
                <a:gd name="T17" fmla="*/ 36 h 96"/>
                <a:gd name="T18" fmla="*/ 6 w 66"/>
                <a:gd name="T19" fmla="*/ 60 h 96"/>
                <a:gd name="T20" fmla="*/ 18 w 66"/>
                <a:gd name="T21" fmla="*/ 84 h 96"/>
                <a:gd name="T22" fmla="*/ 30 w 66"/>
                <a:gd name="T23" fmla="*/ 96 h 96"/>
                <a:gd name="T24" fmla="*/ 30 w 66"/>
                <a:gd name="T25" fmla="*/ 96 h 96"/>
                <a:gd name="T26" fmla="*/ 30 w 66"/>
                <a:gd name="T27" fmla="*/ 12 h 96"/>
                <a:gd name="T28" fmla="*/ 48 w 66"/>
                <a:gd name="T29" fmla="*/ 18 h 96"/>
                <a:gd name="T30" fmla="*/ 54 w 66"/>
                <a:gd name="T31" fmla="*/ 24 h 96"/>
                <a:gd name="T32" fmla="*/ 54 w 66"/>
                <a:gd name="T33" fmla="*/ 36 h 96"/>
                <a:gd name="T34" fmla="*/ 48 w 66"/>
                <a:gd name="T35" fmla="*/ 48 h 96"/>
                <a:gd name="T36" fmla="*/ 36 w 66"/>
                <a:gd name="T37" fmla="*/ 66 h 96"/>
                <a:gd name="T38" fmla="*/ 30 w 66"/>
                <a:gd name="T39" fmla="*/ 78 h 96"/>
                <a:gd name="T40" fmla="*/ 18 w 66"/>
                <a:gd name="T41" fmla="*/ 66 h 96"/>
                <a:gd name="T42" fmla="*/ 12 w 66"/>
                <a:gd name="T43" fmla="*/ 48 h 96"/>
                <a:gd name="T44" fmla="*/ 6 w 66"/>
                <a:gd name="T45" fmla="*/ 30 h 96"/>
                <a:gd name="T46" fmla="*/ 18 w 66"/>
                <a:gd name="T47" fmla="*/ 12 h 96"/>
                <a:gd name="T48" fmla="*/ 30 w 66"/>
                <a:gd name="T49" fmla="*/ 12 h 96"/>
                <a:gd name="T50" fmla="*/ 30 w 66"/>
                <a:gd name="T51" fmla="*/ 1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6" h="96">
                  <a:moveTo>
                    <a:pt x="30" y="96"/>
                  </a:moveTo>
                  <a:lnTo>
                    <a:pt x="54" y="72"/>
                  </a:lnTo>
                  <a:lnTo>
                    <a:pt x="66" y="48"/>
                  </a:lnTo>
                  <a:lnTo>
                    <a:pt x="66" y="24"/>
                  </a:lnTo>
                  <a:lnTo>
                    <a:pt x="54" y="6"/>
                  </a:lnTo>
                  <a:lnTo>
                    <a:pt x="30" y="0"/>
                  </a:lnTo>
                  <a:lnTo>
                    <a:pt x="18" y="0"/>
                  </a:lnTo>
                  <a:lnTo>
                    <a:pt x="6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18" y="84"/>
                  </a:lnTo>
                  <a:lnTo>
                    <a:pt x="30" y="96"/>
                  </a:lnTo>
                  <a:lnTo>
                    <a:pt x="30" y="96"/>
                  </a:lnTo>
                  <a:close/>
                  <a:moveTo>
                    <a:pt x="30" y="12"/>
                  </a:moveTo>
                  <a:lnTo>
                    <a:pt x="48" y="18"/>
                  </a:lnTo>
                  <a:lnTo>
                    <a:pt x="54" y="24"/>
                  </a:lnTo>
                  <a:lnTo>
                    <a:pt x="54" y="36"/>
                  </a:lnTo>
                  <a:lnTo>
                    <a:pt x="48" y="48"/>
                  </a:lnTo>
                  <a:lnTo>
                    <a:pt x="36" y="66"/>
                  </a:lnTo>
                  <a:lnTo>
                    <a:pt x="30" y="78"/>
                  </a:lnTo>
                  <a:lnTo>
                    <a:pt x="18" y="66"/>
                  </a:lnTo>
                  <a:lnTo>
                    <a:pt x="12" y="48"/>
                  </a:lnTo>
                  <a:lnTo>
                    <a:pt x="6" y="30"/>
                  </a:lnTo>
                  <a:lnTo>
                    <a:pt x="18" y="12"/>
                  </a:lnTo>
                  <a:lnTo>
                    <a:pt x="30" y="12"/>
                  </a:lnTo>
                  <a:lnTo>
                    <a:pt x="30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FFFFFF"/>
                </a:solidFill>
              </a:endParaRPr>
            </a:p>
          </p:txBody>
        </p:sp>
        <p:sp>
          <p:nvSpPr>
            <p:cNvPr id="233495" name="Freeform 23"/>
            <p:cNvSpPr>
              <a:spLocks/>
            </p:cNvSpPr>
            <p:nvPr userDrawn="1"/>
          </p:nvSpPr>
          <p:spPr bwMode="ltGray">
            <a:xfrm>
              <a:off x="3017" y="1127"/>
              <a:ext cx="2603" cy="444"/>
            </a:xfrm>
            <a:custGeom>
              <a:avLst/>
              <a:gdLst>
                <a:gd name="T0" fmla="*/ 2577 w 2594"/>
                <a:gd name="T1" fmla="*/ 0 h 444"/>
                <a:gd name="T2" fmla="*/ 2594 w 2594"/>
                <a:gd name="T3" fmla="*/ 72 h 444"/>
                <a:gd name="T4" fmla="*/ 6 w 2594"/>
                <a:gd name="T5" fmla="*/ 444 h 444"/>
                <a:gd name="T6" fmla="*/ 0 w 2594"/>
                <a:gd name="T7" fmla="*/ 396 h 444"/>
                <a:gd name="T8" fmla="*/ 1225 w 2594"/>
                <a:gd name="T9" fmla="*/ 96 h 444"/>
                <a:gd name="T10" fmla="*/ 1351 w 2594"/>
                <a:gd name="T11" fmla="*/ 78 h 444"/>
                <a:gd name="T12" fmla="*/ 2577 w 2594"/>
                <a:gd name="T13" fmla="*/ 0 h 444"/>
                <a:gd name="T14" fmla="*/ 2577 w 2594"/>
                <a:gd name="T15" fmla="*/ 0 h 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94" h="444">
                  <a:moveTo>
                    <a:pt x="2577" y="0"/>
                  </a:moveTo>
                  <a:lnTo>
                    <a:pt x="2594" y="72"/>
                  </a:lnTo>
                  <a:lnTo>
                    <a:pt x="6" y="444"/>
                  </a:lnTo>
                  <a:lnTo>
                    <a:pt x="0" y="396"/>
                  </a:lnTo>
                  <a:lnTo>
                    <a:pt x="1225" y="96"/>
                  </a:lnTo>
                  <a:lnTo>
                    <a:pt x="1351" y="78"/>
                  </a:lnTo>
                  <a:lnTo>
                    <a:pt x="2577" y="0"/>
                  </a:lnTo>
                  <a:lnTo>
                    <a:pt x="25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FFFFFF"/>
                </a:solidFill>
              </a:endParaRPr>
            </a:p>
          </p:txBody>
        </p:sp>
        <p:sp>
          <p:nvSpPr>
            <p:cNvPr id="233496" name="Freeform 24"/>
            <p:cNvSpPr>
              <a:spLocks noEditPoints="1"/>
            </p:cNvSpPr>
            <p:nvPr userDrawn="1"/>
          </p:nvSpPr>
          <p:spPr bwMode="ltGray">
            <a:xfrm>
              <a:off x="2934" y="3773"/>
              <a:ext cx="84" cy="95"/>
            </a:xfrm>
            <a:custGeom>
              <a:avLst/>
              <a:gdLst>
                <a:gd name="T0" fmla="*/ 36 w 84"/>
                <a:gd name="T1" fmla="*/ 95 h 95"/>
                <a:gd name="T2" fmla="*/ 60 w 84"/>
                <a:gd name="T3" fmla="*/ 77 h 95"/>
                <a:gd name="T4" fmla="*/ 78 w 84"/>
                <a:gd name="T5" fmla="*/ 53 h 95"/>
                <a:gd name="T6" fmla="*/ 84 w 84"/>
                <a:gd name="T7" fmla="*/ 42 h 95"/>
                <a:gd name="T8" fmla="*/ 84 w 84"/>
                <a:gd name="T9" fmla="*/ 30 h 95"/>
                <a:gd name="T10" fmla="*/ 72 w 84"/>
                <a:gd name="T11" fmla="*/ 6 h 95"/>
                <a:gd name="T12" fmla="*/ 42 w 84"/>
                <a:gd name="T13" fmla="*/ 0 h 95"/>
                <a:gd name="T14" fmla="*/ 30 w 84"/>
                <a:gd name="T15" fmla="*/ 0 h 95"/>
                <a:gd name="T16" fmla="*/ 12 w 84"/>
                <a:gd name="T17" fmla="*/ 12 h 95"/>
                <a:gd name="T18" fmla="*/ 0 w 84"/>
                <a:gd name="T19" fmla="*/ 24 h 95"/>
                <a:gd name="T20" fmla="*/ 0 w 84"/>
                <a:gd name="T21" fmla="*/ 36 h 95"/>
                <a:gd name="T22" fmla="*/ 6 w 84"/>
                <a:gd name="T23" fmla="*/ 59 h 95"/>
                <a:gd name="T24" fmla="*/ 24 w 84"/>
                <a:gd name="T25" fmla="*/ 83 h 95"/>
                <a:gd name="T26" fmla="*/ 36 w 84"/>
                <a:gd name="T27" fmla="*/ 95 h 95"/>
                <a:gd name="T28" fmla="*/ 36 w 84"/>
                <a:gd name="T29" fmla="*/ 95 h 95"/>
                <a:gd name="T30" fmla="*/ 48 w 84"/>
                <a:gd name="T31" fmla="*/ 12 h 95"/>
                <a:gd name="T32" fmla="*/ 66 w 84"/>
                <a:gd name="T33" fmla="*/ 18 h 95"/>
                <a:gd name="T34" fmla="*/ 72 w 84"/>
                <a:gd name="T35" fmla="*/ 30 h 95"/>
                <a:gd name="T36" fmla="*/ 72 w 84"/>
                <a:gd name="T37" fmla="*/ 42 h 95"/>
                <a:gd name="T38" fmla="*/ 66 w 84"/>
                <a:gd name="T39" fmla="*/ 53 h 95"/>
                <a:gd name="T40" fmla="*/ 48 w 84"/>
                <a:gd name="T41" fmla="*/ 71 h 95"/>
                <a:gd name="T42" fmla="*/ 42 w 84"/>
                <a:gd name="T43" fmla="*/ 77 h 95"/>
                <a:gd name="T44" fmla="*/ 36 w 84"/>
                <a:gd name="T45" fmla="*/ 77 h 95"/>
                <a:gd name="T46" fmla="*/ 24 w 84"/>
                <a:gd name="T47" fmla="*/ 65 h 95"/>
                <a:gd name="T48" fmla="*/ 18 w 84"/>
                <a:gd name="T49" fmla="*/ 48 h 95"/>
                <a:gd name="T50" fmla="*/ 18 w 84"/>
                <a:gd name="T51" fmla="*/ 30 h 95"/>
                <a:gd name="T52" fmla="*/ 30 w 84"/>
                <a:gd name="T53" fmla="*/ 12 h 95"/>
                <a:gd name="T54" fmla="*/ 48 w 84"/>
                <a:gd name="T55" fmla="*/ 12 h 95"/>
                <a:gd name="T56" fmla="*/ 48 w 84"/>
                <a:gd name="T57" fmla="*/ 12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4" h="95">
                  <a:moveTo>
                    <a:pt x="36" y="95"/>
                  </a:moveTo>
                  <a:lnTo>
                    <a:pt x="60" y="77"/>
                  </a:lnTo>
                  <a:lnTo>
                    <a:pt x="78" y="53"/>
                  </a:lnTo>
                  <a:lnTo>
                    <a:pt x="84" y="42"/>
                  </a:lnTo>
                  <a:lnTo>
                    <a:pt x="84" y="30"/>
                  </a:lnTo>
                  <a:lnTo>
                    <a:pt x="72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12" y="12"/>
                  </a:lnTo>
                  <a:lnTo>
                    <a:pt x="0" y="24"/>
                  </a:lnTo>
                  <a:lnTo>
                    <a:pt x="0" y="36"/>
                  </a:lnTo>
                  <a:lnTo>
                    <a:pt x="6" y="59"/>
                  </a:lnTo>
                  <a:lnTo>
                    <a:pt x="24" y="83"/>
                  </a:lnTo>
                  <a:lnTo>
                    <a:pt x="36" y="95"/>
                  </a:lnTo>
                  <a:lnTo>
                    <a:pt x="36" y="95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3"/>
                  </a:lnTo>
                  <a:lnTo>
                    <a:pt x="48" y="71"/>
                  </a:lnTo>
                  <a:lnTo>
                    <a:pt x="42" y="77"/>
                  </a:lnTo>
                  <a:lnTo>
                    <a:pt x="36" y="77"/>
                  </a:lnTo>
                  <a:lnTo>
                    <a:pt x="24" y="65"/>
                  </a:lnTo>
                  <a:lnTo>
                    <a:pt x="18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FFFFFF"/>
                </a:solidFill>
              </a:endParaRPr>
            </a:p>
          </p:txBody>
        </p:sp>
        <p:sp>
          <p:nvSpPr>
            <p:cNvPr id="233497" name="Freeform 25"/>
            <p:cNvSpPr>
              <a:spLocks noEditPoints="1"/>
            </p:cNvSpPr>
            <p:nvPr userDrawn="1"/>
          </p:nvSpPr>
          <p:spPr bwMode="ltGray">
            <a:xfrm>
              <a:off x="3779" y="3872"/>
              <a:ext cx="90" cy="108"/>
            </a:xfrm>
            <a:custGeom>
              <a:avLst/>
              <a:gdLst>
                <a:gd name="T0" fmla="*/ 12 w 90"/>
                <a:gd name="T1" fmla="*/ 96 h 108"/>
                <a:gd name="T2" fmla="*/ 24 w 90"/>
                <a:gd name="T3" fmla="*/ 108 h 108"/>
                <a:gd name="T4" fmla="*/ 42 w 90"/>
                <a:gd name="T5" fmla="*/ 108 h 108"/>
                <a:gd name="T6" fmla="*/ 66 w 90"/>
                <a:gd name="T7" fmla="*/ 102 h 108"/>
                <a:gd name="T8" fmla="*/ 84 w 90"/>
                <a:gd name="T9" fmla="*/ 78 h 108"/>
                <a:gd name="T10" fmla="*/ 90 w 90"/>
                <a:gd name="T11" fmla="*/ 66 h 108"/>
                <a:gd name="T12" fmla="*/ 84 w 90"/>
                <a:gd name="T13" fmla="*/ 48 h 108"/>
                <a:gd name="T14" fmla="*/ 66 w 90"/>
                <a:gd name="T15" fmla="*/ 24 h 108"/>
                <a:gd name="T16" fmla="*/ 48 w 90"/>
                <a:gd name="T17" fmla="*/ 12 h 108"/>
                <a:gd name="T18" fmla="*/ 36 w 90"/>
                <a:gd name="T19" fmla="*/ 0 h 108"/>
                <a:gd name="T20" fmla="*/ 30 w 90"/>
                <a:gd name="T21" fmla="*/ 0 h 108"/>
                <a:gd name="T22" fmla="*/ 30 w 90"/>
                <a:gd name="T23" fmla="*/ 0 h 108"/>
                <a:gd name="T24" fmla="*/ 24 w 90"/>
                <a:gd name="T25" fmla="*/ 0 h 108"/>
                <a:gd name="T26" fmla="*/ 12 w 90"/>
                <a:gd name="T27" fmla="*/ 30 h 108"/>
                <a:gd name="T28" fmla="*/ 0 w 90"/>
                <a:gd name="T29" fmla="*/ 54 h 108"/>
                <a:gd name="T30" fmla="*/ 0 w 90"/>
                <a:gd name="T31" fmla="*/ 78 h 108"/>
                <a:gd name="T32" fmla="*/ 12 w 90"/>
                <a:gd name="T33" fmla="*/ 96 h 108"/>
                <a:gd name="T34" fmla="*/ 12 w 90"/>
                <a:gd name="T35" fmla="*/ 96 h 108"/>
                <a:gd name="T36" fmla="*/ 12 w 90"/>
                <a:gd name="T37" fmla="*/ 72 h 108"/>
                <a:gd name="T38" fmla="*/ 18 w 90"/>
                <a:gd name="T39" fmla="*/ 54 h 108"/>
                <a:gd name="T40" fmla="*/ 24 w 90"/>
                <a:gd name="T41" fmla="*/ 36 h 108"/>
                <a:gd name="T42" fmla="*/ 30 w 90"/>
                <a:gd name="T43" fmla="*/ 18 h 108"/>
                <a:gd name="T44" fmla="*/ 30 w 90"/>
                <a:gd name="T45" fmla="*/ 12 h 108"/>
                <a:gd name="T46" fmla="*/ 48 w 90"/>
                <a:gd name="T47" fmla="*/ 24 h 108"/>
                <a:gd name="T48" fmla="*/ 66 w 90"/>
                <a:gd name="T49" fmla="*/ 36 h 108"/>
                <a:gd name="T50" fmla="*/ 78 w 90"/>
                <a:gd name="T51" fmla="*/ 54 h 108"/>
                <a:gd name="T52" fmla="*/ 78 w 90"/>
                <a:gd name="T53" fmla="*/ 72 h 108"/>
                <a:gd name="T54" fmla="*/ 72 w 90"/>
                <a:gd name="T55" fmla="*/ 84 h 108"/>
                <a:gd name="T56" fmla="*/ 48 w 90"/>
                <a:gd name="T57" fmla="*/ 96 h 108"/>
                <a:gd name="T58" fmla="*/ 36 w 90"/>
                <a:gd name="T59" fmla="*/ 96 h 108"/>
                <a:gd name="T60" fmla="*/ 24 w 90"/>
                <a:gd name="T61" fmla="*/ 90 h 108"/>
                <a:gd name="T62" fmla="*/ 18 w 90"/>
                <a:gd name="T63" fmla="*/ 84 h 108"/>
                <a:gd name="T64" fmla="*/ 12 w 90"/>
                <a:gd name="T65" fmla="*/ 72 h 108"/>
                <a:gd name="T66" fmla="*/ 12 w 90"/>
                <a:gd name="T67" fmla="*/ 7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0" h="108">
                  <a:moveTo>
                    <a:pt x="12" y="96"/>
                  </a:moveTo>
                  <a:lnTo>
                    <a:pt x="24" y="108"/>
                  </a:lnTo>
                  <a:lnTo>
                    <a:pt x="42" y="108"/>
                  </a:lnTo>
                  <a:lnTo>
                    <a:pt x="66" y="102"/>
                  </a:lnTo>
                  <a:lnTo>
                    <a:pt x="84" y="78"/>
                  </a:lnTo>
                  <a:lnTo>
                    <a:pt x="90" y="66"/>
                  </a:lnTo>
                  <a:lnTo>
                    <a:pt x="84" y="48"/>
                  </a:lnTo>
                  <a:lnTo>
                    <a:pt x="66" y="24"/>
                  </a:lnTo>
                  <a:lnTo>
                    <a:pt x="48" y="1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12" y="30"/>
                  </a:lnTo>
                  <a:lnTo>
                    <a:pt x="0" y="54"/>
                  </a:lnTo>
                  <a:lnTo>
                    <a:pt x="0" y="78"/>
                  </a:lnTo>
                  <a:lnTo>
                    <a:pt x="12" y="96"/>
                  </a:lnTo>
                  <a:lnTo>
                    <a:pt x="12" y="96"/>
                  </a:lnTo>
                  <a:close/>
                  <a:moveTo>
                    <a:pt x="12" y="72"/>
                  </a:moveTo>
                  <a:lnTo>
                    <a:pt x="18" y="54"/>
                  </a:lnTo>
                  <a:lnTo>
                    <a:pt x="24" y="36"/>
                  </a:lnTo>
                  <a:lnTo>
                    <a:pt x="30" y="18"/>
                  </a:lnTo>
                  <a:lnTo>
                    <a:pt x="30" y="12"/>
                  </a:lnTo>
                  <a:lnTo>
                    <a:pt x="48" y="24"/>
                  </a:lnTo>
                  <a:lnTo>
                    <a:pt x="66" y="36"/>
                  </a:lnTo>
                  <a:lnTo>
                    <a:pt x="78" y="54"/>
                  </a:lnTo>
                  <a:lnTo>
                    <a:pt x="78" y="72"/>
                  </a:lnTo>
                  <a:lnTo>
                    <a:pt x="72" y="84"/>
                  </a:lnTo>
                  <a:lnTo>
                    <a:pt x="48" y="96"/>
                  </a:lnTo>
                  <a:lnTo>
                    <a:pt x="36" y="96"/>
                  </a:lnTo>
                  <a:lnTo>
                    <a:pt x="24" y="90"/>
                  </a:lnTo>
                  <a:lnTo>
                    <a:pt x="18" y="84"/>
                  </a:lnTo>
                  <a:lnTo>
                    <a:pt x="12" y="72"/>
                  </a:lnTo>
                  <a:lnTo>
                    <a:pt x="12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FFFFFF"/>
                </a:solidFill>
              </a:endParaRPr>
            </a:p>
          </p:txBody>
        </p:sp>
        <p:sp>
          <p:nvSpPr>
            <p:cNvPr id="233498" name="Freeform 26"/>
            <p:cNvSpPr>
              <a:spLocks noEditPoints="1"/>
            </p:cNvSpPr>
            <p:nvPr userDrawn="1"/>
          </p:nvSpPr>
          <p:spPr bwMode="ltGray">
            <a:xfrm>
              <a:off x="2400" y="3872"/>
              <a:ext cx="72" cy="90"/>
            </a:xfrm>
            <a:custGeom>
              <a:avLst/>
              <a:gdLst>
                <a:gd name="T0" fmla="*/ 71 w 71"/>
                <a:gd name="T1" fmla="*/ 90 h 90"/>
                <a:gd name="T2" fmla="*/ 71 w 71"/>
                <a:gd name="T3" fmla="*/ 60 h 90"/>
                <a:gd name="T4" fmla="*/ 71 w 71"/>
                <a:gd name="T5" fmla="*/ 36 h 90"/>
                <a:gd name="T6" fmla="*/ 60 w 71"/>
                <a:gd name="T7" fmla="*/ 12 h 90"/>
                <a:gd name="T8" fmla="*/ 36 w 71"/>
                <a:gd name="T9" fmla="*/ 0 h 90"/>
                <a:gd name="T10" fmla="*/ 12 w 71"/>
                <a:gd name="T11" fmla="*/ 12 h 90"/>
                <a:gd name="T12" fmla="*/ 0 w 71"/>
                <a:gd name="T13" fmla="*/ 36 h 90"/>
                <a:gd name="T14" fmla="*/ 6 w 71"/>
                <a:gd name="T15" fmla="*/ 60 h 90"/>
                <a:gd name="T16" fmla="*/ 30 w 71"/>
                <a:gd name="T17" fmla="*/ 78 h 90"/>
                <a:gd name="T18" fmla="*/ 54 w 71"/>
                <a:gd name="T19" fmla="*/ 90 h 90"/>
                <a:gd name="T20" fmla="*/ 71 w 71"/>
                <a:gd name="T21" fmla="*/ 90 h 90"/>
                <a:gd name="T22" fmla="*/ 71 w 71"/>
                <a:gd name="T23" fmla="*/ 90 h 90"/>
                <a:gd name="T24" fmla="*/ 24 w 71"/>
                <a:gd name="T25" fmla="*/ 18 h 90"/>
                <a:gd name="T26" fmla="*/ 42 w 71"/>
                <a:gd name="T27" fmla="*/ 18 h 90"/>
                <a:gd name="T28" fmla="*/ 54 w 71"/>
                <a:gd name="T29" fmla="*/ 18 h 90"/>
                <a:gd name="T30" fmla="*/ 60 w 71"/>
                <a:gd name="T31" fmla="*/ 42 h 90"/>
                <a:gd name="T32" fmla="*/ 60 w 71"/>
                <a:gd name="T33" fmla="*/ 66 h 90"/>
                <a:gd name="T34" fmla="*/ 60 w 71"/>
                <a:gd name="T35" fmla="*/ 72 h 90"/>
                <a:gd name="T36" fmla="*/ 60 w 71"/>
                <a:gd name="T37" fmla="*/ 78 h 90"/>
                <a:gd name="T38" fmla="*/ 42 w 71"/>
                <a:gd name="T39" fmla="*/ 72 h 90"/>
                <a:gd name="T40" fmla="*/ 24 w 71"/>
                <a:gd name="T41" fmla="*/ 66 h 90"/>
                <a:gd name="T42" fmla="*/ 12 w 71"/>
                <a:gd name="T43" fmla="*/ 48 h 90"/>
                <a:gd name="T44" fmla="*/ 12 w 71"/>
                <a:gd name="T45" fmla="*/ 30 h 90"/>
                <a:gd name="T46" fmla="*/ 24 w 71"/>
                <a:gd name="T47" fmla="*/ 18 h 90"/>
                <a:gd name="T48" fmla="*/ 24 w 71"/>
                <a:gd name="T49" fmla="*/ 18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71" h="90">
                  <a:moveTo>
                    <a:pt x="71" y="90"/>
                  </a:moveTo>
                  <a:lnTo>
                    <a:pt x="71" y="60"/>
                  </a:lnTo>
                  <a:lnTo>
                    <a:pt x="71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30" y="78"/>
                  </a:lnTo>
                  <a:lnTo>
                    <a:pt x="54" y="90"/>
                  </a:lnTo>
                  <a:lnTo>
                    <a:pt x="71" y="90"/>
                  </a:lnTo>
                  <a:lnTo>
                    <a:pt x="71" y="90"/>
                  </a:lnTo>
                  <a:close/>
                  <a:moveTo>
                    <a:pt x="24" y="18"/>
                  </a:moveTo>
                  <a:lnTo>
                    <a:pt x="42" y="18"/>
                  </a:lnTo>
                  <a:lnTo>
                    <a:pt x="54" y="18"/>
                  </a:lnTo>
                  <a:lnTo>
                    <a:pt x="60" y="42"/>
                  </a:lnTo>
                  <a:lnTo>
                    <a:pt x="60" y="66"/>
                  </a:lnTo>
                  <a:lnTo>
                    <a:pt x="60" y="72"/>
                  </a:lnTo>
                  <a:lnTo>
                    <a:pt x="60" y="78"/>
                  </a:lnTo>
                  <a:lnTo>
                    <a:pt x="42" y="72"/>
                  </a:lnTo>
                  <a:lnTo>
                    <a:pt x="24" y="66"/>
                  </a:lnTo>
                  <a:lnTo>
                    <a:pt x="12" y="48"/>
                  </a:lnTo>
                  <a:lnTo>
                    <a:pt x="12" y="30"/>
                  </a:lnTo>
                  <a:lnTo>
                    <a:pt x="24" y="18"/>
                  </a:lnTo>
                  <a:lnTo>
                    <a:pt x="24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FFFFFF"/>
                </a:solidFill>
              </a:endParaRPr>
            </a:p>
          </p:txBody>
        </p:sp>
        <p:sp>
          <p:nvSpPr>
            <p:cNvPr id="233499" name="Oval 27"/>
            <p:cNvSpPr>
              <a:spLocks noChangeArrowheads="1"/>
            </p:cNvSpPr>
            <p:nvPr userDrawn="1"/>
          </p:nvSpPr>
          <p:spPr bwMode="ltGray">
            <a:xfrm>
              <a:off x="2444" y="3838"/>
              <a:ext cx="1380" cy="389"/>
            </a:xfrm>
            <a:prstGeom prst="ellipse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FFFFFF"/>
                </a:solidFill>
              </a:endParaRPr>
            </a:p>
          </p:txBody>
        </p:sp>
        <p:sp>
          <p:nvSpPr>
            <p:cNvPr id="233500" name="Oval 28"/>
            <p:cNvSpPr>
              <a:spLocks noChangeArrowheads="1"/>
            </p:cNvSpPr>
            <p:nvPr userDrawn="1"/>
          </p:nvSpPr>
          <p:spPr bwMode="ltGray">
            <a:xfrm>
              <a:off x="2394" y="3834"/>
              <a:ext cx="1502" cy="288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FFFFFF"/>
                </a:solidFill>
              </a:endParaRPr>
            </a:p>
          </p:txBody>
        </p:sp>
        <p:sp>
          <p:nvSpPr>
            <p:cNvPr id="233501" name="Oval 29"/>
            <p:cNvSpPr>
              <a:spLocks noChangeArrowheads="1"/>
            </p:cNvSpPr>
            <p:nvPr userDrawn="1"/>
          </p:nvSpPr>
          <p:spPr bwMode="ltGray">
            <a:xfrm>
              <a:off x="2441" y="3860"/>
              <a:ext cx="1425" cy="22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FFFFFF"/>
                </a:solidFill>
              </a:endParaRPr>
            </a:p>
          </p:txBody>
        </p:sp>
        <p:sp>
          <p:nvSpPr>
            <p:cNvPr id="233502" name="Freeform 30"/>
            <p:cNvSpPr>
              <a:spLocks noEditPoints="1"/>
            </p:cNvSpPr>
            <p:nvPr userDrawn="1"/>
          </p:nvSpPr>
          <p:spPr bwMode="ltGray">
            <a:xfrm>
              <a:off x="3743" y="3788"/>
              <a:ext cx="90" cy="96"/>
            </a:xfrm>
            <a:custGeom>
              <a:avLst/>
              <a:gdLst>
                <a:gd name="T0" fmla="*/ 66 w 90"/>
                <a:gd name="T1" fmla="*/ 96 h 96"/>
                <a:gd name="T2" fmla="*/ 78 w 90"/>
                <a:gd name="T3" fmla="*/ 66 h 96"/>
                <a:gd name="T4" fmla="*/ 90 w 90"/>
                <a:gd name="T5" fmla="*/ 42 h 96"/>
                <a:gd name="T6" fmla="*/ 78 w 90"/>
                <a:gd name="T7" fmla="*/ 18 h 96"/>
                <a:gd name="T8" fmla="*/ 60 w 90"/>
                <a:gd name="T9" fmla="*/ 0 h 96"/>
                <a:gd name="T10" fmla="*/ 30 w 90"/>
                <a:gd name="T11" fmla="*/ 6 h 96"/>
                <a:gd name="T12" fmla="*/ 18 w 90"/>
                <a:gd name="T13" fmla="*/ 18 h 96"/>
                <a:gd name="T14" fmla="*/ 6 w 90"/>
                <a:gd name="T15" fmla="*/ 30 h 96"/>
                <a:gd name="T16" fmla="*/ 0 w 90"/>
                <a:gd name="T17" fmla="*/ 42 h 96"/>
                <a:gd name="T18" fmla="*/ 6 w 90"/>
                <a:gd name="T19" fmla="*/ 60 h 96"/>
                <a:gd name="T20" fmla="*/ 24 w 90"/>
                <a:gd name="T21" fmla="*/ 78 h 96"/>
                <a:gd name="T22" fmla="*/ 48 w 90"/>
                <a:gd name="T23" fmla="*/ 90 h 96"/>
                <a:gd name="T24" fmla="*/ 66 w 90"/>
                <a:gd name="T25" fmla="*/ 96 h 96"/>
                <a:gd name="T26" fmla="*/ 66 w 90"/>
                <a:gd name="T27" fmla="*/ 96 h 96"/>
                <a:gd name="T28" fmla="*/ 42 w 90"/>
                <a:gd name="T29" fmla="*/ 18 h 96"/>
                <a:gd name="T30" fmla="*/ 60 w 90"/>
                <a:gd name="T31" fmla="*/ 18 h 96"/>
                <a:gd name="T32" fmla="*/ 72 w 90"/>
                <a:gd name="T33" fmla="*/ 24 h 96"/>
                <a:gd name="T34" fmla="*/ 72 w 90"/>
                <a:gd name="T35" fmla="*/ 36 h 96"/>
                <a:gd name="T36" fmla="*/ 72 w 90"/>
                <a:gd name="T37" fmla="*/ 48 h 96"/>
                <a:gd name="T38" fmla="*/ 66 w 90"/>
                <a:gd name="T39" fmla="*/ 72 h 96"/>
                <a:gd name="T40" fmla="*/ 60 w 90"/>
                <a:gd name="T41" fmla="*/ 78 h 96"/>
                <a:gd name="T42" fmla="*/ 60 w 90"/>
                <a:gd name="T43" fmla="*/ 84 h 96"/>
                <a:gd name="T44" fmla="*/ 42 w 90"/>
                <a:gd name="T45" fmla="*/ 72 h 96"/>
                <a:gd name="T46" fmla="*/ 30 w 90"/>
                <a:gd name="T47" fmla="*/ 66 h 96"/>
                <a:gd name="T48" fmla="*/ 18 w 90"/>
                <a:gd name="T49" fmla="*/ 42 h 96"/>
                <a:gd name="T50" fmla="*/ 24 w 90"/>
                <a:gd name="T51" fmla="*/ 30 h 96"/>
                <a:gd name="T52" fmla="*/ 42 w 90"/>
                <a:gd name="T53" fmla="*/ 18 h 96"/>
                <a:gd name="T54" fmla="*/ 42 w 90"/>
                <a:gd name="T55" fmla="*/ 18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90" h="96">
                  <a:moveTo>
                    <a:pt x="66" y="96"/>
                  </a:moveTo>
                  <a:lnTo>
                    <a:pt x="78" y="66"/>
                  </a:lnTo>
                  <a:lnTo>
                    <a:pt x="90" y="42"/>
                  </a:lnTo>
                  <a:lnTo>
                    <a:pt x="78" y="18"/>
                  </a:lnTo>
                  <a:lnTo>
                    <a:pt x="60" y="0"/>
                  </a:lnTo>
                  <a:lnTo>
                    <a:pt x="30" y="6"/>
                  </a:lnTo>
                  <a:lnTo>
                    <a:pt x="18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6" y="60"/>
                  </a:lnTo>
                  <a:lnTo>
                    <a:pt x="24" y="78"/>
                  </a:lnTo>
                  <a:lnTo>
                    <a:pt x="48" y="90"/>
                  </a:lnTo>
                  <a:lnTo>
                    <a:pt x="66" y="96"/>
                  </a:lnTo>
                  <a:lnTo>
                    <a:pt x="66" y="96"/>
                  </a:lnTo>
                  <a:close/>
                  <a:moveTo>
                    <a:pt x="42" y="18"/>
                  </a:moveTo>
                  <a:lnTo>
                    <a:pt x="60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66" y="72"/>
                  </a:lnTo>
                  <a:lnTo>
                    <a:pt x="60" y="78"/>
                  </a:lnTo>
                  <a:lnTo>
                    <a:pt x="60" y="84"/>
                  </a:lnTo>
                  <a:lnTo>
                    <a:pt x="42" y="72"/>
                  </a:lnTo>
                  <a:lnTo>
                    <a:pt x="30" y="66"/>
                  </a:lnTo>
                  <a:lnTo>
                    <a:pt x="18" y="42"/>
                  </a:lnTo>
                  <a:lnTo>
                    <a:pt x="24" y="30"/>
                  </a:lnTo>
                  <a:lnTo>
                    <a:pt x="42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FFFFFF"/>
                </a:solidFill>
              </a:endParaRPr>
            </a:p>
          </p:txBody>
        </p:sp>
        <p:sp>
          <p:nvSpPr>
            <p:cNvPr id="233503" name="Freeform 31"/>
            <p:cNvSpPr>
              <a:spLocks noEditPoints="1"/>
            </p:cNvSpPr>
            <p:nvPr userDrawn="1"/>
          </p:nvSpPr>
          <p:spPr bwMode="ltGray">
            <a:xfrm>
              <a:off x="5422" y="3603"/>
              <a:ext cx="72" cy="108"/>
            </a:xfrm>
            <a:custGeom>
              <a:avLst/>
              <a:gdLst>
                <a:gd name="T0" fmla="*/ 0 w 72"/>
                <a:gd name="T1" fmla="*/ 90 h 108"/>
                <a:gd name="T2" fmla="*/ 12 w 72"/>
                <a:gd name="T3" fmla="*/ 102 h 108"/>
                <a:gd name="T4" fmla="*/ 24 w 72"/>
                <a:gd name="T5" fmla="*/ 108 h 108"/>
                <a:gd name="T6" fmla="*/ 48 w 72"/>
                <a:gd name="T7" fmla="*/ 108 h 108"/>
                <a:gd name="T8" fmla="*/ 66 w 72"/>
                <a:gd name="T9" fmla="*/ 96 h 108"/>
                <a:gd name="T10" fmla="*/ 72 w 72"/>
                <a:gd name="T11" fmla="*/ 66 h 108"/>
                <a:gd name="T12" fmla="*/ 66 w 72"/>
                <a:gd name="T13" fmla="*/ 42 h 108"/>
                <a:gd name="T14" fmla="*/ 60 w 72"/>
                <a:gd name="T15" fmla="*/ 18 h 108"/>
                <a:gd name="T16" fmla="*/ 48 w 72"/>
                <a:gd name="T17" fmla="*/ 6 h 108"/>
                <a:gd name="T18" fmla="*/ 42 w 72"/>
                <a:gd name="T19" fmla="*/ 0 h 108"/>
                <a:gd name="T20" fmla="*/ 42 w 72"/>
                <a:gd name="T21" fmla="*/ 0 h 108"/>
                <a:gd name="T22" fmla="*/ 36 w 72"/>
                <a:gd name="T23" fmla="*/ 0 h 108"/>
                <a:gd name="T24" fmla="*/ 18 w 72"/>
                <a:gd name="T25" fmla="*/ 24 h 108"/>
                <a:gd name="T26" fmla="*/ 6 w 72"/>
                <a:gd name="T27" fmla="*/ 48 h 108"/>
                <a:gd name="T28" fmla="*/ 0 w 72"/>
                <a:gd name="T29" fmla="*/ 66 h 108"/>
                <a:gd name="T30" fmla="*/ 0 w 72"/>
                <a:gd name="T31" fmla="*/ 90 h 108"/>
                <a:gd name="T32" fmla="*/ 0 w 72"/>
                <a:gd name="T33" fmla="*/ 90 h 108"/>
                <a:gd name="T34" fmla="*/ 12 w 72"/>
                <a:gd name="T35" fmla="*/ 66 h 108"/>
                <a:gd name="T36" fmla="*/ 18 w 72"/>
                <a:gd name="T37" fmla="*/ 48 h 108"/>
                <a:gd name="T38" fmla="*/ 24 w 72"/>
                <a:gd name="T39" fmla="*/ 36 h 108"/>
                <a:gd name="T40" fmla="*/ 30 w 72"/>
                <a:gd name="T41" fmla="*/ 24 h 108"/>
                <a:gd name="T42" fmla="*/ 36 w 72"/>
                <a:gd name="T43" fmla="*/ 18 h 108"/>
                <a:gd name="T44" fmla="*/ 54 w 72"/>
                <a:gd name="T45" fmla="*/ 30 h 108"/>
                <a:gd name="T46" fmla="*/ 60 w 72"/>
                <a:gd name="T47" fmla="*/ 48 h 108"/>
                <a:gd name="T48" fmla="*/ 66 w 72"/>
                <a:gd name="T49" fmla="*/ 72 h 108"/>
                <a:gd name="T50" fmla="*/ 66 w 72"/>
                <a:gd name="T51" fmla="*/ 84 h 108"/>
                <a:gd name="T52" fmla="*/ 54 w 72"/>
                <a:gd name="T53" fmla="*/ 96 h 108"/>
                <a:gd name="T54" fmla="*/ 30 w 72"/>
                <a:gd name="T55" fmla="*/ 102 h 108"/>
                <a:gd name="T56" fmla="*/ 24 w 72"/>
                <a:gd name="T57" fmla="*/ 96 h 108"/>
                <a:gd name="T58" fmla="*/ 12 w 72"/>
                <a:gd name="T59" fmla="*/ 90 h 108"/>
                <a:gd name="T60" fmla="*/ 12 w 72"/>
                <a:gd name="T61" fmla="*/ 78 h 108"/>
                <a:gd name="T62" fmla="*/ 12 w 72"/>
                <a:gd name="T63" fmla="*/ 66 h 108"/>
                <a:gd name="T64" fmla="*/ 12 w 72"/>
                <a:gd name="T65" fmla="*/ 6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2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48" y="108"/>
                  </a:lnTo>
                  <a:lnTo>
                    <a:pt x="66" y="96"/>
                  </a:lnTo>
                  <a:lnTo>
                    <a:pt x="72" y="66"/>
                  </a:lnTo>
                  <a:lnTo>
                    <a:pt x="66" y="42"/>
                  </a:lnTo>
                  <a:lnTo>
                    <a:pt x="60" y="18"/>
                  </a:lnTo>
                  <a:lnTo>
                    <a:pt x="48" y="6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36" y="0"/>
                  </a:lnTo>
                  <a:lnTo>
                    <a:pt x="18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24" y="36"/>
                  </a:lnTo>
                  <a:lnTo>
                    <a:pt x="30" y="24"/>
                  </a:lnTo>
                  <a:lnTo>
                    <a:pt x="36" y="18"/>
                  </a:lnTo>
                  <a:lnTo>
                    <a:pt x="54" y="30"/>
                  </a:lnTo>
                  <a:lnTo>
                    <a:pt x="60" y="48"/>
                  </a:lnTo>
                  <a:lnTo>
                    <a:pt x="66" y="72"/>
                  </a:lnTo>
                  <a:lnTo>
                    <a:pt x="66" y="84"/>
                  </a:lnTo>
                  <a:lnTo>
                    <a:pt x="54" y="96"/>
                  </a:lnTo>
                  <a:lnTo>
                    <a:pt x="30" y="102"/>
                  </a:lnTo>
                  <a:lnTo>
                    <a:pt x="24" y="96"/>
                  </a:lnTo>
                  <a:lnTo>
                    <a:pt x="12" y="90"/>
                  </a:lnTo>
                  <a:lnTo>
                    <a:pt x="12" y="78"/>
                  </a:lnTo>
                  <a:lnTo>
                    <a:pt x="12" y="66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FFFFFF"/>
                </a:solidFill>
              </a:endParaRPr>
            </a:p>
          </p:txBody>
        </p:sp>
        <p:sp>
          <p:nvSpPr>
            <p:cNvPr id="233504" name="Rectangle 32"/>
            <p:cNvSpPr>
              <a:spLocks noChangeArrowheads="1"/>
            </p:cNvSpPr>
            <p:nvPr userDrawn="1"/>
          </p:nvSpPr>
          <p:spPr bwMode="ltGray">
            <a:xfrm>
              <a:off x="4238" y="1773"/>
              <a:ext cx="173" cy="2539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FFFFFF"/>
                </a:solidFill>
              </a:endParaRPr>
            </a:p>
          </p:txBody>
        </p:sp>
        <p:sp>
          <p:nvSpPr>
            <p:cNvPr id="233505" name="Rectangle 33"/>
            <p:cNvSpPr>
              <a:spLocks noChangeArrowheads="1"/>
            </p:cNvSpPr>
            <p:nvPr userDrawn="1"/>
          </p:nvSpPr>
          <p:spPr bwMode="ltGray">
            <a:xfrm>
              <a:off x="4288" y="1545"/>
              <a:ext cx="76" cy="24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FFFFFF"/>
                </a:solidFill>
              </a:endParaRPr>
            </a:p>
          </p:txBody>
        </p:sp>
        <p:sp>
          <p:nvSpPr>
            <p:cNvPr id="233506" name="AutoShape 34"/>
            <p:cNvSpPr>
              <a:spLocks noChangeArrowheads="1"/>
            </p:cNvSpPr>
            <p:nvPr userDrawn="1"/>
          </p:nvSpPr>
          <p:spPr bwMode="ltGray">
            <a:xfrm>
              <a:off x="4220" y="1743"/>
              <a:ext cx="205" cy="52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FFFFFF"/>
                </a:solidFill>
              </a:endParaRPr>
            </a:p>
          </p:txBody>
        </p:sp>
        <p:sp>
          <p:nvSpPr>
            <p:cNvPr id="233507" name="Freeform 35"/>
            <p:cNvSpPr>
              <a:spLocks/>
            </p:cNvSpPr>
            <p:nvPr userDrawn="1"/>
          </p:nvSpPr>
          <p:spPr bwMode="ltGray">
            <a:xfrm>
              <a:off x="4306" y="1529"/>
              <a:ext cx="252" cy="1576"/>
            </a:xfrm>
            <a:custGeom>
              <a:avLst/>
              <a:gdLst>
                <a:gd name="T0" fmla="*/ 252 w 252"/>
                <a:gd name="T1" fmla="*/ 1576 h 1576"/>
                <a:gd name="T2" fmla="*/ 12 w 252"/>
                <a:gd name="T3" fmla="*/ 84 h 1576"/>
                <a:gd name="T4" fmla="*/ 12 w 252"/>
                <a:gd name="T5" fmla="*/ 60 h 1576"/>
                <a:gd name="T6" fmla="*/ 0 w 252"/>
                <a:gd name="T7" fmla="*/ 12 h 1576"/>
                <a:gd name="T8" fmla="*/ 72 w 252"/>
                <a:gd name="T9" fmla="*/ 0 h 1576"/>
                <a:gd name="T10" fmla="*/ 72 w 252"/>
                <a:gd name="T11" fmla="*/ 0 h 1576"/>
                <a:gd name="T12" fmla="*/ 78 w 252"/>
                <a:gd name="T13" fmla="*/ 48 h 1576"/>
                <a:gd name="T14" fmla="*/ 88 w 252"/>
                <a:gd name="T15" fmla="*/ 66 h 1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2" h="1576">
                  <a:moveTo>
                    <a:pt x="252" y="1576"/>
                  </a:moveTo>
                  <a:lnTo>
                    <a:pt x="12" y="84"/>
                  </a:lnTo>
                  <a:lnTo>
                    <a:pt x="12" y="60"/>
                  </a:lnTo>
                  <a:lnTo>
                    <a:pt x="0" y="12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8" y="48"/>
                  </a:lnTo>
                  <a:lnTo>
                    <a:pt x="88" y="66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FFFFFF"/>
                </a:solidFill>
              </a:endParaRPr>
            </a:p>
          </p:txBody>
        </p:sp>
        <p:sp>
          <p:nvSpPr>
            <p:cNvPr id="233508" name="Freeform 36"/>
            <p:cNvSpPr>
              <a:spLocks/>
            </p:cNvSpPr>
            <p:nvPr userDrawn="1"/>
          </p:nvSpPr>
          <p:spPr bwMode="ltGray">
            <a:xfrm>
              <a:off x="4169" y="1421"/>
              <a:ext cx="317" cy="138"/>
            </a:xfrm>
            <a:custGeom>
              <a:avLst/>
              <a:gdLst>
                <a:gd name="T0" fmla="*/ 161 w 316"/>
                <a:gd name="T1" fmla="*/ 0 h 138"/>
                <a:gd name="T2" fmla="*/ 227 w 316"/>
                <a:gd name="T3" fmla="*/ 6 h 138"/>
                <a:gd name="T4" fmla="*/ 275 w 316"/>
                <a:gd name="T5" fmla="*/ 36 h 138"/>
                <a:gd name="T6" fmla="*/ 304 w 316"/>
                <a:gd name="T7" fmla="*/ 78 h 138"/>
                <a:gd name="T8" fmla="*/ 316 w 316"/>
                <a:gd name="T9" fmla="*/ 138 h 138"/>
                <a:gd name="T10" fmla="*/ 0 w 316"/>
                <a:gd name="T11" fmla="*/ 138 h 138"/>
                <a:gd name="T12" fmla="*/ 11 w 316"/>
                <a:gd name="T13" fmla="*/ 78 h 138"/>
                <a:gd name="T14" fmla="*/ 47 w 316"/>
                <a:gd name="T15" fmla="*/ 36 h 138"/>
                <a:gd name="T16" fmla="*/ 95 w 316"/>
                <a:gd name="T17" fmla="*/ 6 h 138"/>
                <a:gd name="T18" fmla="*/ 161 w 316"/>
                <a:gd name="T19" fmla="*/ 0 h 138"/>
                <a:gd name="T20" fmla="*/ 161 w 316"/>
                <a:gd name="T21" fmla="*/ 0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6" h="138">
                  <a:moveTo>
                    <a:pt x="161" y="0"/>
                  </a:moveTo>
                  <a:lnTo>
                    <a:pt x="227" y="6"/>
                  </a:lnTo>
                  <a:lnTo>
                    <a:pt x="275" y="36"/>
                  </a:lnTo>
                  <a:lnTo>
                    <a:pt x="304" y="78"/>
                  </a:lnTo>
                  <a:lnTo>
                    <a:pt x="316" y="138"/>
                  </a:lnTo>
                  <a:lnTo>
                    <a:pt x="0" y="138"/>
                  </a:lnTo>
                  <a:lnTo>
                    <a:pt x="11" y="78"/>
                  </a:lnTo>
                  <a:lnTo>
                    <a:pt x="47" y="36"/>
                  </a:lnTo>
                  <a:lnTo>
                    <a:pt x="95" y="6"/>
                  </a:lnTo>
                  <a:lnTo>
                    <a:pt x="161" y="0"/>
                  </a:lnTo>
                  <a:lnTo>
                    <a:pt x="16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FFFFFF"/>
                </a:solidFill>
              </a:endParaRPr>
            </a:p>
          </p:txBody>
        </p:sp>
      </p:grpSp>
      <p:sp>
        <p:nvSpPr>
          <p:cNvPr id="233509" name="Rectangle 37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</a:t>
            </a:r>
            <a:r>
              <a:rPr lang="en-US" altLang="ja-JP"/>
              <a:t> </a:t>
            </a:r>
            <a:r>
              <a:rPr lang="ja-JP" altLang="en-US"/>
              <a:t>タイトルの書式設定</a:t>
            </a:r>
          </a:p>
        </p:txBody>
      </p:sp>
      <p:sp>
        <p:nvSpPr>
          <p:cNvPr id="233510" name="Rectangle 3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</a:t>
            </a:r>
            <a:r>
              <a:rPr lang="en-US" altLang="ja-JP"/>
              <a:t> </a:t>
            </a:r>
            <a:r>
              <a:rPr lang="ja-JP" altLang="en-US"/>
              <a:t>テキストの書式設定</a:t>
            </a:r>
            <a:endParaRPr lang="en-US" altLang="ja-JP"/>
          </a:p>
          <a:p>
            <a:pPr lvl="1"/>
            <a:r>
              <a:rPr lang="ja-JP" altLang="en-US"/>
              <a:t>第</a:t>
            </a:r>
            <a:r>
              <a:rPr lang="en-US" altLang="ja-JP"/>
              <a:t> 2 </a:t>
            </a:r>
            <a:r>
              <a:rPr lang="ja-JP" altLang="en-US"/>
              <a:t>レベル</a:t>
            </a:r>
            <a:endParaRPr lang="en-US" altLang="ja-JP"/>
          </a:p>
          <a:p>
            <a:pPr lvl="2"/>
            <a:r>
              <a:rPr lang="ja-JP" altLang="en-US"/>
              <a:t>第</a:t>
            </a:r>
            <a:r>
              <a:rPr lang="en-US" altLang="ja-JP"/>
              <a:t> 3 </a:t>
            </a:r>
            <a:r>
              <a:rPr lang="ja-JP" altLang="en-US"/>
              <a:t>レベル</a:t>
            </a:r>
            <a:endParaRPr lang="en-US" altLang="ja-JP"/>
          </a:p>
          <a:p>
            <a:pPr lvl="3"/>
            <a:r>
              <a:rPr lang="ja-JP" altLang="en-US"/>
              <a:t>第</a:t>
            </a:r>
            <a:r>
              <a:rPr lang="en-US" altLang="ja-JP"/>
              <a:t> 4 </a:t>
            </a:r>
            <a:r>
              <a:rPr lang="ja-JP" altLang="en-US"/>
              <a:t>レベル</a:t>
            </a:r>
            <a:endParaRPr lang="en-US" altLang="ja-JP"/>
          </a:p>
          <a:p>
            <a:pPr lvl="4"/>
            <a:r>
              <a:rPr lang="ja-JP" altLang="en-US"/>
              <a:t>第</a:t>
            </a:r>
            <a:r>
              <a:rPr lang="en-US" altLang="ja-JP"/>
              <a:t> 5 </a:t>
            </a:r>
            <a:r>
              <a:rPr lang="ja-JP" altLang="en-US"/>
              <a:t>レベル</a:t>
            </a:r>
          </a:p>
        </p:txBody>
      </p:sp>
      <p:sp>
        <p:nvSpPr>
          <p:cNvPr id="233511" name="Rectangle 3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78563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+mn-lt"/>
              </a:defRPr>
            </a:lvl1pPr>
          </a:lstStyle>
          <a:p>
            <a:pPr>
              <a:defRPr/>
            </a:pPr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233512" name="Rectangle 4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78563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latin typeface="+mn-lt"/>
              </a:defRPr>
            </a:lvl1pPr>
          </a:lstStyle>
          <a:p>
            <a:pPr>
              <a:defRPr/>
            </a:pPr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233513" name="Rectangle 4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78563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+mn-lt"/>
              </a:defRPr>
            </a:lvl1pPr>
          </a:lstStyle>
          <a:p>
            <a:pPr>
              <a:defRPr/>
            </a:pPr>
            <a:fld id="{6B16BF8E-7B77-3441-9A6A-D34A8C02D04D}" type="slidenum">
              <a:rPr lang="en-US" altLang="ja-JP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968819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9636" r:id="rId1"/>
    <p:sldLayoutId id="2147489637" r:id="rId2"/>
    <p:sldLayoutId id="2147489638" r:id="rId3"/>
    <p:sldLayoutId id="2147489639" r:id="rId4"/>
    <p:sldLayoutId id="2147489640" r:id="rId5"/>
    <p:sldLayoutId id="2147489641" r:id="rId6"/>
    <p:sldLayoutId id="2147489642" r:id="rId7"/>
    <p:sldLayoutId id="2147489643" r:id="rId8"/>
    <p:sldLayoutId id="2147489644" r:id="rId9"/>
    <p:sldLayoutId id="2147489645" r:id="rId10"/>
    <p:sldLayoutId id="2147489646" r:id="rId11"/>
  </p:sldLayoutIdLst>
  <p:transition spd="slow"/>
  <p:txStyles>
    <p:titleStyle>
      <a:lvl1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charset="0"/>
        <a:buChar char="n"/>
        <a:defRPr kumimoji="1"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charset="0"/>
        <a:buChar char="n"/>
        <a:defRPr kumimoji="1"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65000"/>
        <a:buFont typeface="Wingdings" charset="0"/>
        <a:buChar char="n"/>
        <a:defRPr kumimoji="1"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charset="0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charset="0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charset="0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charset="0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charset="0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charset="0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図形グループ 1"/>
          <p:cNvGrpSpPr/>
          <p:nvPr/>
        </p:nvGrpSpPr>
        <p:grpSpPr>
          <a:xfrm>
            <a:off x="428596" y="285728"/>
            <a:ext cx="8305800" cy="5962650"/>
            <a:chOff x="428625" y="285750"/>
            <a:chExt cx="8305800" cy="5962650"/>
          </a:xfrm>
          <a:solidFill>
            <a:srgbClr val="FFFFFF">
              <a:alpha val="77000"/>
            </a:srgbClr>
          </a:solidFill>
          <a:effectLst>
            <a:outerShdw blurRad="50800" dist="38100" dir="5400000" algn="ctr" rotWithShape="0">
              <a:srgbClr val="000000">
                <a:alpha val="29804"/>
              </a:srgbClr>
            </a:outerShdw>
          </a:effectLst>
        </p:grpSpPr>
        <p:sp>
          <p:nvSpPr>
            <p:cNvPr id="1026" name="フリーフォーム 1025"/>
            <p:cNvSpPr>
              <a:spLocks/>
            </p:cNvSpPr>
            <p:nvPr/>
          </p:nvSpPr>
          <p:spPr bwMode="auto">
            <a:xfrm>
              <a:off x="428625" y="285750"/>
              <a:ext cx="8305800" cy="5962650"/>
            </a:xfrm>
            <a:custGeom>
              <a:avLst/>
              <a:gdLst>
                <a:gd name="T0" fmla="*/ 30521582 w 5208"/>
                <a:gd name="T1" fmla="*/ 2147483647 h 3517"/>
                <a:gd name="T2" fmla="*/ 58499434 w 5208"/>
                <a:gd name="T3" fmla="*/ 2147483647 h 3517"/>
                <a:gd name="T4" fmla="*/ 15260791 w 5208"/>
                <a:gd name="T5" fmla="*/ 2147483647 h 3517"/>
                <a:gd name="T6" fmla="*/ 30521582 w 5208"/>
                <a:gd name="T7" fmla="*/ 2147483647 h 3517"/>
                <a:gd name="T8" fmla="*/ 15260791 w 5208"/>
                <a:gd name="T9" fmla="*/ 2147483647 h 3517"/>
                <a:gd name="T10" fmla="*/ 30521582 w 5208"/>
                <a:gd name="T11" fmla="*/ 2147483647 h 3517"/>
                <a:gd name="T12" fmla="*/ 15260791 w 5208"/>
                <a:gd name="T13" fmla="*/ 2147483647 h 3517"/>
                <a:gd name="T14" fmla="*/ 30521582 w 5208"/>
                <a:gd name="T15" fmla="*/ 2147483647 h 3517"/>
                <a:gd name="T16" fmla="*/ 58499434 w 5208"/>
                <a:gd name="T17" fmla="*/ 2147483647 h 3517"/>
                <a:gd name="T18" fmla="*/ 15260791 w 5208"/>
                <a:gd name="T19" fmla="*/ 2147483647 h 3517"/>
                <a:gd name="T20" fmla="*/ 30521582 w 5208"/>
                <a:gd name="T21" fmla="*/ 2147483647 h 3517"/>
                <a:gd name="T22" fmla="*/ 30521582 w 5208"/>
                <a:gd name="T23" fmla="*/ 2147483647 h 3517"/>
                <a:gd name="T24" fmla="*/ 58499434 w 5208"/>
                <a:gd name="T25" fmla="*/ 2147483647 h 3517"/>
                <a:gd name="T26" fmla="*/ 58499434 w 5208"/>
                <a:gd name="T27" fmla="*/ 1879799585 h 3517"/>
                <a:gd name="T28" fmla="*/ 58499434 w 5208"/>
                <a:gd name="T29" fmla="*/ 1184215859 h 3517"/>
                <a:gd name="T30" fmla="*/ 30521582 w 5208"/>
                <a:gd name="T31" fmla="*/ 186830830 h 3517"/>
                <a:gd name="T32" fmla="*/ 763031582 w 5208"/>
                <a:gd name="T33" fmla="*/ 17245401 h 3517"/>
                <a:gd name="T34" fmla="*/ 1528605301 w 5208"/>
                <a:gd name="T35" fmla="*/ 66109632 h 3517"/>
                <a:gd name="T36" fmla="*/ 1737167320 w 5208"/>
                <a:gd name="T37" fmla="*/ 66109632 h 3517"/>
                <a:gd name="T38" fmla="*/ 1994053849 w 5208"/>
                <a:gd name="T39" fmla="*/ 34492498 h 3517"/>
                <a:gd name="T40" fmla="*/ 2147483647 w 5208"/>
                <a:gd name="T41" fmla="*/ 0 h 3517"/>
                <a:gd name="T42" fmla="*/ 2147483647 w 5208"/>
                <a:gd name="T43" fmla="*/ 17245401 h 3517"/>
                <a:gd name="T44" fmla="*/ 2147483647 w 5208"/>
                <a:gd name="T45" fmla="*/ 17245401 h 3517"/>
                <a:gd name="T46" fmla="*/ 2147483647 w 5208"/>
                <a:gd name="T47" fmla="*/ 17245401 h 3517"/>
                <a:gd name="T48" fmla="*/ 2147483647 w 5208"/>
                <a:gd name="T49" fmla="*/ 17245401 h 3517"/>
                <a:gd name="T50" fmla="*/ 2147483647 w 5208"/>
                <a:gd name="T51" fmla="*/ 17245401 h 3517"/>
                <a:gd name="T52" fmla="*/ 2147483647 w 5208"/>
                <a:gd name="T53" fmla="*/ 17245401 h 3517"/>
                <a:gd name="T54" fmla="*/ 2147483647 w 5208"/>
                <a:gd name="T55" fmla="*/ 17245401 h 3517"/>
                <a:gd name="T56" fmla="*/ 2147483647 w 5208"/>
                <a:gd name="T57" fmla="*/ 17245401 h 3517"/>
                <a:gd name="T58" fmla="*/ 2147483647 w 5208"/>
                <a:gd name="T59" fmla="*/ 17245401 h 3517"/>
                <a:gd name="T60" fmla="*/ 2147483647 w 5208"/>
                <a:gd name="T61" fmla="*/ 17245401 h 3517"/>
                <a:gd name="T62" fmla="*/ 2147483647 w 5208"/>
                <a:gd name="T63" fmla="*/ 1235953757 h 3517"/>
                <a:gd name="T64" fmla="*/ 2147483647 w 5208"/>
                <a:gd name="T65" fmla="*/ 1710215852 h 3517"/>
                <a:gd name="T66" fmla="*/ 2147483647 w 5208"/>
                <a:gd name="T67" fmla="*/ 2147483647 h 3517"/>
                <a:gd name="T68" fmla="*/ 2147483647 w 5208"/>
                <a:gd name="T69" fmla="*/ 2147483647 h 3517"/>
                <a:gd name="T70" fmla="*/ 2147483647 w 5208"/>
                <a:gd name="T71" fmla="*/ 2147483647 h 3517"/>
                <a:gd name="T72" fmla="*/ 2147483647 w 5208"/>
                <a:gd name="T73" fmla="*/ 2147483647 h 3517"/>
                <a:gd name="T74" fmla="*/ 2147483647 w 5208"/>
                <a:gd name="T75" fmla="*/ 2147483647 h 3517"/>
                <a:gd name="T76" fmla="*/ 2147483647 w 5208"/>
                <a:gd name="T77" fmla="*/ 2147483647 h 3517"/>
                <a:gd name="T78" fmla="*/ 2147483647 w 5208"/>
                <a:gd name="T79" fmla="*/ 2147483647 h 3517"/>
                <a:gd name="T80" fmla="*/ 2147483647 w 5208"/>
                <a:gd name="T81" fmla="*/ 2147483647 h 3517"/>
                <a:gd name="T82" fmla="*/ 2147483647 w 5208"/>
                <a:gd name="T83" fmla="*/ 2147483647 h 3517"/>
                <a:gd name="T84" fmla="*/ 2147483647 w 5208"/>
                <a:gd name="T85" fmla="*/ 2147483647 h 3517"/>
                <a:gd name="T86" fmla="*/ 2147483647 w 5208"/>
                <a:gd name="T87" fmla="*/ 2147483647 h 3517"/>
                <a:gd name="T88" fmla="*/ 2147483647 w 5208"/>
                <a:gd name="T89" fmla="*/ 2147483647 h 3517"/>
                <a:gd name="T90" fmla="*/ 2147483647 w 5208"/>
                <a:gd name="T91" fmla="*/ 2147483647 h 3517"/>
                <a:gd name="T92" fmla="*/ 2147483647 w 5208"/>
                <a:gd name="T93" fmla="*/ 2147483647 h 3517"/>
                <a:gd name="T94" fmla="*/ 2147483647 w 5208"/>
                <a:gd name="T95" fmla="*/ 2147483647 h 3517"/>
                <a:gd name="T96" fmla="*/ 2147483647 w 5208"/>
                <a:gd name="T97" fmla="*/ 2147483647 h 3517"/>
                <a:gd name="T98" fmla="*/ 2147483647 w 5208"/>
                <a:gd name="T99" fmla="*/ 2147483647 h 3517"/>
                <a:gd name="T100" fmla="*/ 2147483647 w 5208"/>
                <a:gd name="T101" fmla="*/ 2147483647 h 3517"/>
                <a:gd name="T102" fmla="*/ 2147483647 w 5208"/>
                <a:gd name="T103" fmla="*/ 2147483647 h 3517"/>
                <a:gd name="T104" fmla="*/ 2147483647 w 5208"/>
                <a:gd name="T105" fmla="*/ 2147483647 h 3517"/>
                <a:gd name="T106" fmla="*/ 2147483647 w 5208"/>
                <a:gd name="T107" fmla="*/ 2147483647 h 3517"/>
                <a:gd name="T108" fmla="*/ 2147483647 w 5208"/>
                <a:gd name="T109" fmla="*/ 2147483647 h 3517"/>
                <a:gd name="T110" fmla="*/ 2147483647 w 5208"/>
                <a:gd name="T111" fmla="*/ 2147483647 h 3517"/>
                <a:gd name="T112" fmla="*/ 2147483647 w 5208"/>
                <a:gd name="T113" fmla="*/ 2147483647 h 3517"/>
                <a:gd name="T114" fmla="*/ 2147483647 w 5208"/>
                <a:gd name="T115" fmla="*/ 2147483647 h 3517"/>
                <a:gd name="T116" fmla="*/ 1124199918 w 5208"/>
                <a:gd name="T117" fmla="*/ 2147483647 h 3517"/>
                <a:gd name="T118" fmla="*/ 89021016 w 5208"/>
                <a:gd name="T119" fmla="*/ 2147483647 h 3517"/>
                <a:gd name="T120" fmla="*/ 30521582 w 5208"/>
                <a:gd name="T121" fmla="*/ 2147483647 h 3517"/>
                <a:gd name="T122" fmla="*/ 0 1 256"/>
                <a:gd name="T123" fmla="*/ 0 1 256"/>
                <a:gd name="T124" fmla="*/ 0 1 256"/>
                <a:gd name="T125" fmla="*/ 0 1 256"/>
                <a:gd name="T126" fmla="*/ 0 1 256"/>
                <a:gd name="T127" fmla="*/ 0 1 256"/>
                <a:gd name="T128" fmla="*/ 0 1 256"/>
                <a:gd name="T129" fmla="*/ 0 1 256"/>
                <a:gd name="T130" fmla="*/ 0 1 256"/>
                <a:gd name="T131" fmla="*/ 0 1 256"/>
                <a:gd name="T132" fmla="*/ 0 1 256"/>
                <a:gd name="T133" fmla="*/ 0 1 256"/>
                <a:gd name="T134" fmla="*/ 0 1 256"/>
                <a:gd name="T135" fmla="*/ 0 1 256"/>
                <a:gd name="T136" fmla="*/ 0 1 256"/>
                <a:gd name="T137" fmla="*/ 0 1 256"/>
                <a:gd name="T138" fmla="*/ 0 1 256"/>
                <a:gd name="T139" fmla="*/ 0 1 256"/>
                <a:gd name="T140" fmla="*/ 0 1 256"/>
                <a:gd name="T141" fmla="*/ 0 1 256"/>
                <a:gd name="T142" fmla="*/ 0 1 256"/>
                <a:gd name="T143" fmla="*/ 0 1 256"/>
                <a:gd name="T144" fmla="*/ 0 1 256"/>
                <a:gd name="T145" fmla="*/ 0 1 256"/>
                <a:gd name="T146" fmla="*/ 0 1 256"/>
                <a:gd name="T147" fmla="*/ 0 1 256"/>
                <a:gd name="T148" fmla="*/ 0 1 256"/>
                <a:gd name="T149" fmla="*/ 0 1 256"/>
                <a:gd name="T150" fmla="*/ 0 1 256"/>
                <a:gd name="T151" fmla="*/ 0 1 256"/>
                <a:gd name="T152" fmla="*/ 0 1 256"/>
                <a:gd name="T153" fmla="*/ 0 1 256"/>
                <a:gd name="T154" fmla="*/ 0 1 256"/>
                <a:gd name="T155" fmla="*/ 0 1 256"/>
                <a:gd name="T156" fmla="*/ 0 1 256"/>
                <a:gd name="T157" fmla="*/ 0 1 256"/>
                <a:gd name="T158" fmla="*/ 0 1 256"/>
                <a:gd name="T159" fmla="*/ 0 1 256"/>
                <a:gd name="T160" fmla="*/ 0 1 256"/>
                <a:gd name="T161" fmla="*/ 0 1 256"/>
                <a:gd name="T162" fmla="*/ 0 1 256"/>
                <a:gd name="T163" fmla="*/ 0 1 256"/>
                <a:gd name="T164" fmla="*/ 0 1 256"/>
                <a:gd name="T165" fmla="*/ 0 1 256"/>
                <a:gd name="T166" fmla="*/ 0 1 256"/>
                <a:gd name="T167" fmla="*/ 0 1 256"/>
                <a:gd name="T168" fmla="*/ 0 1 256"/>
                <a:gd name="T169" fmla="*/ 0 1 256"/>
                <a:gd name="T170" fmla="*/ 0 1 256"/>
                <a:gd name="T171" fmla="*/ 0 1 256"/>
                <a:gd name="T172" fmla="*/ 0 1 256"/>
                <a:gd name="T173" fmla="*/ 0 1 256"/>
                <a:gd name="T174" fmla="*/ 0 1 256"/>
                <a:gd name="T175" fmla="*/ 0 1 256"/>
                <a:gd name="T176" fmla="*/ 0 1 256"/>
                <a:gd name="T177" fmla="*/ 0 1 256"/>
                <a:gd name="T178" fmla="*/ 0 1 256"/>
                <a:gd name="T179" fmla="*/ 0 1 256"/>
                <a:gd name="T180" fmla="*/ 0 1 256"/>
                <a:gd name="T181" fmla="*/ 0 1 256"/>
                <a:gd name="T182" fmla="*/ 0 1 256"/>
                <a:gd name="T183" fmla="*/ 0 w 5208"/>
                <a:gd name="T184" fmla="*/ 0 h 3517"/>
                <a:gd name="T185" fmla="*/ 0 w 5208"/>
                <a:gd name="T186" fmla="*/ 0 h 3517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5208" h="3517">
                  <a:moveTo>
                    <a:pt x="6" y="3511"/>
                  </a:moveTo>
                  <a:lnTo>
                    <a:pt x="12" y="3240"/>
                  </a:lnTo>
                  <a:lnTo>
                    <a:pt x="23" y="3052"/>
                  </a:lnTo>
                  <a:lnTo>
                    <a:pt x="23" y="2934"/>
                  </a:lnTo>
                  <a:lnTo>
                    <a:pt x="6" y="2816"/>
                  </a:lnTo>
                  <a:lnTo>
                    <a:pt x="6" y="2739"/>
                  </a:lnTo>
                  <a:lnTo>
                    <a:pt x="12" y="2722"/>
                  </a:lnTo>
                  <a:lnTo>
                    <a:pt x="12" y="2704"/>
                  </a:lnTo>
                  <a:lnTo>
                    <a:pt x="6" y="2569"/>
                  </a:lnTo>
                  <a:lnTo>
                    <a:pt x="6" y="2398"/>
                  </a:lnTo>
                  <a:lnTo>
                    <a:pt x="0" y="2227"/>
                  </a:lnTo>
                  <a:lnTo>
                    <a:pt x="12" y="2074"/>
                  </a:lnTo>
                  <a:lnTo>
                    <a:pt x="6" y="2009"/>
                  </a:lnTo>
                  <a:lnTo>
                    <a:pt x="6" y="1938"/>
                  </a:lnTo>
                  <a:lnTo>
                    <a:pt x="12" y="1791"/>
                  </a:lnTo>
                  <a:lnTo>
                    <a:pt x="12" y="1644"/>
                  </a:lnTo>
                  <a:lnTo>
                    <a:pt x="23" y="1490"/>
                  </a:lnTo>
                  <a:lnTo>
                    <a:pt x="23" y="1426"/>
                  </a:lnTo>
                  <a:lnTo>
                    <a:pt x="12" y="1361"/>
                  </a:lnTo>
                  <a:lnTo>
                    <a:pt x="6" y="1296"/>
                  </a:lnTo>
                  <a:lnTo>
                    <a:pt x="12" y="1225"/>
                  </a:lnTo>
                  <a:lnTo>
                    <a:pt x="12" y="1096"/>
                  </a:lnTo>
                  <a:lnTo>
                    <a:pt x="23" y="972"/>
                  </a:lnTo>
                  <a:lnTo>
                    <a:pt x="12" y="907"/>
                  </a:lnTo>
                  <a:lnTo>
                    <a:pt x="23" y="854"/>
                  </a:lnTo>
                  <a:lnTo>
                    <a:pt x="23" y="772"/>
                  </a:lnTo>
                  <a:lnTo>
                    <a:pt x="12" y="689"/>
                  </a:lnTo>
                  <a:lnTo>
                    <a:pt x="23" y="654"/>
                  </a:lnTo>
                  <a:lnTo>
                    <a:pt x="23" y="601"/>
                  </a:lnTo>
                  <a:lnTo>
                    <a:pt x="23" y="412"/>
                  </a:lnTo>
                  <a:lnTo>
                    <a:pt x="12" y="247"/>
                  </a:lnTo>
                  <a:lnTo>
                    <a:pt x="12" y="65"/>
                  </a:lnTo>
                  <a:lnTo>
                    <a:pt x="12" y="6"/>
                  </a:lnTo>
                  <a:lnTo>
                    <a:pt x="300" y="6"/>
                  </a:lnTo>
                  <a:lnTo>
                    <a:pt x="483" y="12"/>
                  </a:lnTo>
                  <a:lnTo>
                    <a:pt x="601" y="23"/>
                  </a:lnTo>
                  <a:lnTo>
                    <a:pt x="648" y="23"/>
                  </a:lnTo>
                  <a:lnTo>
                    <a:pt x="683" y="23"/>
                  </a:lnTo>
                  <a:lnTo>
                    <a:pt x="725" y="12"/>
                  </a:lnTo>
                  <a:lnTo>
                    <a:pt x="784" y="12"/>
                  </a:lnTo>
                  <a:lnTo>
                    <a:pt x="1025" y="6"/>
                  </a:lnTo>
                  <a:lnTo>
                    <a:pt x="1255" y="0"/>
                  </a:lnTo>
                  <a:lnTo>
                    <a:pt x="1379" y="6"/>
                  </a:lnTo>
                  <a:lnTo>
                    <a:pt x="1538" y="6"/>
                  </a:lnTo>
                  <a:lnTo>
                    <a:pt x="1891" y="6"/>
                  </a:lnTo>
                  <a:lnTo>
                    <a:pt x="1962" y="6"/>
                  </a:lnTo>
                  <a:lnTo>
                    <a:pt x="2027" y="0"/>
                  </a:lnTo>
                  <a:lnTo>
                    <a:pt x="2162" y="6"/>
                  </a:lnTo>
                  <a:lnTo>
                    <a:pt x="2663" y="6"/>
                  </a:lnTo>
                  <a:lnTo>
                    <a:pt x="3311" y="6"/>
                  </a:lnTo>
                  <a:lnTo>
                    <a:pt x="3541" y="6"/>
                  </a:lnTo>
                  <a:lnTo>
                    <a:pt x="3800" y="6"/>
                  </a:lnTo>
                  <a:lnTo>
                    <a:pt x="3865" y="6"/>
                  </a:lnTo>
                  <a:lnTo>
                    <a:pt x="3912" y="6"/>
                  </a:lnTo>
                  <a:lnTo>
                    <a:pt x="3965" y="0"/>
                  </a:lnTo>
                  <a:lnTo>
                    <a:pt x="4148" y="6"/>
                  </a:lnTo>
                  <a:lnTo>
                    <a:pt x="4313" y="12"/>
                  </a:lnTo>
                  <a:lnTo>
                    <a:pt x="4454" y="6"/>
                  </a:lnTo>
                  <a:lnTo>
                    <a:pt x="4613" y="6"/>
                  </a:lnTo>
                  <a:lnTo>
                    <a:pt x="4790" y="6"/>
                  </a:lnTo>
                  <a:lnTo>
                    <a:pt x="5185" y="6"/>
                  </a:lnTo>
                  <a:lnTo>
                    <a:pt x="5208" y="6"/>
                  </a:lnTo>
                  <a:lnTo>
                    <a:pt x="5202" y="253"/>
                  </a:lnTo>
                  <a:lnTo>
                    <a:pt x="5202" y="430"/>
                  </a:lnTo>
                  <a:lnTo>
                    <a:pt x="5197" y="536"/>
                  </a:lnTo>
                  <a:lnTo>
                    <a:pt x="5185" y="595"/>
                  </a:lnTo>
                  <a:lnTo>
                    <a:pt x="5197" y="689"/>
                  </a:lnTo>
                  <a:lnTo>
                    <a:pt x="5197" y="795"/>
                  </a:lnTo>
                  <a:lnTo>
                    <a:pt x="5197" y="848"/>
                  </a:lnTo>
                  <a:lnTo>
                    <a:pt x="5197" y="884"/>
                  </a:lnTo>
                  <a:lnTo>
                    <a:pt x="5197" y="931"/>
                  </a:lnTo>
                  <a:lnTo>
                    <a:pt x="5202" y="1013"/>
                  </a:lnTo>
                  <a:lnTo>
                    <a:pt x="5202" y="1190"/>
                  </a:lnTo>
                  <a:lnTo>
                    <a:pt x="5208" y="1278"/>
                  </a:lnTo>
                  <a:lnTo>
                    <a:pt x="5208" y="1325"/>
                  </a:lnTo>
                  <a:lnTo>
                    <a:pt x="5208" y="1355"/>
                  </a:lnTo>
                  <a:lnTo>
                    <a:pt x="5202" y="1414"/>
                  </a:lnTo>
                  <a:lnTo>
                    <a:pt x="5202" y="1473"/>
                  </a:lnTo>
                  <a:lnTo>
                    <a:pt x="5202" y="1744"/>
                  </a:lnTo>
                  <a:lnTo>
                    <a:pt x="5208" y="1956"/>
                  </a:lnTo>
                  <a:lnTo>
                    <a:pt x="5208" y="2044"/>
                  </a:lnTo>
                  <a:lnTo>
                    <a:pt x="5208" y="2150"/>
                  </a:lnTo>
                  <a:lnTo>
                    <a:pt x="5208" y="2439"/>
                  </a:lnTo>
                  <a:lnTo>
                    <a:pt x="5202" y="2710"/>
                  </a:lnTo>
                  <a:lnTo>
                    <a:pt x="5202" y="2881"/>
                  </a:lnTo>
                  <a:lnTo>
                    <a:pt x="5202" y="3046"/>
                  </a:lnTo>
                  <a:lnTo>
                    <a:pt x="5202" y="3122"/>
                  </a:lnTo>
                  <a:lnTo>
                    <a:pt x="5202" y="3170"/>
                  </a:lnTo>
                  <a:lnTo>
                    <a:pt x="5202" y="3187"/>
                  </a:lnTo>
                  <a:lnTo>
                    <a:pt x="5079" y="3352"/>
                  </a:lnTo>
                  <a:lnTo>
                    <a:pt x="4996" y="3452"/>
                  </a:lnTo>
                  <a:lnTo>
                    <a:pt x="4955" y="3505"/>
                  </a:lnTo>
                  <a:lnTo>
                    <a:pt x="4507" y="3511"/>
                  </a:lnTo>
                  <a:lnTo>
                    <a:pt x="4366" y="3511"/>
                  </a:lnTo>
                  <a:lnTo>
                    <a:pt x="4277" y="3505"/>
                  </a:lnTo>
                  <a:lnTo>
                    <a:pt x="4154" y="3511"/>
                  </a:lnTo>
                  <a:lnTo>
                    <a:pt x="4000" y="3511"/>
                  </a:lnTo>
                  <a:lnTo>
                    <a:pt x="3877" y="3505"/>
                  </a:lnTo>
                  <a:lnTo>
                    <a:pt x="3753" y="3511"/>
                  </a:lnTo>
                  <a:lnTo>
                    <a:pt x="3570" y="3517"/>
                  </a:lnTo>
                  <a:lnTo>
                    <a:pt x="3411" y="3511"/>
                  </a:lnTo>
                  <a:lnTo>
                    <a:pt x="3140" y="3505"/>
                  </a:lnTo>
                  <a:lnTo>
                    <a:pt x="2881" y="3505"/>
                  </a:lnTo>
                  <a:lnTo>
                    <a:pt x="2852" y="3511"/>
                  </a:lnTo>
                  <a:lnTo>
                    <a:pt x="2834" y="3511"/>
                  </a:lnTo>
                  <a:lnTo>
                    <a:pt x="2681" y="3511"/>
                  </a:lnTo>
                  <a:lnTo>
                    <a:pt x="2528" y="3511"/>
                  </a:lnTo>
                  <a:lnTo>
                    <a:pt x="2227" y="3511"/>
                  </a:lnTo>
                  <a:lnTo>
                    <a:pt x="2021" y="3511"/>
                  </a:lnTo>
                  <a:lnTo>
                    <a:pt x="1897" y="3517"/>
                  </a:lnTo>
                  <a:lnTo>
                    <a:pt x="1779" y="3511"/>
                  </a:lnTo>
                  <a:lnTo>
                    <a:pt x="1673" y="3505"/>
                  </a:lnTo>
                  <a:lnTo>
                    <a:pt x="1549" y="3494"/>
                  </a:lnTo>
                  <a:lnTo>
                    <a:pt x="1343" y="3511"/>
                  </a:lnTo>
                  <a:lnTo>
                    <a:pt x="1196" y="3511"/>
                  </a:lnTo>
                  <a:lnTo>
                    <a:pt x="931" y="3494"/>
                  </a:lnTo>
                  <a:lnTo>
                    <a:pt x="524" y="3494"/>
                  </a:lnTo>
                  <a:lnTo>
                    <a:pt x="442" y="3505"/>
                  </a:lnTo>
                  <a:lnTo>
                    <a:pt x="348" y="3511"/>
                  </a:lnTo>
                  <a:lnTo>
                    <a:pt x="35" y="3511"/>
                  </a:lnTo>
                  <a:lnTo>
                    <a:pt x="12" y="3511"/>
                  </a:lnTo>
                  <a:lnTo>
                    <a:pt x="6" y="3511"/>
                  </a:lnTo>
                  <a:close/>
                </a:path>
              </a:pathLst>
            </a:custGeom>
            <a:grpFill/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eaLnBrk="1" hangingPunct="1"/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174" name="フリーフォーム 173"/>
            <p:cNvSpPr>
              <a:spLocks/>
            </p:cNvSpPr>
            <p:nvPr/>
          </p:nvSpPr>
          <p:spPr bwMode="auto">
            <a:xfrm>
              <a:off x="8215338" y="5643578"/>
              <a:ext cx="517525" cy="549275"/>
            </a:xfrm>
            <a:custGeom>
              <a:avLst/>
              <a:gdLst/>
              <a:ahLst/>
              <a:cxnLst>
                <a:cxn ang="0">
                  <a:pos x="48" y="324"/>
                </a:cxn>
                <a:cxn ang="0">
                  <a:pos x="65" y="324"/>
                </a:cxn>
                <a:cxn ang="0">
                  <a:pos x="77" y="307"/>
                </a:cxn>
                <a:cxn ang="0">
                  <a:pos x="89" y="289"/>
                </a:cxn>
                <a:cxn ang="0">
                  <a:pos x="95" y="248"/>
                </a:cxn>
                <a:cxn ang="0">
                  <a:pos x="89" y="230"/>
                </a:cxn>
                <a:cxn ang="0">
                  <a:pos x="83" y="212"/>
                </a:cxn>
                <a:cxn ang="0">
                  <a:pos x="71" y="201"/>
                </a:cxn>
                <a:cxn ang="0">
                  <a:pos x="48" y="183"/>
                </a:cxn>
                <a:cxn ang="0">
                  <a:pos x="18" y="177"/>
                </a:cxn>
                <a:cxn ang="0">
                  <a:pos x="0" y="177"/>
                </a:cxn>
                <a:cxn ang="0">
                  <a:pos x="324" y="0"/>
                </a:cxn>
                <a:cxn ang="0">
                  <a:pos x="289" y="53"/>
                </a:cxn>
                <a:cxn ang="0">
                  <a:pos x="207" y="165"/>
                </a:cxn>
                <a:cxn ang="0">
                  <a:pos x="124" y="271"/>
                </a:cxn>
                <a:cxn ang="0">
                  <a:pos x="77" y="324"/>
                </a:cxn>
                <a:cxn ang="0">
                  <a:pos x="59" y="324"/>
                </a:cxn>
                <a:cxn ang="0">
                  <a:pos x="48" y="324"/>
                </a:cxn>
              </a:cxnLst>
              <a:rect l="0" t="0" r="0" b="0"/>
              <a:pathLst>
                <a:path w="324" h="324">
                  <a:moveTo>
                    <a:pt x="48" y="324"/>
                  </a:moveTo>
                  <a:lnTo>
                    <a:pt x="65" y="324"/>
                  </a:lnTo>
                  <a:lnTo>
                    <a:pt x="77" y="307"/>
                  </a:lnTo>
                  <a:lnTo>
                    <a:pt x="89" y="289"/>
                  </a:lnTo>
                  <a:lnTo>
                    <a:pt x="95" y="248"/>
                  </a:lnTo>
                  <a:lnTo>
                    <a:pt x="89" y="230"/>
                  </a:lnTo>
                  <a:lnTo>
                    <a:pt x="83" y="212"/>
                  </a:lnTo>
                  <a:lnTo>
                    <a:pt x="71" y="201"/>
                  </a:lnTo>
                  <a:lnTo>
                    <a:pt x="48" y="183"/>
                  </a:lnTo>
                  <a:lnTo>
                    <a:pt x="18" y="177"/>
                  </a:lnTo>
                  <a:lnTo>
                    <a:pt x="0" y="177"/>
                  </a:lnTo>
                  <a:lnTo>
                    <a:pt x="324" y="0"/>
                  </a:lnTo>
                  <a:lnTo>
                    <a:pt x="289" y="53"/>
                  </a:lnTo>
                  <a:lnTo>
                    <a:pt x="207" y="165"/>
                  </a:lnTo>
                  <a:lnTo>
                    <a:pt x="124" y="271"/>
                  </a:lnTo>
                  <a:lnTo>
                    <a:pt x="77" y="324"/>
                  </a:lnTo>
                  <a:lnTo>
                    <a:pt x="59" y="324"/>
                  </a:lnTo>
                  <a:lnTo>
                    <a:pt x="48" y="324"/>
                  </a:lnTo>
                  <a:close/>
                </a:path>
              </a:pathLst>
            </a:cu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 kumimoji="0"/>
              </a:pPr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325" name="フリーフォーム 324"/>
            <p:cNvSpPr>
              <a:spLocks/>
            </p:cNvSpPr>
            <p:nvPr/>
          </p:nvSpPr>
          <p:spPr bwMode="auto">
            <a:xfrm>
              <a:off x="6037873" y="5713320"/>
              <a:ext cx="25589" cy="28858"/>
            </a:xfrm>
            <a:custGeom>
              <a:avLst/>
              <a:gdLst/>
              <a:ahLst/>
              <a:cxnLst>
                <a:cxn ang="0">
                  <a:pos x="6" y="18"/>
                </a:cxn>
                <a:cxn ang="0">
                  <a:pos x="17" y="18"/>
                </a:cxn>
                <a:cxn ang="0">
                  <a:pos x="17" y="6"/>
                </a:cxn>
                <a:cxn ang="0">
                  <a:pos x="6" y="0"/>
                </a:cxn>
                <a:cxn ang="0">
                  <a:pos x="0" y="0"/>
                </a:cxn>
                <a:cxn ang="0">
                  <a:pos x="0" y="18"/>
                </a:cxn>
                <a:cxn ang="0">
                  <a:pos x="0" y="18"/>
                </a:cxn>
                <a:cxn ang="0">
                  <a:pos x="6" y="18"/>
                </a:cxn>
              </a:cxnLst>
              <a:rect l="0" t="0" r="0" b="0"/>
              <a:pathLst>
                <a:path w="17" h="18">
                  <a:moveTo>
                    <a:pt x="6" y="18"/>
                  </a:moveTo>
                  <a:lnTo>
                    <a:pt x="17" y="18"/>
                  </a:lnTo>
                  <a:lnTo>
                    <a:pt x="17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6" y="18"/>
                  </a:lnTo>
                  <a:close/>
                </a:path>
              </a:pathLst>
            </a:cu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 kumimoji="0"/>
              </a:pPr>
              <a:endParaRPr lang="ja-JP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3" name="図形グループ 2"/>
          <p:cNvGrpSpPr>
            <a:grpSpLocks/>
          </p:cNvGrpSpPr>
          <p:nvPr/>
        </p:nvGrpSpPr>
        <p:grpSpPr bwMode="auto">
          <a:xfrm>
            <a:off x="434946" y="287315"/>
            <a:ext cx="8296275" cy="5429250"/>
            <a:chOff x="390" y="294"/>
            <a:chExt cx="5226" cy="3420"/>
          </a:xfrm>
          <a:gradFill>
            <a:gsLst>
              <a:gs pos="0">
                <a:srgbClr val="800000">
                  <a:alpha val="10000"/>
                </a:srgbClr>
              </a:gs>
              <a:gs pos="15000">
                <a:srgbClr val="FF0000">
                  <a:alpha val="10000"/>
                </a:srgbClr>
              </a:gs>
              <a:gs pos="30000">
                <a:srgbClr val="FFFF00">
                  <a:alpha val="10000"/>
                </a:srgbClr>
              </a:gs>
              <a:gs pos="45000">
                <a:srgbClr val="00B050">
                  <a:alpha val="10000"/>
                </a:srgbClr>
              </a:gs>
              <a:gs pos="60000">
                <a:srgbClr val="0070C0">
                  <a:alpha val="10000"/>
                </a:srgbClr>
              </a:gs>
              <a:gs pos="80000">
                <a:srgbClr val="7030A0">
                  <a:alpha val="10000"/>
                </a:srgbClr>
              </a:gs>
              <a:gs pos="100000">
                <a:srgbClr val="FA227F">
                  <a:alpha val="10000"/>
                </a:srgbClr>
              </a:gs>
            </a:gsLst>
            <a:lin ang="18000000" scaled="1"/>
          </a:gradFill>
        </p:grpSpPr>
        <p:sp>
          <p:nvSpPr>
            <p:cNvPr id="172" name="フリーフォーム 171"/>
            <p:cNvSpPr>
              <a:spLocks/>
            </p:cNvSpPr>
            <p:nvPr/>
          </p:nvSpPr>
          <p:spPr bwMode="auto">
            <a:xfrm>
              <a:off x="390" y="963"/>
              <a:ext cx="63" cy="76"/>
            </a:xfrm>
            <a:custGeom>
              <a:avLst/>
              <a:gdLst/>
              <a:ahLst/>
              <a:cxnLst>
                <a:cxn ang="0">
                  <a:pos x="63" y="63"/>
                </a:cxn>
                <a:cxn ang="0">
                  <a:pos x="63" y="44"/>
                </a:cxn>
                <a:cxn ang="0">
                  <a:pos x="63" y="25"/>
                </a:cxn>
                <a:cxn ang="0">
                  <a:pos x="51" y="13"/>
                </a:cxn>
                <a:cxn ang="0">
                  <a:pos x="38" y="0"/>
                </a:cxn>
                <a:cxn ang="0">
                  <a:pos x="19" y="0"/>
                </a:cxn>
                <a:cxn ang="0">
                  <a:pos x="7" y="13"/>
                </a:cxn>
                <a:cxn ang="0">
                  <a:pos x="0" y="25"/>
                </a:cxn>
                <a:cxn ang="0">
                  <a:pos x="0" y="44"/>
                </a:cxn>
                <a:cxn ang="0">
                  <a:pos x="7" y="57"/>
                </a:cxn>
                <a:cxn ang="0">
                  <a:pos x="19" y="69"/>
                </a:cxn>
                <a:cxn ang="0">
                  <a:pos x="38" y="76"/>
                </a:cxn>
                <a:cxn ang="0">
                  <a:pos x="57" y="69"/>
                </a:cxn>
                <a:cxn ang="0">
                  <a:pos x="57" y="63"/>
                </a:cxn>
                <a:cxn ang="0">
                  <a:pos x="63" y="63"/>
                </a:cxn>
              </a:cxnLst>
              <a:rect l="0" t="0" r="0" b="0"/>
              <a:pathLst>
                <a:path w="63" h="76">
                  <a:moveTo>
                    <a:pt x="63" y="63"/>
                  </a:moveTo>
                  <a:lnTo>
                    <a:pt x="63" y="44"/>
                  </a:lnTo>
                  <a:lnTo>
                    <a:pt x="63" y="25"/>
                  </a:lnTo>
                  <a:lnTo>
                    <a:pt x="51" y="13"/>
                  </a:lnTo>
                  <a:lnTo>
                    <a:pt x="38" y="0"/>
                  </a:lnTo>
                  <a:lnTo>
                    <a:pt x="19" y="0"/>
                  </a:lnTo>
                  <a:lnTo>
                    <a:pt x="7" y="13"/>
                  </a:lnTo>
                  <a:lnTo>
                    <a:pt x="0" y="25"/>
                  </a:lnTo>
                  <a:lnTo>
                    <a:pt x="0" y="44"/>
                  </a:lnTo>
                  <a:lnTo>
                    <a:pt x="7" y="57"/>
                  </a:lnTo>
                  <a:lnTo>
                    <a:pt x="19" y="69"/>
                  </a:lnTo>
                  <a:lnTo>
                    <a:pt x="38" y="76"/>
                  </a:lnTo>
                  <a:lnTo>
                    <a:pt x="57" y="69"/>
                  </a:lnTo>
                  <a:lnTo>
                    <a:pt x="57" y="63"/>
                  </a:lnTo>
                  <a:lnTo>
                    <a:pt x="63" y="63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  <a:alpha val="3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173" name="フリーフォーム 172"/>
            <p:cNvSpPr>
              <a:spLocks/>
            </p:cNvSpPr>
            <p:nvPr/>
          </p:nvSpPr>
          <p:spPr bwMode="auto">
            <a:xfrm>
              <a:off x="466" y="812"/>
              <a:ext cx="95" cy="138"/>
            </a:xfrm>
            <a:custGeom>
              <a:avLst/>
              <a:gdLst/>
              <a:ahLst/>
              <a:cxnLst>
                <a:cxn ang="0">
                  <a:pos x="32" y="138"/>
                </a:cxn>
                <a:cxn ang="0">
                  <a:pos x="51" y="126"/>
                </a:cxn>
                <a:cxn ang="0">
                  <a:pos x="57" y="120"/>
                </a:cxn>
                <a:cxn ang="0">
                  <a:pos x="51" y="107"/>
                </a:cxn>
                <a:cxn ang="0">
                  <a:pos x="44" y="94"/>
                </a:cxn>
                <a:cxn ang="0">
                  <a:pos x="51" y="82"/>
                </a:cxn>
                <a:cxn ang="0">
                  <a:pos x="63" y="82"/>
                </a:cxn>
                <a:cxn ang="0">
                  <a:pos x="76" y="75"/>
                </a:cxn>
                <a:cxn ang="0">
                  <a:pos x="88" y="63"/>
                </a:cxn>
                <a:cxn ang="0">
                  <a:pos x="95" y="37"/>
                </a:cxn>
                <a:cxn ang="0">
                  <a:pos x="88" y="12"/>
                </a:cxn>
                <a:cxn ang="0">
                  <a:pos x="76" y="6"/>
                </a:cxn>
                <a:cxn ang="0">
                  <a:pos x="57" y="0"/>
                </a:cxn>
                <a:cxn ang="0">
                  <a:pos x="44" y="0"/>
                </a:cxn>
                <a:cxn ang="0">
                  <a:pos x="32" y="6"/>
                </a:cxn>
                <a:cxn ang="0">
                  <a:pos x="25" y="12"/>
                </a:cxn>
                <a:cxn ang="0">
                  <a:pos x="25" y="25"/>
                </a:cxn>
                <a:cxn ang="0">
                  <a:pos x="32" y="50"/>
                </a:cxn>
                <a:cxn ang="0">
                  <a:pos x="38" y="69"/>
                </a:cxn>
                <a:cxn ang="0">
                  <a:pos x="25" y="82"/>
                </a:cxn>
                <a:cxn ang="0">
                  <a:pos x="13" y="88"/>
                </a:cxn>
                <a:cxn ang="0">
                  <a:pos x="0" y="94"/>
                </a:cxn>
                <a:cxn ang="0">
                  <a:pos x="0" y="107"/>
                </a:cxn>
                <a:cxn ang="0">
                  <a:pos x="0" y="113"/>
                </a:cxn>
                <a:cxn ang="0">
                  <a:pos x="6" y="126"/>
                </a:cxn>
                <a:cxn ang="0">
                  <a:pos x="19" y="138"/>
                </a:cxn>
                <a:cxn ang="0">
                  <a:pos x="25" y="138"/>
                </a:cxn>
                <a:cxn ang="0">
                  <a:pos x="32" y="138"/>
                </a:cxn>
              </a:cxnLst>
              <a:rect l="0" t="0" r="0" b="0"/>
              <a:pathLst>
                <a:path w="95" h="138">
                  <a:moveTo>
                    <a:pt x="32" y="138"/>
                  </a:moveTo>
                  <a:lnTo>
                    <a:pt x="51" y="126"/>
                  </a:lnTo>
                  <a:lnTo>
                    <a:pt x="57" y="120"/>
                  </a:lnTo>
                  <a:lnTo>
                    <a:pt x="51" y="107"/>
                  </a:lnTo>
                  <a:lnTo>
                    <a:pt x="44" y="94"/>
                  </a:lnTo>
                  <a:lnTo>
                    <a:pt x="51" y="82"/>
                  </a:lnTo>
                  <a:lnTo>
                    <a:pt x="63" y="82"/>
                  </a:lnTo>
                  <a:lnTo>
                    <a:pt x="76" y="75"/>
                  </a:lnTo>
                  <a:lnTo>
                    <a:pt x="88" y="63"/>
                  </a:lnTo>
                  <a:lnTo>
                    <a:pt x="95" y="37"/>
                  </a:lnTo>
                  <a:lnTo>
                    <a:pt x="88" y="12"/>
                  </a:lnTo>
                  <a:lnTo>
                    <a:pt x="76" y="6"/>
                  </a:lnTo>
                  <a:lnTo>
                    <a:pt x="57" y="0"/>
                  </a:lnTo>
                  <a:lnTo>
                    <a:pt x="44" y="0"/>
                  </a:lnTo>
                  <a:lnTo>
                    <a:pt x="32" y="6"/>
                  </a:lnTo>
                  <a:lnTo>
                    <a:pt x="25" y="12"/>
                  </a:lnTo>
                  <a:lnTo>
                    <a:pt x="25" y="25"/>
                  </a:lnTo>
                  <a:lnTo>
                    <a:pt x="32" y="50"/>
                  </a:lnTo>
                  <a:lnTo>
                    <a:pt x="38" y="69"/>
                  </a:lnTo>
                  <a:lnTo>
                    <a:pt x="25" y="82"/>
                  </a:lnTo>
                  <a:lnTo>
                    <a:pt x="13" y="88"/>
                  </a:lnTo>
                  <a:lnTo>
                    <a:pt x="0" y="94"/>
                  </a:lnTo>
                  <a:lnTo>
                    <a:pt x="0" y="107"/>
                  </a:lnTo>
                  <a:lnTo>
                    <a:pt x="0" y="113"/>
                  </a:lnTo>
                  <a:lnTo>
                    <a:pt x="6" y="126"/>
                  </a:lnTo>
                  <a:lnTo>
                    <a:pt x="19" y="138"/>
                  </a:lnTo>
                  <a:lnTo>
                    <a:pt x="25" y="138"/>
                  </a:lnTo>
                  <a:lnTo>
                    <a:pt x="32" y="138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  <a:alpha val="28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175" name="フリーフォーム 174"/>
            <p:cNvSpPr>
              <a:spLocks/>
            </p:cNvSpPr>
            <p:nvPr/>
          </p:nvSpPr>
          <p:spPr bwMode="auto">
            <a:xfrm>
              <a:off x="504" y="1014"/>
              <a:ext cx="19" cy="25"/>
            </a:xfrm>
            <a:custGeom>
              <a:avLst/>
              <a:gdLst/>
              <a:ahLst/>
              <a:cxnLst>
                <a:cxn ang="0">
                  <a:pos x="13" y="25"/>
                </a:cxn>
                <a:cxn ang="0">
                  <a:pos x="19" y="18"/>
                </a:cxn>
                <a:cxn ang="0">
                  <a:pos x="19" y="6"/>
                </a:cxn>
                <a:cxn ang="0">
                  <a:pos x="13" y="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0" y="18"/>
                </a:cxn>
                <a:cxn ang="0">
                  <a:pos x="6" y="25"/>
                </a:cxn>
                <a:cxn ang="0">
                  <a:pos x="6" y="25"/>
                </a:cxn>
                <a:cxn ang="0">
                  <a:pos x="13" y="25"/>
                </a:cxn>
              </a:cxnLst>
              <a:rect l="0" t="0" r="0" b="0"/>
              <a:pathLst>
                <a:path w="19" h="25">
                  <a:moveTo>
                    <a:pt x="13" y="25"/>
                  </a:moveTo>
                  <a:lnTo>
                    <a:pt x="19" y="18"/>
                  </a:lnTo>
                  <a:lnTo>
                    <a:pt x="19" y="6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0" y="18"/>
                  </a:lnTo>
                  <a:lnTo>
                    <a:pt x="6" y="25"/>
                  </a:lnTo>
                  <a:lnTo>
                    <a:pt x="6" y="25"/>
                  </a:lnTo>
                  <a:lnTo>
                    <a:pt x="13" y="25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  <a:alpha val="22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176" name="フリーフォーム 175"/>
            <p:cNvSpPr>
              <a:spLocks/>
            </p:cNvSpPr>
            <p:nvPr/>
          </p:nvSpPr>
          <p:spPr bwMode="auto">
            <a:xfrm>
              <a:off x="586" y="755"/>
              <a:ext cx="44" cy="50"/>
            </a:xfrm>
            <a:custGeom>
              <a:avLst/>
              <a:gdLst/>
              <a:ahLst/>
              <a:cxnLst>
                <a:cxn ang="0">
                  <a:pos x="38" y="50"/>
                </a:cxn>
                <a:cxn ang="0">
                  <a:pos x="44" y="31"/>
                </a:cxn>
                <a:cxn ang="0">
                  <a:pos x="44" y="19"/>
                </a:cxn>
                <a:cxn ang="0">
                  <a:pos x="44" y="6"/>
                </a:cxn>
                <a:cxn ang="0">
                  <a:pos x="32" y="0"/>
                </a:cxn>
                <a:cxn ang="0">
                  <a:pos x="19" y="0"/>
                </a:cxn>
                <a:cxn ang="0">
                  <a:pos x="6" y="6"/>
                </a:cxn>
                <a:cxn ang="0">
                  <a:pos x="0" y="12"/>
                </a:cxn>
                <a:cxn ang="0">
                  <a:pos x="0" y="25"/>
                </a:cxn>
                <a:cxn ang="0">
                  <a:pos x="19" y="50"/>
                </a:cxn>
                <a:cxn ang="0">
                  <a:pos x="25" y="50"/>
                </a:cxn>
                <a:cxn ang="0">
                  <a:pos x="32" y="50"/>
                </a:cxn>
                <a:cxn ang="0">
                  <a:pos x="38" y="50"/>
                </a:cxn>
              </a:cxnLst>
              <a:rect l="0" t="0" r="0" b="0"/>
              <a:pathLst>
                <a:path w="44" h="50">
                  <a:moveTo>
                    <a:pt x="38" y="50"/>
                  </a:moveTo>
                  <a:lnTo>
                    <a:pt x="44" y="31"/>
                  </a:lnTo>
                  <a:lnTo>
                    <a:pt x="44" y="19"/>
                  </a:lnTo>
                  <a:lnTo>
                    <a:pt x="44" y="6"/>
                  </a:lnTo>
                  <a:lnTo>
                    <a:pt x="32" y="0"/>
                  </a:lnTo>
                  <a:lnTo>
                    <a:pt x="19" y="0"/>
                  </a:lnTo>
                  <a:lnTo>
                    <a:pt x="6" y="6"/>
                  </a:lnTo>
                  <a:lnTo>
                    <a:pt x="0" y="12"/>
                  </a:lnTo>
                  <a:lnTo>
                    <a:pt x="0" y="25"/>
                  </a:lnTo>
                  <a:lnTo>
                    <a:pt x="19" y="50"/>
                  </a:lnTo>
                  <a:lnTo>
                    <a:pt x="25" y="50"/>
                  </a:lnTo>
                  <a:lnTo>
                    <a:pt x="32" y="50"/>
                  </a:lnTo>
                  <a:lnTo>
                    <a:pt x="38" y="50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  <a:alpha val="27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177" name="フリーフォーム 176"/>
            <p:cNvSpPr>
              <a:spLocks/>
            </p:cNvSpPr>
            <p:nvPr/>
          </p:nvSpPr>
          <p:spPr bwMode="auto">
            <a:xfrm>
              <a:off x="535" y="641"/>
              <a:ext cx="26" cy="38"/>
            </a:xfrm>
            <a:custGeom>
              <a:avLst/>
              <a:gdLst/>
              <a:ahLst/>
              <a:cxnLst>
                <a:cxn ang="0">
                  <a:pos x="19" y="38"/>
                </a:cxn>
                <a:cxn ang="0">
                  <a:pos x="26" y="26"/>
                </a:cxn>
                <a:cxn ang="0">
                  <a:pos x="19" y="7"/>
                </a:cxn>
                <a:cxn ang="0">
                  <a:pos x="7" y="0"/>
                </a:cxn>
                <a:cxn ang="0">
                  <a:pos x="0" y="7"/>
                </a:cxn>
                <a:cxn ang="0">
                  <a:pos x="0" y="19"/>
                </a:cxn>
                <a:cxn ang="0">
                  <a:pos x="7" y="38"/>
                </a:cxn>
                <a:cxn ang="0">
                  <a:pos x="13" y="38"/>
                </a:cxn>
                <a:cxn ang="0">
                  <a:pos x="13" y="38"/>
                </a:cxn>
                <a:cxn ang="0">
                  <a:pos x="19" y="38"/>
                </a:cxn>
              </a:cxnLst>
              <a:rect l="0" t="0" r="0" b="0"/>
              <a:pathLst>
                <a:path w="26" h="38">
                  <a:moveTo>
                    <a:pt x="19" y="38"/>
                  </a:moveTo>
                  <a:lnTo>
                    <a:pt x="26" y="26"/>
                  </a:lnTo>
                  <a:lnTo>
                    <a:pt x="19" y="7"/>
                  </a:lnTo>
                  <a:lnTo>
                    <a:pt x="7" y="0"/>
                  </a:lnTo>
                  <a:lnTo>
                    <a:pt x="0" y="7"/>
                  </a:lnTo>
                  <a:lnTo>
                    <a:pt x="0" y="19"/>
                  </a:lnTo>
                  <a:lnTo>
                    <a:pt x="7" y="38"/>
                  </a:lnTo>
                  <a:lnTo>
                    <a:pt x="13" y="38"/>
                  </a:lnTo>
                  <a:lnTo>
                    <a:pt x="13" y="38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  <a:alpha val="23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335" name="フリーフォーム 334"/>
            <p:cNvSpPr>
              <a:spLocks/>
            </p:cNvSpPr>
            <p:nvPr/>
          </p:nvSpPr>
          <p:spPr bwMode="auto">
            <a:xfrm>
              <a:off x="580" y="503"/>
              <a:ext cx="50" cy="25"/>
            </a:xfrm>
            <a:custGeom>
              <a:avLst/>
              <a:gdLst/>
              <a:ahLst/>
              <a:cxnLst>
                <a:cxn ang="0">
                  <a:pos x="6" y="25"/>
                </a:cxn>
                <a:cxn ang="0">
                  <a:pos x="19" y="25"/>
                </a:cxn>
                <a:cxn ang="0">
                  <a:pos x="31" y="12"/>
                </a:cxn>
                <a:cxn ang="0">
                  <a:pos x="50" y="0"/>
                </a:cxn>
                <a:cxn ang="0">
                  <a:pos x="38" y="0"/>
                </a:cxn>
                <a:cxn ang="0">
                  <a:pos x="19" y="6"/>
                </a:cxn>
                <a:cxn ang="0">
                  <a:pos x="0" y="18"/>
                </a:cxn>
                <a:cxn ang="0">
                  <a:pos x="0" y="25"/>
                </a:cxn>
                <a:cxn ang="0">
                  <a:pos x="6" y="25"/>
                </a:cxn>
              </a:cxnLst>
              <a:rect l="0" t="0" r="0" b="0"/>
              <a:pathLst>
                <a:path w="50" h="25">
                  <a:moveTo>
                    <a:pt x="6" y="25"/>
                  </a:moveTo>
                  <a:lnTo>
                    <a:pt x="19" y="25"/>
                  </a:lnTo>
                  <a:lnTo>
                    <a:pt x="31" y="12"/>
                  </a:lnTo>
                  <a:lnTo>
                    <a:pt x="50" y="0"/>
                  </a:lnTo>
                  <a:lnTo>
                    <a:pt x="38" y="0"/>
                  </a:lnTo>
                  <a:lnTo>
                    <a:pt x="19" y="6"/>
                  </a:lnTo>
                  <a:lnTo>
                    <a:pt x="0" y="18"/>
                  </a:lnTo>
                  <a:lnTo>
                    <a:pt x="0" y="25"/>
                  </a:lnTo>
                  <a:lnTo>
                    <a:pt x="6" y="25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  <a:alpha val="13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336" name="フリーフォーム 335"/>
            <p:cNvSpPr>
              <a:spLocks/>
            </p:cNvSpPr>
            <p:nvPr/>
          </p:nvSpPr>
          <p:spPr bwMode="auto">
            <a:xfrm>
              <a:off x="1369" y="515"/>
              <a:ext cx="75" cy="76"/>
            </a:xfrm>
            <a:custGeom>
              <a:avLst/>
              <a:gdLst/>
              <a:ahLst/>
              <a:cxnLst>
                <a:cxn ang="0">
                  <a:pos x="63" y="70"/>
                </a:cxn>
                <a:cxn ang="0">
                  <a:pos x="69" y="63"/>
                </a:cxn>
                <a:cxn ang="0">
                  <a:pos x="75" y="44"/>
                </a:cxn>
                <a:cxn ang="0">
                  <a:pos x="69" y="19"/>
                </a:cxn>
                <a:cxn ang="0">
                  <a:pos x="56" y="0"/>
                </a:cxn>
                <a:cxn ang="0">
                  <a:pos x="44" y="0"/>
                </a:cxn>
                <a:cxn ang="0">
                  <a:pos x="31" y="0"/>
                </a:cxn>
                <a:cxn ang="0">
                  <a:pos x="6" y="13"/>
                </a:cxn>
                <a:cxn ang="0">
                  <a:pos x="0" y="25"/>
                </a:cxn>
                <a:cxn ang="0">
                  <a:pos x="6" y="44"/>
                </a:cxn>
                <a:cxn ang="0">
                  <a:pos x="18" y="70"/>
                </a:cxn>
                <a:cxn ang="0">
                  <a:pos x="25" y="76"/>
                </a:cxn>
                <a:cxn ang="0">
                  <a:pos x="37" y="76"/>
                </a:cxn>
                <a:cxn ang="0">
                  <a:pos x="56" y="70"/>
                </a:cxn>
                <a:cxn ang="0">
                  <a:pos x="63" y="70"/>
                </a:cxn>
              </a:cxnLst>
              <a:rect l="0" t="0" r="0" b="0"/>
              <a:pathLst>
                <a:path w="75" h="76">
                  <a:moveTo>
                    <a:pt x="63" y="70"/>
                  </a:moveTo>
                  <a:lnTo>
                    <a:pt x="69" y="63"/>
                  </a:lnTo>
                  <a:lnTo>
                    <a:pt x="75" y="44"/>
                  </a:lnTo>
                  <a:lnTo>
                    <a:pt x="69" y="19"/>
                  </a:lnTo>
                  <a:lnTo>
                    <a:pt x="56" y="0"/>
                  </a:lnTo>
                  <a:lnTo>
                    <a:pt x="44" y="0"/>
                  </a:lnTo>
                  <a:lnTo>
                    <a:pt x="31" y="0"/>
                  </a:lnTo>
                  <a:lnTo>
                    <a:pt x="6" y="13"/>
                  </a:lnTo>
                  <a:lnTo>
                    <a:pt x="0" y="25"/>
                  </a:lnTo>
                  <a:lnTo>
                    <a:pt x="6" y="44"/>
                  </a:lnTo>
                  <a:lnTo>
                    <a:pt x="18" y="70"/>
                  </a:lnTo>
                  <a:lnTo>
                    <a:pt x="25" y="76"/>
                  </a:lnTo>
                  <a:lnTo>
                    <a:pt x="37" y="76"/>
                  </a:lnTo>
                  <a:lnTo>
                    <a:pt x="56" y="70"/>
                  </a:lnTo>
                  <a:lnTo>
                    <a:pt x="63" y="70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  <a:alpha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337" name="フリーフォーム 336"/>
            <p:cNvSpPr>
              <a:spLocks/>
            </p:cNvSpPr>
            <p:nvPr/>
          </p:nvSpPr>
          <p:spPr bwMode="auto">
            <a:xfrm>
              <a:off x="1653" y="906"/>
              <a:ext cx="88" cy="133"/>
            </a:xfrm>
            <a:custGeom>
              <a:avLst/>
              <a:gdLst/>
              <a:ahLst/>
              <a:cxnLst>
                <a:cxn ang="0">
                  <a:pos x="63" y="120"/>
                </a:cxn>
                <a:cxn ang="0">
                  <a:pos x="82" y="95"/>
                </a:cxn>
                <a:cxn ang="0">
                  <a:pos x="88" y="76"/>
                </a:cxn>
                <a:cxn ang="0">
                  <a:pos x="82" y="57"/>
                </a:cxn>
                <a:cxn ang="0">
                  <a:pos x="75" y="38"/>
                </a:cxn>
                <a:cxn ang="0">
                  <a:pos x="63" y="19"/>
                </a:cxn>
                <a:cxn ang="0">
                  <a:pos x="37" y="7"/>
                </a:cxn>
                <a:cxn ang="0">
                  <a:pos x="31" y="0"/>
                </a:cxn>
                <a:cxn ang="0">
                  <a:pos x="25" y="7"/>
                </a:cxn>
                <a:cxn ang="0">
                  <a:pos x="6" y="26"/>
                </a:cxn>
                <a:cxn ang="0">
                  <a:pos x="0" y="44"/>
                </a:cxn>
                <a:cxn ang="0">
                  <a:pos x="0" y="70"/>
                </a:cxn>
                <a:cxn ang="0">
                  <a:pos x="12" y="108"/>
                </a:cxn>
                <a:cxn ang="0">
                  <a:pos x="31" y="126"/>
                </a:cxn>
                <a:cxn ang="0">
                  <a:pos x="37" y="133"/>
                </a:cxn>
                <a:cxn ang="0">
                  <a:pos x="44" y="133"/>
                </a:cxn>
                <a:cxn ang="0">
                  <a:pos x="56" y="120"/>
                </a:cxn>
                <a:cxn ang="0">
                  <a:pos x="63" y="120"/>
                </a:cxn>
              </a:cxnLst>
              <a:rect l="0" t="0" r="0" b="0"/>
              <a:pathLst>
                <a:path w="88" h="133">
                  <a:moveTo>
                    <a:pt x="63" y="120"/>
                  </a:moveTo>
                  <a:lnTo>
                    <a:pt x="82" y="95"/>
                  </a:lnTo>
                  <a:lnTo>
                    <a:pt x="88" y="76"/>
                  </a:lnTo>
                  <a:lnTo>
                    <a:pt x="82" y="57"/>
                  </a:lnTo>
                  <a:lnTo>
                    <a:pt x="75" y="38"/>
                  </a:lnTo>
                  <a:lnTo>
                    <a:pt x="63" y="19"/>
                  </a:lnTo>
                  <a:lnTo>
                    <a:pt x="37" y="7"/>
                  </a:lnTo>
                  <a:lnTo>
                    <a:pt x="31" y="0"/>
                  </a:lnTo>
                  <a:lnTo>
                    <a:pt x="25" y="7"/>
                  </a:lnTo>
                  <a:lnTo>
                    <a:pt x="6" y="26"/>
                  </a:lnTo>
                  <a:lnTo>
                    <a:pt x="0" y="44"/>
                  </a:lnTo>
                  <a:lnTo>
                    <a:pt x="0" y="70"/>
                  </a:lnTo>
                  <a:lnTo>
                    <a:pt x="12" y="108"/>
                  </a:lnTo>
                  <a:lnTo>
                    <a:pt x="31" y="126"/>
                  </a:lnTo>
                  <a:lnTo>
                    <a:pt x="37" y="133"/>
                  </a:lnTo>
                  <a:lnTo>
                    <a:pt x="44" y="133"/>
                  </a:lnTo>
                  <a:lnTo>
                    <a:pt x="56" y="120"/>
                  </a:lnTo>
                  <a:lnTo>
                    <a:pt x="63" y="120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  <a:alpha val="24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338" name="フリーフォーム 337"/>
            <p:cNvSpPr>
              <a:spLocks/>
            </p:cNvSpPr>
            <p:nvPr/>
          </p:nvSpPr>
          <p:spPr bwMode="auto">
            <a:xfrm>
              <a:off x="1425" y="433"/>
              <a:ext cx="26" cy="44"/>
            </a:xfrm>
            <a:custGeom>
              <a:avLst/>
              <a:gdLst/>
              <a:ahLst/>
              <a:cxnLst>
                <a:cxn ang="0">
                  <a:pos x="13" y="44"/>
                </a:cxn>
                <a:cxn ang="0">
                  <a:pos x="26" y="25"/>
                </a:cxn>
                <a:cxn ang="0">
                  <a:pos x="26" y="0"/>
                </a:cxn>
                <a:cxn ang="0">
                  <a:pos x="19" y="0"/>
                </a:cxn>
                <a:cxn ang="0">
                  <a:pos x="13" y="6"/>
                </a:cxn>
                <a:cxn ang="0">
                  <a:pos x="0" y="25"/>
                </a:cxn>
                <a:cxn ang="0">
                  <a:pos x="7" y="44"/>
                </a:cxn>
                <a:cxn ang="0">
                  <a:pos x="7" y="44"/>
                </a:cxn>
                <a:cxn ang="0">
                  <a:pos x="13" y="44"/>
                </a:cxn>
              </a:cxnLst>
              <a:rect l="0" t="0" r="0" b="0"/>
              <a:pathLst>
                <a:path w="26" h="44">
                  <a:moveTo>
                    <a:pt x="13" y="44"/>
                  </a:moveTo>
                  <a:lnTo>
                    <a:pt x="26" y="25"/>
                  </a:lnTo>
                  <a:lnTo>
                    <a:pt x="26" y="0"/>
                  </a:lnTo>
                  <a:lnTo>
                    <a:pt x="19" y="0"/>
                  </a:lnTo>
                  <a:lnTo>
                    <a:pt x="13" y="6"/>
                  </a:lnTo>
                  <a:lnTo>
                    <a:pt x="0" y="25"/>
                  </a:lnTo>
                  <a:lnTo>
                    <a:pt x="7" y="44"/>
                  </a:lnTo>
                  <a:lnTo>
                    <a:pt x="7" y="44"/>
                  </a:lnTo>
                  <a:lnTo>
                    <a:pt x="13" y="44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  <a:alpha val="26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340" name="フリーフォーム 339"/>
            <p:cNvSpPr>
              <a:spLocks/>
            </p:cNvSpPr>
            <p:nvPr/>
          </p:nvSpPr>
          <p:spPr bwMode="auto">
            <a:xfrm>
              <a:off x="1457" y="578"/>
              <a:ext cx="19" cy="19"/>
            </a:xfrm>
            <a:custGeom>
              <a:avLst/>
              <a:gdLst/>
              <a:ahLst/>
              <a:cxnLst>
                <a:cxn ang="0">
                  <a:pos x="6" y="19"/>
                </a:cxn>
                <a:cxn ang="0">
                  <a:pos x="13" y="13"/>
                </a:cxn>
                <a:cxn ang="0">
                  <a:pos x="19" y="7"/>
                </a:cxn>
                <a:cxn ang="0">
                  <a:pos x="13" y="0"/>
                </a:cxn>
                <a:cxn ang="0">
                  <a:pos x="6" y="0"/>
                </a:cxn>
                <a:cxn ang="0">
                  <a:pos x="0" y="7"/>
                </a:cxn>
                <a:cxn ang="0">
                  <a:pos x="6" y="13"/>
                </a:cxn>
                <a:cxn ang="0">
                  <a:pos x="6" y="13"/>
                </a:cxn>
                <a:cxn ang="0">
                  <a:pos x="6" y="19"/>
                </a:cxn>
              </a:cxnLst>
              <a:rect l="0" t="0" r="0" b="0"/>
              <a:pathLst>
                <a:path w="19" h="19">
                  <a:moveTo>
                    <a:pt x="6" y="19"/>
                  </a:moveTo>
                  <a:lnTo>
                    <a:pt x="13" y="13"/>
                  </a:lnTo>
                  <a:lnTo>
                    <a:pt x="19" y="7"/>
                  </a:lnTo>
                  <a:lnTo>
                    <a:pt x="13" y="0"/>
                  </a:lnTo>
                  <a:lnTo>
                    <a:pt x="6" y="0"/>
                  </a:lnTo>
                  <a:lnTo>
                    <a:pt x="0" y="7"/>
                  </a:lnTo>
                  <a:lnTo>
                    <a:pt x="6" y="13"/>
                  </a:lnTo>
                  <a:lnTo>
                    <a:pt x="6" y="13"/>
                  </a:lnTo>
                  <a:lnTo>
                    <a:pt x="6" y="19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  <a:alpha val="33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341" name="フリーフォーム 340"/>
            <p:cNvSpPr>
              <a:spLocks/>
            </p:cNvSpPr>
            <p:nvPr/>
          </p:nvSpPr>
          <p:spPr bwMode="auto">
            <a:xfrm>
              <a:off x="1861" y="875"/>
              <a:ext cx="50" cy="69"/>
            </a:xfrm>
            <a:custGeom>
              <a:avLst/>
              <a:gdLst/>
              <a:ahLst/>
              <a:cxnLst>
                <a:cxn ang="0">
                  <a:pos x="25" y="69"/>
                </a:cxn>
                <a:cxn ang="0">
                  <a:pos x="38" y="63"/>
                </a:cxn>
                <a:cxn ang="0">
                  <a:pos x="50" y="50"/>
                </a:cxn>
                <a:cxn ang="0">
                  <a:pos x="50" y="38"/>
                </a:cxn>
                <a:cxn ang="0">
                  <a:pos x="44" y="19"/>
                </a:cxn>
                <a:cxn ang="0">
                  <a:pos x="31" y="6"/>
                </a:cxn>
                <a:cxn ang="0">
                  <a:pos x="25" y="0"/>
                </a:cxn>
                <a:cxn ang="0">
                  <a:pos x="6" y="6"/>
                </a:cxn>
                <a:cxn ang="0">
                  <a:pos x="0" y="25"/>
                </a:cxn>
                <a:cxn ang="0">
                  <a:pos x="0" y="50"/>
                </a:cxn>
                <a:cxn ang="0">
                  <a:pos x="6" y="69"/>
                </a:cxn>
                <a:cxn ang="0">
                  <a:pos x="19" y="69"/>
                </a:cxn>
                <a:cxn ang="0">
                  <a:pos x="25" y="69"/>
                </a:cxn>
              </a:cxnLst>
              <a:rect l="0" t="0" r="0" b="0"/>
              <a:pathLst>
                <a:path w="50" h="69">
                  <a:moveTo>
                    <a:pt x="25" y="69"/>
                  </a:moveTo>
                  <a:lnTo>
                    <a:pt x="38" y="63"/>
                  </a:lnTo>
                  <a:lnTo>
                    <a:pt x="50" y="50"/>
                  </a:lnTo>
                  <a:lnTo>
                    <a:pt x="50" y="38"/>
                  </a:lnTo>
                  <a:lnTo>
                    <a:pt x="44" y="19"/>
                  </a:lnTo>
                  <a:lnTo>
                    <a:pt x="31" y="6"/>
                  </a:lnTo>
                  <a:lnTo>
                    <a:pt x="25" y="0"/>
                  </a:lnTo>
                  <a:lnTo>
                    <a:pt x="6" y="6"/>
                  </a:lnTo>
                  <a:lnTo>
                    <a:pt x="0" y="25"/>
                  </a:lnTo>
                  <a:lnTo>
                    <a:pt x="0" y="50"/>
                  </a:lnTo>
                  <a:lnTo>
                    <a:pt x="6" y="69"/>
                  </a:lnTo>
                  <a:lnTo>
                    <a:pt x="19" y="69"/>
                  </a:lnTo>
                  <a:lnTo>
                    <a:pt x="25" y="69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  <a:alpha val="47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342" name="フリーフォーム 341"/>
            <p:cNvSpPr>
              <a:spLocks/>
            </p:cNvSpPr>
            <p:nvPr/>
          </p:nvSpPr>
          <p:spPr bwMode="auto">
            <a:xfrm>
              <a:off x="1829" y="1026"/>
              <a:ext cx="26" cy="38"/>
            </a:xfrm>
            <a:custGeom>
              <a:avLst/>
              <a:gdLst/>
              <a:ahLst/>
              <a:cxnLst>
                <a:cxn ang="0">
                  <a:pos x="13" y="38"/>
                </a:cxn>
                <a:cxn ang="0">
                  <a:pos x="26" y="32"/>
                </a:cxn>
                <a:cxn ang="0">
                  <a:pos x="19" y="13"/>
                </a:cxn>
                <a:cxn ang="0">
                  <a:pos x="7" y="0"/>
                </a:cxn>
                <a:cxn ang="0">
                  <a:pos x="0" y="0"/>
                </a:cxn>
                <a:cxn ang="0">
                  <a:pos x="0" y="6"/>
                </a:cxn>
                <a:cxn ang="0">
                  <a:pos x="0" y="25"/>
                </a:cxn>
                <a:cxn ang="0">
                  <a:pos x="7" y="38"/>
                </a:cxn>
                <a:cxn ang="0">
                  <a:pos x="13" y="38"/>
                </a:cxn>
              </a:cxnLst>
              <a:rect l="0" t="0" r="0" b="0"/>
              <a:pathLst>
                <a:path w="26" h="38">
                  <a:moveTo>
                    <a:pt x="13" y="38"/>
                  </a:moveTo>
                  <a:lnTo>
                    <a:pt x="26" y="32"/>
                  </a:lnTo>
                  <a:lnTo>
                    <a:pt x="19" y="13"/>
                  </a:lnTo>
                  <a:lnTo>
                    <a:pt x="7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25"/>
                  </a:lnTo>
                  <a:lnTo>
                    <a:pt x="7" y="38"/>
                  </a:lnTo>
                  <a:lnTo>
                    <a:pt x="13" y="38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343" name="フリーフォーム 342"/>
            <p:cNvSpPr>
              <a:spLocks/>
            </p:cNvSpPr>
            <p:nvPr/>
          </p:nvSpPr>
          <p:spPr bwMode="auto">
            <a:xfrm>
              <a:off x="1798" y="1039"/>
              <a:ext cx="12" cy="19"/>
            </a:xfrm>
            <a:custGeom>
              <a:avLst/>
              <a:gdLst/>
              <a:ahLst/>
              <a:cxnLst>
                <a:cxn ang="0">
                  <a:pos x="12" y="19"/>
                </a:cxn>
                <a:cxn ang="0">
                  <a:pos x="12" y="6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0" y="6"/>
                </a:cxn>
                <a:cxn ang="0">
                  <a:pos x="0" y="12"/>
                </a:cxn>
                <a:cxn ang="0">
                  <a:pos x="6" y="19"/>
                </a:cxn>
                <a:cxn ang="0">
                  <a:pos x="12" y="19"/>
                </a:cxn>
              </a:cxnLst>
              <a:rect l="0" t="0" r="0" b="0"/>
              <a:pathLst>
                <a:path w="12" h="19">
                  <a:moveTo>
                    <a:pt x="12" y="19"/>
                  </a:moveTo>
                  <a:lnTo>
                    <a:pt x="12" y="6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2"/>
                  </a:lnTo>
                  <a:lnTo>
                    <a:pt x="6" y="19"/>
                  </a:lnTo>
                  <a:lnTo>
                    <a:pt x="12" y="19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  <a:alpha val="59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344" name="フリーフォーム 343"/>
            <p:cNvSpPr>
              <a:spLocks/>
            </p:cNvSpPr>
            <p:nvPr/>
          </p:nvSpPr>
          <p:spPr bwMode="auto">
            <a:xfrm>
              <a:off x="1766" y="1032"/>
              <a:ext cx="13" cy="13"/>
            </a:xfrm>
            <a:custGeom>
              <a:avLst/>
              <a:gdLst/>
              <a:ahLst/>
              <a:cxnLst>
                <a:cxn ang="0">
                  <a:pos x="6" y="13"/>
                </a:cxn>
                <a:cxn ang="0">
                  <a:pos x="13" y="13"/>
                </a:cxn>
                <a:cxn ang="0">
                  <a:pos x="6" y="0"/>
                </a:cxn>
                <a:cxn ang="0">
                  <a:pos x="0" y="0"/>
                </a:cxn>
                <a:cxn ang="0">
                  <a:pos x="0" y="7"/>
                </a:cxn>
                <a:cxn ang="0">
                  <a:pos x="0" y="13"/>
                </a:cxn>
                <a:cxn ang="0">
                  <a:pos x="6" y="13"/>
                </a:cxn>
              </a:cxnLst>
              <a:rect l="0" t="0" r="0" b="0"/>
              <a:pathLst>
                <a:path w="13" h="13">
                  <a:moveTo>
                    <a:pt x="6" y="13"/>
                  </a:moveTo>
                  <a:lnTo>
                    <a:pt x="13" y="13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7"/>
                  </a:lnTo>
                  <a:lnTo>
                    <a:pt x="0" y="13"/>
                  </a:lnTo>
                  <a:lnTo>
                    <a:pt x="6" y="13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  <a:alpha val="71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345" name="フリーフォーム 344"/>
            <p:cNvSpPr>
              <a:spLocks/>
            </p:cNvSpPr>
            <p:nvPr/>
          </p:nvSpPr>
          <p:spPr bwMode="auto">
            <a:xfrm>
              <a:off x="1785" y="1077"/>
              <a:ext cx="13" cy="12"/>
            </a:xfrm>
            <a:custGeom>
              <a:avLst/>
              <a:gdLst/>
              <a:ahLst/>
              <a:cxnLst>
                <a:cxn ang="0">
                  <a:pos x="6" y="12"/>
                </a:cxn>
                <a:cxn ang="0">
                  <a:pos x="13" y="6"/>
                </a:cxn>
                <a:cxn ang="0">
                  <a:pos x="6" y="0"/>
                </a:cxn>
                <a:cxn ang="0">
                  <a:pos x="0" y="0"/>
                </a:cxn>
                <a:cxn ang="0">
                  <a:pos x="0" y="6"/>
                </a:cxn>
                <a:cxn ang="0">
                  <a:pos x="0" y="12"/>
                </a:cxn>
                <a:cxn ang="0">
                  <a:pos x="6" y="12"/>
                </a:cxn>
              </a:cxnLst>
              <a:rect l="0" t="0" r="0" b="0"/>
              <a:pathLst>
                <a:path w="13" h="12">
                  <a:moveTo>
                    <a:pt x="6" y="12"/>
                  </a:moveTo>
                  <a:lnTo>
                    <a:pt x="13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2"/>
                  </a:lnTo>
                  <a:lnTo>
                    <a:pt x="6" y="12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  <a:alpha val="54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346" name="フリーフォーム 345"/>
            <p:cNvSpPr>
              <a:spLocks/>
            </p:cNvSpPr>
            <p:nvPr/>
          </p:nvSpPr>
          <p:spPr bwMode="auto">
            <a:xfrm>
              <a:off x="1387" y="1152"/>
              <a:ext cx="139" cy="101"/>
            </a:xfrm>
            <a:custGeom>
              <a:avLst/>
              <a:gdLst/>
              <a:ahLst/>
              <a:cxnLst>
                <a:cxn ang="0">
                  <a:pos x="120" y="76"/>
                </a:cxn>
                <a:cxn ang="0">
                  <a:pos x="139" y="70"/>
                </a:cxn>
                <a:cxn ang="0">
                  <a:pos x="139" y="63"/>
                </a:cxn>
                <a:cxn ang="0">
                  <a:pos x="139" y="57"/>
                </a:cxn>
                <a:cxn ang="0">
                  <a:pos x="133" y="51"/>
                </a:cxn>
                <a:cxn ang="0">
                  <a:pos x="127" y="44"/>
                </a:cxn>
                <a:cxn ang="0">
                  <a:pos x="108" y="38"/>
                </a:cxn>
                <a:cxn ang="0">
                  <a:pos x="89" y="26"/>
                </a:cxn>
                <a:cxn ang="0">
                  <a:pos x="76" y="13"/>
                </a:cxn>
                <a:cxn ang="0">
                  <a:pos x="64" y="0"/>
                </a:cxn>
                <a:cxn ang="0">
                  <a:pos x="45" y="0"/>
                </a:cxn>
                <a:cxn ang="0">
                  <a:pos x="19" y="13"/>
                </a:cxn>
                <a:cxn ang="0">
                  <a:pos x="7" y="19"/>
                </a:cxn>
                <a:cxn ang="0">
                  <a:pos x="0" y="32"/>
                </a:cxn>
                <a:cxn ang="0">
                  <a:pos x="7" y="44"/>
                </a:cxn>
                <a:cxn ang="0">
                  <a:pos x="13" y="57"/>
                </a:cxn>
                <a:cxn ang="0">
                  <a:pos x="32" y="70"/>
                </a:cxn>
                <a:cxn ang="0">
                  <a:pos x="38" y="82"/>
                </a:cxn>
                <a:cxn ang="0">
                  <a:pos x="32" y="95"/>
                </a:cxn>
                <a:cxn ang="0">
                  <a:pos x="38" y="101"/>
                </a:cxn>
                <a:cxn ang="0">
                  <a:pos x="51" y="95"/>
                </a:cxn>
                <a:cxn ang="0">
                  <a:pos x="57" y="89"/>
                </a:cxn>
                <a:cxn ang="0">
                  <a:pos x="70" y="89"/>
                </a:cxn>
                <a:cxn ang="0">
                  <a:pos x="114" y="76"/>
                </a:cxn>
                <a:cxn ang="0">
                  <a:pos x="120" y="76"/>
                </a:cxn>
              </a:cxnLst>
              <a:rect l="0" t="0" r="0" b="0"/>
              <a:pathLst>
                <a:path w="139" h="101">
                  <a:moveTo>
                    <a:pt x="120" y="76"/>
                  </a:moveTo>
                  <a:lnTo>
                    <a:pt x="139" y="70"/>
                  </a:lnTo>
                  <a:lnTo>
                    <a:pt x="139" y="63"/>
                  </a:lnTo>
                  <a:lnTo>
                    <a:pt x="139" y="57"/>
                  </a:lnTo>
                  <a:lnTo>
                    <a:pt x="133" y="51"/>
                  </a:lnTo>
                  <a:lnTo>
                    <a:pt x="127" y="44"/>
                  </a:lnTo>
                  <a:lnTo>
                    <a:pt x="108" y="38"/>
                  </a:lnTo>
                  <a:lnTo>
                    <a:pt x="89" y="26"/>
                  </a:lnTo>
                  <a:lnTo>
                    <a:pt x="76" y="13"/>
                  </a:lnTo>
                  <a:lnTo>
                    <a:pt x="64" y="0"/>
                  </a:lnTo>
                  <a:lnTo>
                    <a:pt x="45" y="0"/>
                  </a:lnTo>
                  <a:lnTo>
                    <a:pt x="19" y="13"/>
                  </a:lnTo>
                  <a:lnTo>
                    <a:pt x="7" y="19"/>
                  </a:lnTo>
                  <a:lnTo>
                    <a:pt x="0" y="32"/>
                  </a:lnTo>
                  <a:lnTo>
                    <a:pt x="7" y="44"/>
                  </a:lnTo>
                  <a:lnTo>
                    <a:pt x="13" y="57"/>
                  </a:lnTo>
                  <a:lnTo>
                    <a:pt x="32" y="70"/>
                  </a:lnTo>
                  <a:lnTo>
                    <a:pt x="38" y="82"/>
                  </a:lnTo>
                  <a:lnTo>
                    <a:pt x="32" y="95"/>
                  </a:lnTo>
                  <a:lnTo>
                    <a:pt x="38" y="101"/>
                  </a:lnTo>
                  <a:lnTo>
                    <a:pt x="51" y="95"/>
                  </a:lnTo>
                  <a:lnTo>
                    <a:pt x="57" y="89"/>
                  </a:lnTo>
                  <a:lnTo>
                    <a:pt x="70" y="89"/>
                  </a:lnTo>
                  <a:lnTo>
                    <a:pt x="114" y="76"/>
                  </a:lnTo>
                  <a:lnTo>
                    <a:pt x="120" y="76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  <a:alpha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347" name="フリーフォーム 346"/>
            <p:cNvSpPr>
              <a:spLocks/>
            </p:cNvSpPr>
            <p:nvPr/>
          </p:nvSpPr>
          <p:spPr bwMode="auto">
            <a:xfrm>
              <a:off x="1482" y="1392"/>
              <a:ext cx="95" cy="63"/>
            </a:xfrm>
            <a:custGeom>
              <a:avLst/>
              <a:gdLst/>
              <a:ahLst/>
              <a:cxnLst>
                <a:cxn ang="0">
                  <a:pos x="57" y="63"/>
                </a:cxn>
                <a:cxn ang="0">
                  <a:pos x="70" y="63"/>
                </a:cxn>
                <a:cxn ang="0">
                  <a:pos x="89" y="51"/>
                </a:cxn>
                <a:cxn ang="0">
                  <a:pos x="95" y="38"/>
                </a:cxn>
                <a:cxn ang="0">
                  <a:pos x="95" y="25"/>
                </a:cxn>
                <a:cxn ang="0">
                  <a:pos x="89" y="19"/>
                </a:cxn>
                <a:cxn ang="0">
                  <a:pos x="76" y="6"/>
                </a:cxn>
                <a:cxn ang="0">
                  <a:pos x="57" y="0"/>
                </a:cxn>
                <a:cxn ang="0">
                  <a:pos x="44" y="0"/>
                </a:cxn>
                <a:cxn ang="0">
                  <a:pos x="25" y="0"/>
                </a:cxn>
                <a:cxn ang="0">
                  <a:pos x="13" y="13"/>
                </a:cxn>
                <a:cxn ang="0">
                  <a:pos x="6" y="25"/>
                </a:cxn>
                <a:cxn ang="0">
                  <a:pos x="0" y="38"/>
                </a:cxn>
                <a:cxn ang="0">
                  <a:pos x="6" y="51"/>
                </a:cxn>
                <a:cxn ang="0">
                  <a:pos x="19" y="57"/>
                </a:cxn>
                <a:cxn ang="0">
                  <a:pos x="38" y="63"/>
                </a:cxn>
                <a:cxn ang="0">
                  <a:pos x="51" y="63"/>
                </a:cxn>
                <a:cxn ang="0">
                  <a:pos x="57" y="63"/>
                </a:cxn>
              </a:cxnLst>
              <a:rect l="0" t="0" r="0" b="0"/>
              <a:pathLst>
                <a:path w="95" h="63">
                  <a:moveTo>
                    <a:pt x="57" y="63"/>
                  </a:moveTo>
                  <a:lnTo>
                    <a:pt x="70" y="63"/>
                  </a:lnTo>
                  <a:lnTo>
                    <a:pt x="89" y="51"/>
                  </a:lnTo>
                  <a:lnTo>
                    <a:pt x="95" y="38"/>
                  </a:lnTo>
                  <a:lnTo>
                    <a:pt x="95" y="25"/>
                  </a:lnTo>
                  <a:lnTo>
                    <a:pt x="89" y="19"/>
                  </a:lnTo>
                  <a:lnTo>
                    <a:pt x="76" y="6"/>
                  </a:lnTo>
                  <a:lnTo>
                    <a:pt x="57" y="0"/>
                  </a:lnTo>
                  <a:lnTo>
                    <a:pt x="44" y="0"/>
                  </a:lnTo>
                  <a:lnTo>
                    <a:pt x="25" y="0"/>
                  </a:lnTo>
                  <a:lnTo>
                    <a:pt x="13" y="13"/>
                  </a:lnTo>
                  <a:lnTo>
                    <a:pt x="6" y="25"/>
                  </a:lnTo>
                  <a:lnTo>
                    <a:pt x="0" y="38"/>
                  </a:lnTo>
                  <a:lnTo>
                    <a:pt x="6" y="51"/>
                  </a:lnTo>
                  <a:lnTo>
                    <a:pt x="19" y="57"/>
                  </a:lnTo>
                  <a:lnTo>
                    <a:pt x="38" y="63"/>
                  </a:lnTo>
                  <a:lnTo>
                    <a:pt x="51" y="63"/>
                  </a:lnTo>
                  <a:lnTo>
                    <a:pt x="57" y="63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  <a:alpha val="32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348" name="フリーフォーム 347"/>
            <p:cNvSpPr>
              <a:spLocks/>
            </p:cNvSpPr>
            <p:nvPr/>
          </p:nvSpPr>
          <p:spPr bwMode="auto">
            <a:xfrm>
              <a:off x="1002" y="1222"/>
              <a:ext cx="76" cy="157"/>
            </a:xfrm>
            <a:custGeom>
              <a:avLst/>
              <a:gdLst/>
              <a:ahLst/>
              <a:cxnLst>
                <a:cxn ang="0">
                  <a:pos x="45" y="157"/>
                </a:cxn>
                <a:cxn ang="0">
                  <a:pos x="64" y="132"/>
                </a:cxn>
                <a:cxn ang="0">
                  <a:pos x="76" y="107"/>
                </a:cxn>
                <a:cxn ang="0">
                  <a:pos x="70" y="82"/>
                </a:cxn>
                <a:cxn ang="0">
                  <a:pos x="64" y="56"/>
                </a:cxn>
                <a:cxn ang="0">
                  <a:pos x="51" y="44"/>
                </a:cxn>
                <a:cxn ang="0">
                  <a:pos x="45" y="25"/>
                </a:cxn>
                <a:cxn ang="0">
                  <a:pos x="38" y="6"/>
                </a:cxn>
                <a:cxn ang="0">
                  <a:pos x="26" y="0"/>
                </a:cxn>
                <a:cxn ang="0">
                  <a:pos x="19" y="0"/>
                </a:cxn>
                <a:cxn ang="0">
                  <a:pos x="13" y="19"/>
                </a:cxn>
                <a:cxn ang="0">
                  <a:pos x="7" y="38"/>
                </a:cxn>
                <a:cxn ang="0">
                  <a:pos x="7" y="63"/>
                </a:cxn>
                <a:cxn ang="0">
                  <a:pos x="0" y="94"/>
                </a:cxn>
                <a:cxn ang="0">
                  <a:pos x="0" y="120"/>
                </a:cxn>
                <a:cxn ang="0">
                  <a:pos x="7" y="139"/>
                </a:cxn>
                <a:cxn ang="0">
                  <a:pos x="26" y="157"/>
                </a:cxn>
                <a:cxn ang="0">
                  <a:pos x="38" y="157"/>
                </a:cxn>
                <a:cxn ang="0">
                  <a:pos x="38" y="157"/>
                </a:cxn>
                <a:cxn ang="0">
                  <a:pos x="45" y="157"/>
                </a:cxn>
              </a:cxnLst>
              <a:rect l="0" t="0" r="0" b="0"/>
              <a:pathLst>
                <a:path w="76" h="157">
                  <a:moveTo>
                    <a:pt x="45" y="157"/>
                  </a:moveTo>
                  <a:lnTo>
                    <a:pt x="64" y="132"/>
                  </a:lnTo>
                  <a:lnTo>
                    <a:pt x="76" y="107"/>
                  </a:lnTo>
                  <a:lnTo>
                    <a:pt x="70" y="82"/>
                  </a:lnTo>
                  <a:lnTo>
                    <a:pt x="64" y="56"/>
                  </a:lnTo>
                  <a:lnTo>
                    <a:pt x="51" y="44"/>
                  </a:lnTo>
                  <a:lnTo>
                    <a:pt x="45" y="25"/>
                  </a:lnTo>
                  <a:lnTo>
                    <a:pt x="38" y="6"/>
                  </a:lnTo>
                  <a:lnTo>
                    <a:pt x="26" y="0"/>
                  </a:lnTo>
                  <a:lnTo>
                    <a:pt x="19" y="0"/>
                  </a:lnTo>
                  <a:lnTo>
                    <a:pt x="13" y="19"/>
                  </a:lnTo>
                  <a:lnTo>
                    <a:pt x="7" y="38"/>
                  </a:lnTo>
                  <a:lnTo>
                    <a:pt x="7" y="63"/>
                  </a:lnTo>
                  <a:lnTo>
                    <a:pt x="0" y="94"/>
                  </a:lnTo>
                  <a:lnTo>
                    <a:pt x="0" y="120"/>
                  </a:lnTo>
                  <a:lnTo>
                    <a:pt x="7" y="139"/>
                  </a:lnTo>
                  <a:lnTo>
                    <a:pt x="26" y="157"/>
                  </a:lnTo>
                  <a:lnTo>
                    <a:pt x="38" y="157"/>
                  </a:lnTo>
                  <a:lnTo>
                    <a:pt x="38" y="157"/>
                  </a:lnTo>
                  <a:lnTo>
                    <a:pt x="45" y="157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  <a:alpha val="33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349" name="フリーフォーム 348"/>
            <p:cNvSpPr>
              <a:spLocks/>
            </p:cNvSpPr>
            <p:nvPr/>
          </p:nvSpPr>
          <p:spPr bwMode="auto">
            <a:xfrm>
              <a:off x="1141" y="1102"/>
              <a:ext cx="51" cy="69"/>
            </a:xfrm>
            <a:custGeom>
              <a:avLst/>
              <a:gdLst/>
              <a:ahLst/>
              <a:cxnLst>
                <a:cxn ang="0">
                  <a:pos x="19" y="69"/>
                </a:cxn>
                <a:cxn ang="0">
                  <a:pos x="38" y="44"/>
                </a:cxn>
                <a:cxn ang="0">
                  <a:pos x="51" y="25"/>
                </a:cxn>
                <a:cxn ang="0">
                  <a:pos x="45" y="6"/>
                </a:cxn>
                <a:cxn ang="0">
                  <a:pos x="45" y="0"/>
                </a:cxn>
                <a:cxn ang="0">
                  <a:pos x="38" y="0"/>
                </a:cxn>
                <a:cxn ang="0">
                  <a:pos x="13" y="19"/>
                </a:cxn>
                <a:cxn ang="0">
                  <a:pos x="0" y="44"/>
                </a:cxn>
                <a:cxn ang="0">
                  <a:pos x="0" y="69"/>
                </a:cxn>
                <a:cxn ang="0">
                  <a:pos x="7" y="69"/>
                </a:cxn>
                <a:cxn ang="0">
                  <a:pos x="13" y="69"/>
                </a:cxn>
                <a:cxn ang="0">
                  <a:pos x="19" y="69"/>
                </a:cxn>
              </a:cxnLst>
              <a:rect l="0" t="0" r="0" b="0"/>
              <a:pathLst>
                <a:path w="51" h="69">
                  <a:moveTo>
                    <a:pt x="19" y="69"/>
                  </a:moveTo>
                  <a:lnTo>
                    <a:pt x="38" y="44"/>
                  </a:lnTo>
                  <a:lnTo>
                    <a:pt x="51" y="25"/>
                  </a:lnTo>
                  <a:lnTo>
                    <a:pt x="45" y="6"/>
                  </a:lnTo>
                  <a:lnTo>
                    <a:pt x="45" y="0"/>
                  </a:lnTo>
                  <a:lnTo>
                    <a:pt x="38" y="0"/>
                  </a:lnTo>
                  <a:lnTo>
                    <a:pt x="13" y="19"/>
                  </a:lnTo>
                  <a:lnTo>
                    <a:pt x="0" y="44"/>
                  </a:lnTo>
                  <a:lnTo>
                    <a:pt x="0" y="69"/>
                  </a:lnTo>
                  <a:lnTo>
                    <a:pt x="7" y="69"/>
                  </a:lnTo>
                  <a:lnTo>
                    <a:pt x="13" y="69"/>
                  </a:lnTo>
                  <a:lnTo>
                    <a:pt x="19" y="69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  <a:alpha val="3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350" name="フリーフォーム 349"/>
            <p:cNvSpPr>
              <a:spLocks/>
            </p:cNvSpPr>
            <p:nvPr/>
          </p:nvSpPr>
          <p:spPr bwMode="auto">
            <a:xfrm>
              <a:off x="775" y="1121"/>
              <a:ext cx="171" cy="88"/>
            </a:xfrm>
            <a:custGeom>
              <a:avLst/>
              <a:gdLst/>
              <a:ahLst/>
              <a:cxnLst>
                <a:cxn ang="0">
                  <a:pos x="133" y="69"/>
                </a:cxn>
                <a:cxn ang="0">
                  <a:pos x="145" y="50"/>
                </a:cxn>
                <a:cxn ang="0">
                  <a:pos x="152" y="44"/>
                </a:cxn>
                <a:cxn ang="0">
                  <a:pos x="164" y="38"/>
                </a:cxn>
                <a:cxn ang="0">
                  <a:pos x="171" y="19"/>
                </a:cxn>
                <a:cxn ang="0">
                  <a:pos x="164" y="0"/>
                </a:cxn>
                <a:cxn ang="0">
                  <a:pos x="158" y="0"/>
                </a:cxn>
                <a:cxn ang="0">
                  <a:pos x="152" y="0"/>
                </a:cxn>
                <a:cxn ang="0">
                  <a:pos x="133" y="12"/>
                </a:cxn>
                <a:cxn ang="0">
                  <a:pos x="120" y="6"/>
                </a:cxn>
                <a:cxn ang="0">
                  <a:pos x="101" y="12"/>
                </a:cxn>
                <a:cxn ang="0">
                  <a:pos x="95" y="19"/>
                </a:cxn>
                <a:cxn ang="0">
                  <a:pos x="89" y="19"/>
                </a:cxn>
                <a:cxn ang="0">
                  <a:pos x="82" y="12"/>
                </a:cxn>
                <a:cxn ang="0">
                  <a:pos x="70" y="6"/>
                </a:cxn>
                <a:cxn ang="0">
                  <a:pos x="32" y="6"/>
                </a:cxn>
                <a:cxn ang="0">
                  <a:pos x="13" y="19"/>
                </a:cxn>
                <a:cxn ang="0">
                  <a:pos x="7" y="31"/>
                </a:cxn>
                <a:cxn ang="0">
                  <a:pos x="0" y="44"/>
                </a:cxn>
                <a:cxn ang="0">
                  <a:pos x="13" y="69"/>
                </a:cxn>
                <a:cxn ang="0">
                  <a:pos x="26" y="88"/>
                </a:cxn>
                <a:cxn ang="0">
                  <a:pos x="51" y="88"/>
                </a:cxn>
                <a:cxn ang="0">
                  <a:pos x="70" y="82"/>
                </a:cxn>
                <a:cxn ang="0">
                  <a:pos x="89" y="69"/>
                </a:cxn>
                <a:cxn ang="0">
                  <a:pos x="95" y="57"/>
                </a:cxn>
                <a:cxn ang="0">
                  <a:pos x="101" y="50"/>
                </a:cxn>
                <a:cxn ang="0">
                  <a:pos x="108" y="63"/>
                </a:cxn>
                <a:cxn ang="0">
                  <a:pos x="120" y="69"/>
                </a:cxn>
                <a:cxn ang="0">
                  <a:pos x="127" y="69"/>
                </a:cxn>
                <a:cxn ang="0">
                  <a:pos x="133" y="69"/>
                </a:cxn>
              </a:cxnLst>
              <a:rect l="0" t="0" r="0" b="0"/>
              <a:pathLst>
                <a:path w="171" h="88">
                  <a:moveTo>
                    <a:pt x="133" y="69"/>
                  </a:moveTo>
                  <a:lnTo>
                    <a:pt x="145" y="50"/>
                  </a:lnTo>
                  <a:lnTo>
                    <a:pt x="152" y="44"/>
                  </a:lnTo>
                  <a:lnTo>
                    <a:pt x="164" y="38"/>
                  </a:lnTo>
                  <a:lnTo>
                    <a:pt x="171" y="19"/>
                  </a:lnTo>
                  <a:lnTo>
                    <a:pt x="164" y="0"/>
                  </a:lnTo>
                  <a:lnTo>
                    <a:pt x="158" y="0"/>
                  </a:lnTo>
                  <a:lnTo>
                    <a:pt x="152" y="0"/>
                  </a:lnTo>
                  <a:lnTo>
                    <a:pt x="133" y="12"/>
                  </a:lnTo>
                  <a:lnTo>
                    <a:pt x="120" y="6"/>
                  </a:lnTo>
                  <a:lnTo>
                    <a:pt x="101" y="12"/>
                  </a:lnTo>
                  <a:lnTo>
                    <a:pt x="95" y="19"/>
                  </a:lnTo>
                  <a:lnTo>
                    <a:pt x="89" y="19"/>
                  </a:lnTo>
                  <a:lnTo>
                    <a:pt x="82" y="12"/>
                  </a:lnTo>
                  <a:lnTo>
                    <a:pt x="70" y="6"/>
                  </a:lnTo>
                  <a:lnTo>
                    <a:pt x="32" y="6"/>
                  </a:lnTo>
                  <a:lnTo>
                    <a:pt x="13" y="19"/>
                  </a:lnTo>
                  <a:lnTo>
                    <a:pt x="7" y="31"/>
                  </a:lnTo>
                  <a:lnTo>
                    <a:pt x="0" y="44"/>
                  </a:lnTo>
                  <a:lnTo>
                    <a:pt x="13" y="69"/>
                  </a:lnTo>
                  <a:lnTo>
                    <a:pt x="26" y="88"/>
                  </a:lnTo>
                  <a:lnTo>
                    <a:pt x="51" y="88"/>
                  </a:lnTo>
                  <a:lnTo>
                    <a:pt x="70" y="82"/>
                  </a:lnTo>
                  <a:lnTo>
                    <a:pt x="89" y="69"/>
                  </a:lnTo>
                  <a:lnTo>
                    <a:pt x="95" y="57"/>
                  </a:lnTo>
                  <a:lnTo>
                    <a:pt x="101" y="50"/>
                  </a:lnTo>
                  <a:lnTo>
                    <a:pt x="108" y="63"/>
                  </a:lnTo>
                  <a:lnTo>
                    <a:pt x="120" y="69"/>
                  </a:lnTo>
                  <a:lnTo>
                    <a:pt x="127" y="69"/>
                  </a:lnTo>
                  <a:lnTo>
                    <a:pt x="133" y="69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  <a:alpha val="32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351" name="フリーフォーム 350"/>
            <p:cNvSpPr>
              <a:spLocks/>
            </p:cNvSpPr>
            <p:nvPr/>
          </p:nvSpPr>
          <p:spPr bwMode="auto">
            <a:xfrm>
              <a:off x="725" y="1966"/>
              <a:ext cx="101" cy="107"/>
            </a:xfrm>
            <a:custGeom>
              <a:avLst/>
              <a:gdLst/>
              <a:ahLst/>
              <a:cxnLst>
                <a:cxn ang="0">
                  <a:pos x="88" y="88"/>
                </a:cxn>
                <a:cxn ang="0">
                  <a:pos x="94" y="70"/>
                </a:cxn>
                <a:cxn ang="0">
                  <a:pos x="101" y="57"/>
                </a:cxn>
                <a:cxn ang="0">
                  <a:pos x="101" y="38"/>
                </a:cxn>
                <a:cxn ang="0">
                  <a:pos x="88" y="19"/>
                </a:cxn>
                <a:cxn ang="0">
                  <a:pos x="76" y="6"/>
                </a:cxn>
                <a:cxn ang="0">
                  <a:pos x="57" y="0"/>
                </a:cxn>
                <a:cxn ang="0">
                  <a:pos x="38" y="0"/>
                </a:cxn>
                <a:cxn ang="0">
                  <a:pos x="25" y="6"/>
                </a:cxn>
                <a:cxn ang="0">
                  <a:pos x="6" y="19"/>
                </a:cxn>
                <a:cxn ang="0">
                  <a:pos x="0" y="38"/>
                </a:cxn>
                <a:cxn ang="0">
                  <a:pos x="0" y="57"/>
                </a:cxn>
                <a:cxn ang="0">
                  <a:pos x="6" y="70"/>
                </a:cxn>
                <a:cxn ang="0">
                  <a:pos x="31" y="95"/>
                </a:cxn>
                <a:cxn ang="0">
                  <a:pos x="57" y="107"/>
                </a:cxn>
                <a:cxn ang="0">
                  <a:pos x="69" y="101"/>
                </a:cxn>
                <a:cxn ang="0">
                  <a:pos x="82" y="88"/>
                </a:cxn>
                <a:cxn ang="0">
                  <a:pos x="88" y="88"/>
                </a:cxn>
              </a:cxnLst>
              <a:rect l="0" t="0" r="0" b="0"/>
              <a:pathLst>
                <a:path w="101" h="107">
                  <a:moveTo>
                    <a:pt x="88" y="88"/>
                  </a:moveTo>
                  <a:lnTo>
                    <a:pt x="94" y="70"/>
                  </a:lnTo>
                  <a:lnTo>
                    <a:pt x="101" y="57"/>
                  </a:lnTo>
                  <a:lnTo>
                    <a:pt x="101" y="38"/>
                  </a:lnTo>
                  <a:lnTo>
                    <a:pt x="88" y="19"/>
                  </a:lnTo>
                  <a:lnTo>
                    <a:pt x="76" y="6"/>
                  </a:lnTo>
                  <a:lnTo>
                    <a:pt x="57" y="0"/>
                  </a:lnTo>
                  <a:lnTo>
                    <a:pt x="38" y="0"/>
                  </a:lnTo>
                  <a:lnTo>
                    <a:pt x="25" y="6"/>
                  </a:lnTo>
                  <a:lnTo>
                    <a:pt x="6" y="19"/>
                  </a:lnTo>
                  <a:lnTo>
                    <a:pt x="0" y="38"/>
                  </a:lnTo>
                  <a:lnTo>
                    <a:pt x="0" y="57"/>
                  </a:lnTo>
                  <a:lnTo>
                    <a:pt x="6" y="70"/>
                  </a:lnTo>
                  <a:lnTo>
                    <a:pt x="31" y="95"/>
                  </a:lnTo>
                  <a:lnTo>
                    <a:pt x="57" y="107"/>
                  </a:lnTo>
                  <a:lnTo>
                    <a:pt x="69" y="101"/>
                  </a:lnTo>
                  <a:lnTo>
                    <a:pt x="82" y="88"/>
                  </a:lnTo>
                  <a:lnTo>
                    <a:pt x="88" y="88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  <a:alpha val="26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352" name="フリーフォーム 351"/>
            <p:cNvSpPr>
              <a:spLocks/>
            </p:cNvSpPr>
            <p:nvPr/>
          </p:nvSpPr>
          <p:spPr bwMode="auto">
            <a:xfrm>
              <a:off x="807" y="2162"/>
              <a:ext cx="107" cy="126"/>
            </a:xfrm>
            <a:custGeom>
              <a:avLst/>
              <a:gdLst/>
              <a:ahLst/>
              <a:cxnLst>
                <a:cxn ang="0">
                  <a:pos x="88" y="126"/>
                </a:cxn>
                <a:cxn ang="0">
                  <a:pos x="95" y="107"/>
                </a:cxn>
                <a:cxn ang="0">
                  <a:pos x="95" y="88"/>
                </a:cxn>
                <a:cxn ang="0">
                  <a:pos x="107" y="63"/>
                </a:cxn>
                <a:cxn ang="0">
                  <a:pos x="107" y="44"/>
                </a:cxn>
                <a:cxn ang="0">
                  <a:pos x="107" y="25"/>
                </a:cxn>
                <a:cxn ang="0">
                  <a:pos x="95" y="12"/>
                </a:cxn>
                <a:cxn ang="0">
                  <a:pos x="76" y="0"/>
                </a:cxn>
                <a:cxn ang="0">
                  <a:pos x="57" y="0"/>
                </a:cxn>
                <a:cxn ang="0">
                  <a:pos x="38" y="0"/>
                </a:cxn>
                <a:cxn ang="0">
                  <a:pos x="25" y="6"/>
                </a:cxn>
                <a:cxn ang="0">
                  <a:pos x="12" y="19"/>
                </a:cxn>
                <a:cxn ang="0">
                  <a:pos x="6" y="25"/>
                </a:cxn>
                <a:cxn ang="0">
                  <a:pos x="0" y="50"/>
                </a:cxn>
                <a:cxn ang="0">
                  <a:pos x="6" y="75"/>
                </a:cxn>
                <a:cxn ang="0">
                  <a:pos x="19" y="88"/>
                </a:cxn>
                <a:cxn ang="0">
                  <a:pos x="38" y="94"/>
                </a:cxn>
                <a:cxn ang="0">
                  <a:pos x="50" y="107"/>
                </a:cxn>
                <a:cxn ang="0">
                  <a:pos x="57" y="120"/>
                </a:cxn>
                <a:cxn ang="0">
                  <a:pos x="69" y="126"/>
                </a:cxn>
                <a:cxn ang="0">
                  <a:pos x="76" y="126"/>
                </a:cxn>
                <a:cxn ang="0">
                  <a:pos x="82" y="126"/>
                </a:cxn>
                <a:cxn ang="0">
                  <a:pos x="88" y="126"/>
                </a:cxn>
              </a:cxnLst>
              <a:rect l="0" t="0" r="0" b="0"/>
              <a:pathLst>
                <a:path w="107" h="126">
                  <a:moveTo>
                    <a:pt x="88" y="126"/>
                  </a:moveTo>
                  <a:lnTo>
                    <a:pt x="95" y="107"/>
                  </a:lnTo>
                  <a:lnTo>
                    <a:pt x="95" y="88"/>
                  </a:lnTo>
                  <a:lnTo>
                    <a:pt x="107" y="63"/>
                  </a:lnTo>
                  <a:lnTo>
                    <a:pt x="107" y="44"/>
                  </a:lnTo>
                  <a:lnTo>
                    <a:pt x="107" y="25"/>
                  </a:lnTo>
                  <a:lnTo>
                    <a:pt x="95" y="12"/>
                  </a:lnTo>
                  <a:lnTo>
                    <a:pt x="76" y="0"/>
                  </a:lnTo>
                  <a:lnTo>
                    <a:pt x="57" y="0"/>
                  </a:lnTo>
                  <a:lnTo>
                    <a:pt x="38" y="0"/>
                  </a:lnTo>
                  <a:lnTo>
                    <a:pt x="25" y="6"/>
                  </a:lnTo>
                  <a:lnTo>
                    <a:pt x="12" y="19"/>
                  </a:lnTo>
                  <a:lnTo>
                    <a:pt x="6" y="25"/>
                  </a:lnTo>
                  <a:lnTo>
                    <a:pt x="0" y="50"/>
                  </a:lnTo>
                  <a:lnTo>
                    <a:pt x="6" y="75"/>
                  </a:lnTo>
                  <a:lnTo>
                    <a:pt x="19" y="88"/>
                  </a:lnTo>
                  <a:lnTo>
                    <a:pt x="38" y="94"/>
                  </a:lnTo>
                  <a:lnTo>
                    <a:pt x="50" y="107"/>
                  </a:lnTo>
                  <a:lnTo>
                    <a:pt x="57" y="120"/>
                  </a:lnTo>
                  <a:lnTo>
                    <a:pt x="69" y="126"/>
                  </a:lnTo>
                  <a:lnTo>
                    <a:pt x="76" y="126"/>
                  </a:lnTo>
                  <a:lnTo>
                    <a:pt x="82" y="126"/>
                  </a:lnTo>
                  <a:lnTo>
                    <a:pt x="88" y="126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  <a:alpha val="26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353" name="フリーフォーム 352"/>
            <p:cNvSpPr>
              <a:spLocks/>
            </p:cNvSpPr>
            <p:nvPr/>
          </p:nvSpPr>
          <p:spPr bwMode="auto">
            <a:xfrm>
              <a:off x="864" y="2490"/>
              <a:ext cx="94" cy="82"/>
            </a:xfrm>
            <a:custGeom>
              <a:avLst/>
              <a:gdLst/>
              <a:ahLst/>
              <a:cxnLst>
                <a:cxn ang="0">
                  <a:pos x="94" y="38"/>
                </a:cxn>
                <a:cxn ang="0">
                  <a:pos x="88" y="25"/>
                </a:cxn>
                <a:cxn ang="0">
                  <a:pos x="75" y="12"/>
                </a:cxn>
                <a:cxn ang="0">
                  <a:pos x="50" y="0"/>
                </a:cxn>
                <a:cxn ang="0">
                  <a:pos x="25" y="6"/>
                </a:cxn>
                <a:cxn ang="0">
                  <a:pos x="12" y="19"/>
                </a:cxn>
                <a:cxn ang="0">
                  <a:pos x="0" y="31"/>
                </a:cxn>
                <a:cxn ang="0">
                  <a:pos x="0" y="50"/>
                </a:cxn>
                <a:cxn ang="0">
                  <a:pos x="12" y="69"/>
                </a:cxn>
                <a:cxn ang="0">
                  <a:pos x="25" y="75"/>
                </a:cxn>
                <a:cxn ang="0">
                  <a:pos x="38" y="82"/>
                </a:cxn>
                <a:cxn ang="0">
                  <a:pos x="56" y="82"/>
                </a:cxn>
                <a:cxn ang="0">
                  <a:pos x="69" y="75"/>
                </a:cxn>
                <a:cxn ang="0">
                  <a:pos x="82" y="69"/>
                </a:cxn>
                <a:cxn ang="0">
                  <a:pos x="88" y="50"/>
                </a:cxn>
                <a:cxn ang="0">
                  <a:pos x="88" y="38"/>
                </a:cxn>
                <a:cxn ang="0">
                  <a:pos x="94" y="38"/>
                </a:cxn>
              </a:cxnLst>
              <a:rect l="0" t="0" r="0" b="0"/>
              <a:pathLst>
                <a:path w="94" h="82">
                  <a:moveTo>
                    <a:pt x="94" y="38"/>
                  </a:moveTo>
                  <a:lnTo>
                    <a:pt x="88" y="25"/>
                  </a:lnTo>
                  <a:lnTo>
                    <a:pt x="75" y="12"/>
                  </a:lnTo>
                  <a:lnTo>
                    <a:pt x="50" y="0"/>
                  </a:lnTo>
                  <a:lnTo>
                    <a:pt x="25" y="6"/>
                  </a:lnTo>
                  <a:lnTo>
                    <a:pt x="12" y="19"/>
                  </a:lnTo>
                  <a:lnTo>
                    <a:pt x="0" y="31"/>
                  </a:lnTo>
                  <a:lnTo>
                    <a:pt x="0" y="50"/>
                  </a:lnTo>
                  <a:lnTo>
                    <a:pt x="12" y="69"/>
                  </a:lnTo>
                  <a:lnTo>
                    <a:pt x="25" y="75"/>
                  </a:lnTo>
                  <a:lnTo>
                    <a:pt x="38" y="82"/>
                  </a:lnTo>
                  <a:lnTo>
                    <a:pt x="56" y="82"/>
                  </a:lnTo>
                  <a:lnTo>
                    <a:pt x="69" y="75"/>
                  </a:lnTo>
                  <a:lnTo>
                    <a:pt x="82" y="69"/>
                  </a:lnTo>
                  <a:lnTo>
                    <a:pt x="88" y="50"/>
                  </a:lnTo>
                  <a:lnTo>
                    <a:pt x="88" y="38"/>
                  </a:lnTo>
                  <a:lnTo>
                    <a:pt x="94" y="38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  <a:alpha val="2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354" name="フリーフォーム 353"/>
            <p:cNvSpPr>
              <a:spLocks/>
            </p:cNvSpPr>
            <p:nvPr/>
          </p:nvSpPr>
          <p:spPr bwMode="auto">
            <a:xfrm>
              <a:off x="958" y="2092"/>
              <a:ext cx="51" cy="63"/>
            </a:xfrm>
            <a:custGeom>
              <a:avLst/>
              <a:gdLst/>
              <a:ahLst/>
              <a:cxnLst>
                <a:cxn ang="0">
                  <a:pos x="38" y="63"/>
                </a:cxn>
                <a:cxn ang="0">
                  <a:pos x="44" y="57"/>
                </a:cxn>
                <a:cxn ang="0">
                  <a:pos x="51" y="44"/>
                </a:cxn>
                <a:cxn ang="0">
                  <a:pos x="51" y="19"/>
                </a:cxn>
                <a:cxn ang="0">
                  <a:pos x="32" y="7"/>
                </a:cxn>
                <a:cxn ang="0">
                  <a:pos x="26" y="0"/>
                </a:cxn>
                <a:cxn ang="0">
                  <a:pos x="13" y="7"/>
                </a:cxn>
                <a:cxn ang="0">
                  <a:pos x="0" y="26"/>
                </a:cxn>
                <a:cxn ang="0">
                  <a:pos x="0" y="38"/>
                </a:cxn>
                <a:cxn ang="0">
                  <a:pos x="0" y="51"/>
                </a:cxn>
                <a:cxn ang="0">
                  <a:pos x="7" y="57"/>
                </a:cxn>
                <a:cxn ang="0">
                  <a:pos x="19" y="63"/>
                </a:cxn>
                <a:cxn ang="0">
                  <a:pos x="32" y="63"/>
                </a:cxn>
                <a:cxn ang="0">
                  <a:pos x="38" y="63"/>
                </a:cxn>
              </a:cxnLst>
              <a:rect l="0" t="0" r="0" b="0"/>
              <a:pathLst>
                <a:path w="51" h="63">
                  <a:moveTo>
                    <a:pt x="38" y="63"/>
                  </a:moveTo>
                  <a:lnTo>
                    <a:pt x="44" y="57"/>
                  </a:lnTo>
                  <a:lnTo>
                    <a:pt x="51" y="44"/>
                  </a:lnTo>
                  <a:lnTo>
                    <a:pt x="51" y="19"/>
                  </a:lnTo>
                  <a:lnTo>
                    <a:pt x="32" y="7"/>
                  </a:lnTo>
                  <a:lnTo>
                    <a:pt x="26" y="0"/>
                  </a:lnTo>
                  <a:lnTo>
                    <a:pt x="13" y="7"/>
                  </a:lnTo>
                  <a:lnTo>
                    <a:pt x="0" y="26"/>
                  </a:lnTo>
                  <a:lnTo>
                    <a:pt x="0" y="38"/>
                  </a:lnTo>
                  <a:lnTo>
                    <a:pt x="0" y="51"/>
                  </a:lnTo>
                  <a:lnTo>
                    <a:pt x="7" y="57"/>
                  </a:lnTo>
                  <a:lnTo>
                    <a:pt x="19" y="63"/>
                  </a:lnTo>
                  <a:lnTo>
                    <a:pt x="32" y="63"/>
                  </a:lnTo>
                  <a:lnTo>
                    <a:pt x="38" y="63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  <a:alpha val="3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355" name="フリーフォーム 354"/>
            <p:cNvSpPr>
              <a:spLocks/>
            </p:cNvSpPr>
            <p:nvPr/>
          </p:nvSpPr>
          <p:spPr bwMode="auto">
            <a:xfrm>
              <a:off x="649" y="2073"/>
              <a:ext cx="69" cy="82"/>
            </a:xfrm>
            <a:custGeom>
              <a:avLst/>
              <a:gdLst/>
              <a:ahLst/>
              <a:cxnLst>
                <a:cxn ang="0">
                  <a:pos x="57" y="82"/>
                </a:cxn>
                <a:cxn ang="0">
                  <a:pos x="69" y="76"/>
                </a:cxn>
                <a:cxn ang="0">
                  <a:pos x="69" y="57"/>
                </a:cxn>
                <a:cxn ang="0">
                  <a:pos x="63" y="51"/>
                </a:cxn>
                <a:cxn ang="0">
                  <a:pos x="51" y="45"/>
                </a:cxn>
                <a:cxn ang="0">
                  <a:pos x="51" y="32"/>
                </a:cxn>
                <a:cxn ang="0">
                  <a:pos x="44" y="19"/>
                </a:cxn>
                <a:cxn ang="0">
                  <a:pos x="38" y="7"/>
                </a:cxn>
                <a:cxn ang="0">
                  <a:pos x="25" y="0"/>
                </a:cxn>
                <a:cxn ang="0">
                  <a:pos x="6" y="7"/>
                </a:cxn>
                <a:cxn ang="0">
                  <a:pos x="0" y="13"/>
                </a:cxn>
                <a:cxn ang="0">
                  <a:pos x="0" y="26"/>
                </a:cxn>
                <a:cxn ang="0">
                  <a:pos x="13" y="45"/>
                </a:cxn>
                <a:cxn ang="0">
                  <a:pos x="25" y="51"/>
                </a:cxn>
                <a:cxn ang="0">
                  <a:pos x="38" y="51"/>
                </a:cxn>
                <a:cxn ang="0">
                  <a:pos x="38" y="57"/>
                </a:cxn>
                <a:cxn ang="0">
                  <a:pos x="51" y="76"/>
                </a:cxn>
                <a:cxn ang="0">
                  <a:pos x="51" y="82"/>
                </a:cxn>
                <a:cxn ang="0">
                  <a:pos x="57" y="82"/>
                </a:cxn>
              </a:cxnLst>
              <a:rect l="0" t="0" r="0" b="0"/>
              <a:pathLst>
                <a:path w="69" h="82">
                  <a:moveTo>
                    <a:pt x="57" y="82"/>
                  </a:moveTo>
                  <a:lnTo>
                    <a:pt x="69" y="76"/>
                  </a:lnTo>
                  <a:lnTo>
                    <a:pt x="69" y="57"/>
                  </a:lnTo>
                  <a:lnTo>
                    <a:pt x="63" y="51"/>
                  </a:lnTo>
                  <a:lnTo>
                    <a:pt x="51" y="45"/>
                  </a:lnTo>
                  <a:lnTo>
                    <a:pt x="51" y="32"/>
                  </a:lnTo>
                  <a:lnTo>
                    <a:pt x="44" y="19"/>
                  </a:lnTo>
                  <a:lnTo>
                    <a:pt x="38" y="7"/>
                  </a:lnTo>
                  <a:lnTo>
                    <a:pt x="25" y="0"/>
                  </a:lnTo>
                  <a:lnTo>
                    <a:pt x="6" y="7"/>
                  </a:lnTo>
                  <a:lnTo>
                    <a:pt x="0" y="13"/>
                  </a:lnTo>
                  <a:lnTo>
                    <a:pt x="0" y="26"/>
                  </a:lnTo>
                  <a:lnTo>
                    <a:pt x="13" y="45"/>
                  </a:lnTo>
                  <a:lnTo>
                    <a:pt x="25" y="51"/>
                  </a:lnTo>
                  <a:lnTo>
                    <a:pt x="38" y="51"/>
                  </a:lnTo>
                  <a:lnTo>
                    <a:pt x="38" y="57"/>
                  </a:lnTo>
                  <a:lnTo>
                    <a:pt x="51" y="76"/>
                  </a:lnTo>
                  <a:lnTo>
                    <a:pt x="51" y="82"/>
                  </a:lnTo>
                  <a:lnTo>
                    <a:pt x="57" y="82"/>
                  </a:lnTo>
                  <a:close/>
                </a:path>
              </a:pathLst>
            </a:cu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356" name="フリーフォーム 355"/>
            <p:cNvSpPr>
              <a:spLocks/>
            </p:cNvSpPr>
            <p:nvPr/>
          </p:nvSpPr>
          <p:spPr bwMode="auto">
            <a:xfrm>
              <a:off x="517" y="1739"/>
              <a:ext cx="63" cy="82"/>
            </a:xfrm>
            <a:custGeom>
              <a:avLst/>
              <a:gdLst/>
              <a:ahLst/>
              <a:cxnLst>
                <a:cxn ang="0">
                  <a:pos x="31" y="82"/>
                </a:cxn>
                <a:cxn ang="0">
                  <a:pos x="44" y="82"/>
                </a:cxn>
                <a:cxn ang="0">
                  <a:pos x="56" y="69"/>
                </a:cxn>
                <a:cxn ang="0">
                  <a:pos x="63" y="57"/>
                </a:cxn>
                <a:cxn ang="0">
                  <a:pos x="63" y="32"/>
                </a:cxn>
                <a:cxn ang="0">
                  <a:pos x="56" y="13"/>
                </a:cxn>
                <a:cxn ang="0">
                  <a:pos x="44" y="6"/>
                </a:cxn>
                <a:cxn ang="0">
                  <a:pos x="25" y="0"/>
                </a:cxn>
                <a:cxn ang="0">
                  <a:pos x="12" y="6"/>
                </a:cxn>
                <a:cxn ang="0">
                  <a:pos x="6" y="13"/>
                </a:cxn>
                <a:cxn ang="0">
                  <a:pos x="0" y="25"/>
                </a:cxn>
                <a:cxn ang="0">
                  <a:pos x="0" y="44"/>
                </a:cxn>
                <a:cxn ang="0">
                  <a:pos x="6" y="63"/>
                </a:cxn>
                <a:cxn ang="0">
                  <a:pos x="18" y="76"/>
                </a:cxn>
                <a:cxn ang="0">
                  <a:pos x="25" y="82"/>
                </a:cxn>
                <a:cxn ang="0">
                  <a:pos x="31" y="82"/>
                </a:cxn>
              </a:cxnLst>
              <a:rect l="0" t="0" r="0" b="0"/>
              <a:pathLst>
                <a:path w="63" h="82">
                  <a:moveTo>
                    <a:pt x="31" y="82"/>
                  </a:moveTo>
                  <a:lnTo>
                    <a:pt x="44" y="82"/>
                  </a:lnTo>
                  <a:lnTo>
                    <a:pt x="56" y="69"/>
                  </a:lnTo>
                  <a:lnTo>
                    <a:pt x="63" y="57"/>
                  </a:lnTo>
                  <a:lnTo>
                    <a:pt x="63" y="32"/>
                  </a:lnTo>
                  <a:lnTo>
                    <a:pt x="56" y="13"/>
                  </a:lnTo>
                  <a:lnTo>
                    <a:pt x="44" y="6"/>
                  </a:lnTo>
                  <a:lnTo>
                    <a:pt x="25" y="0"/>
                  </a:lnTo>
                  <a:lnTo>
                    <a:pt x="12" y="6"/>
                  </a:lnTo>
                  <a:lnTo>
                    <a:pt x="6" y="13"/>
                  </a:lnTo>
                  <a:lnTo>
                    <a:pt x="0" y="25"/>
                  </a:lnTo>
                  <a:lnTo>
                    <a:pt x="0" y="44"/>
                  </a:lnTo>
                  <a:lnTo>
                    <a:pt x="6" y="63"/>
                  </a:lnTo>
                  <a:lnTo>
                    <a:pt x="18" y="76"/>
                  </a:lnTo>
                  <a:lnTo>
                    <a:pt x="25" y="82"/>
                  </a:lnTo>
                  <a:lnTo>
                    <a:pt x="31" y="82"/>
                  </a:lnTo>
                  <a:close/>
                </a:path>
              </a:pathLst>
            </a:cu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357" name="フリーフォーム 356"/>
            <p:cNvSpPr>
              <a:spLocks/>
            </p:cNvSpPr>
            <p:nvPr/>
          </p:nvSpPr>
          <p:spPr bwMode="auto">
            <a:xfrm>
              <a:off x="2448" y="2313"/>
              <a:ext cx="120" cy="120"/>
            </a:xfrm>
            <a:custGeom>
              <a:avLst/>
              <a:gdLst/>
              <a:ahLst/>
              <a:cxnLst>
                <a:cxn ang="0">
                  <a:pos x="69" y="114"/>
                </a:cxn>
                <a:cxn ang="0">
                  <a:pos x="101" y="88"/>
                </a:cxn>
                <a:cxn ang="0">
                  <a:pos x="120" y="70"/>
                </a:cxn>
                <a:cxn ang="0">
                  <a:pos x="120" y="44"/>
                </a:cxn>
                <a:cxn ang="0">
                  <a:pos x="120" y="32"/>
                </a:cxn>
                <a:cxn ang="0">
                  <a:pos x="113" y="13"/>
                </a:cxn>
                <a:cxn ang="0">
                  <a:pos x="94" y="6"/>
                </a:cxn>
                <a:cxn ang="0">
                  <a:pos x="69" y="0"/>
                </a:cxn>
                <a:cxn ang="0">
                  <a:pos x="44" y="6"/>
                </a:cxn>
                <a:cxn ang="0">
                  <a:pos x="19" y="25"/>
                </a:cxn>
                <a:cxn ang="0">
                  <a:pos x="6" y="44"/>
                </a:cxn>
                <a:cxn ang="0">
                  <a:pos x="0" y="63"/>
                </a:cxn>
                <a:cxn ang="0">
                  <a:pos x="12" y="95"/>
                </a:cxn>
                <a:cxn ang="0">
                  <a:pos x="19" y="107"/>
                </a:cxn>
                <a:cxn ang="0">
                  <a:pos x="31" y="114"/>
                </a:cxn>
                <a:cxn ang="0">
                  <a:pos x="57" y="120"/>
                </a:cxn>
                <a:cxn ang="0">
                  <a:pos x="63" y="114"/>
                </a:cxn>
                <a:cxn ang="0">
                  <a:pos x="69" y="114"/>
                </a:cxn>
              </a:cxnLst>
              <a:rect l="0" t="0" r="0" b="0"/>
              <a:pathLst>
                <a:path w="120" h="120">
                  <a:moveTo>
                    <a:pt x="69" y="114"/>
                  </a:moveTo>
                  <a:lnTo>
                    <a:pt x="101" y="88"/>
                  </a:lnTo>
                  <a:lnTo>
                    <a:pt x="120" y="70"/>
                  </a:lnTo>
                  <a:lnTo>
                    <a:pt x="120" y="44"/>
                  </a:lnTo>
                  <a:lnTo>
                    <a:pt x="120" y="32"/>
                  </a:lnTo>
                  <a:lnTo>
                    <a:pt x="113" y="13"/>
                  </a:lnTo>
                  <a:lnTo>
                    <a:pt x="94" y="6"/>
                  </a:lnTo>
                  <a:lnTo>
                    <a:pt x="69" y="0"/>
                  </a:lnTo>
                  <a:lnTo>
                    <a:pt x="44" y="6"/>
                  </a:lnTo>
                  <a:lnTo>
                    <a:pt x="19" y="25"/>
                  </a:lnTo>
                  <a:lnTo>
                    <a:pt x="6" y="44"/>
                  </a:lnTo>
                  <a:lnTo>
                    <a:pt x="0" y="63"/>
                  </a:lnTo>
                  <a:lnTo>
                    <a:pt x="12" y="95"/>
                  </a:lnTo>
                  <a:lnTo>
                    <a:pt x="19" y="107"/>
                  </a:lnTo>
                  <a:lnTo>
                    <a:pt x="31" y="114"/>
                  </a:lnTo>
                  <a:lnTo>
                    <a:pt x="57" y="120"/>
                  </a:lnTo>
                  <a:lnTo>
                    <a:pt x="63" y="114"/>
                  </a:lnTo>
                  <a:lnTo>
                    <a:pt x="69" y="114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  <a:alpha val="3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358" name="フリーフォーム 357"/>
            <p:cNvSpPr>
              <a:spLocks/>
            </p:cNvSpPr>
            <p:nvPr/>
          </p:nvSpPr>
          <p:spPr bwMode="auto">
            <a:xfrm>
              <a:off x="2637" y="2048"/>
              <a:ext cx="915" cy="360"/>
            </a:xfrm>
            <a:custGeom>
              <a:avLst/>
              <a:gdLst/>
              <a:ahLst/>
              <a:cxnLst>
                <a:cxn ang="0">
                  <a:pos x="101" y="303"/>
                </a:cxn>
                <a:cxn ang="0">
                  <a:pos x="70" y="328"/>
                </a:cxn>
                <a:cxn ang="0">
                  <a:pos x="19" y="322"/>
                </a:cxn>
                <a:cxn ang="0">
                  <a:pos x="0" y="303"/>
                </a:cxn>
                <a:cxn ang="0">
                  <a:pos x="0" y="265"/>
                </a:cxn>
                <a:cxn ang="0">
                  <a:pos x="32" y="227"/>
                </a:cxn>
                <a:cxn ang="0">
                  <a:pos x="57" y="215"/>
                </a:cxn>
                <a:cxn ang="0">
                  <a:pos x="82" y="227"/>
                </a:cxn>
                <a:cxn ang="0">
                  <a:pos x="107" y="227"/>
                </a:cxn>
                <a:cxn ang="0">
                  <a:pos x="126" y="240"/>
                </a:cxn>
                <a:cxn ang="0">
                  <a:pos x="152" y="215"/>
                </a:cxn>
                <a:cxn ang="0">
                  <a:pos x="196" y="202"/>
                </a:cxn>
                <a:cxn ang="0">
                  <a:pos x="234" y="208"/>
                </a:cxn>
                <a:cxn ang="0">
                  <a:pos x="290" y="152"/>
                </a:cxn>
                <a:cxn ang="0">
                  <a:pos x="328" y="145"/>
                </a:cxn>
                <a:cxn ang="0">
                  <a:pos x="366" y="145"/>
                </a:cxn>
                <a:cxn ang="0">
                  <a:pos x="492" y="101"/>
                </a:cxn>
                <a:cxn ang="0">
                  <a:pos x="625" y="63"/>
                </a:cxn>
                <a:cxn ang="0">
                  <a:pos x="669" y="51"/>
                </a:cxn>
                <a:cxn ang="0">
                  <a:pos x="783" y="13"/>
                </a:cxn>
                <a:cxn ang="0">
                  <a:pos x="795" y="19"/>
                </a:cxn>
                <a:cxn ang="0">
                  <a:pos x="827" y="25"/>
                </a:cxn>
                <a:cxn ang="0">
                  <a:pos x="877" y="6"/>
                </a:cxn>
                <a:cxn ang="0">
                  <a:pos x="915" y="13"/>
                </a:cxn>
                <a:cxn ang="0">
                  <a:pos x="915" y="25"/>
                </a:cxn>
                <a:cxn ang="0">
                  <a:pos x="884" y="44"/>
                </a:cxn>
                <a:cxn ang="0">
                  <a:pos x="852" y="38"/>
                </a:cxn>
                <a:cxn ang="0">
                  <a:pos x="839" y="57"/>
                </a:cxn>
                <a:cxn ang="0">
                  <a:pos x="833" y="63"/>
                </a:cxn>
                <a:cxn ang="0">
                  <a:pos x="814" y="44"/>
                </a:cxn>
                <a:cxn ang="0">
                  <a:pos x="789" y="57"/>
                </a:cxn>
                <a:cxn ang="0">
                  <a:pos x="776" y="70"/>
                </a:cxn>
                <a:cxn ang="0">
                  <a:pos x="720" y="70"/>
                </a:cxn>
                <a:cxn ang="0">
                  <a:pos x="600" y="114"/>
                </a:cxn>
                <a:cxn ang="0">
                  <a:pos x="562" y="126"/>
                </a:cxn>
                <a:cxn ang="0">
                  <a:pos x="568" y="133"/>
                </a:cxn>
                <a:cxn ang="0">
                  <a:pos x="600" y="164"/>
                </a:cxn>
                <a:cxn ang="0">
                  <a:pos x="593" y="202"/>
                </a:cxn>
                <a:cxn ang="0">
                  <a:pos x="555" y="227"/>
                </a:cxn>
                <a:cxn ang="0">
                  <a:pos x="524" y="227"/>
                </a:cxn>
                <a:cxn ang="0">
                  <a:pos x="499" y="196"/>
                </a:cxn>
                <a:cxn ang="0">
                  <a:pos x="505" y="152"/>
                </a:cxn>
                <a:cxn ang="0">
                  <a:pos x="518" y="133"/>
                </a:cxn>
                <a:cxn ang="0">
                  <a:pos x="448" y="158"/>
                </a:cxn>
                <a:cxn ang="0">
                  <a:pos x="379" y="202"/>
                </a:cxn>
                <a:cxn ang="0">
                  <a:pos x="297" y="271"/>
                </a:cxn>
                <a:cxn ang="0">
                  <a:pos x="259" y="278"/>
                </a:cxn>
                <a:cxn ang="0">
                  <a:pos x="253" y="316"/>
                </a:cxn>
                <a:cxn ang="0">
                  <a:pos x="221" y="347"/>
                </a:cxn>
                <a:cxn ang="0">
                  <a:pos x="189" y="360"/>
                </a:cxn>
                <a:cxn ang="0">
                  <a:pos x="152" y="347"/>
                </a:cxn>
                <a:cxn ang="0">
                  <a:pos x="126" y="316"/>
                </a:cxn>
                <a:cxn ang="0">
                  <a:pos x="114" y="284"/>
                </a:cxn>
              </a:cxnLst>
              <a:rect l="0" t="0" r="0" b="0"/>
              <a:pathLst>
                <a:path w="915" h="360">
                  <a:moveTo>
                    <a:pt x="114" y="284"/>
                  </a:moveTo>
                  <a:lnTo>
                    <a:pt x="101" y="303"/>
                  </a:lnTo>
                  <a:lnTo>
                    <a:pt x="82" y="322"/>
                  </a:lnTo>
                  <a:lnTo>
                    <a:pt x="70" y="328"/>
                  </a:lnTo>
                  <a:lnTo>
                    <a:pt x="32" y="328"/>
                  </a:lnTo>
                  <a:lnTo>
                    <a:pt x="19" y="322"/>
                  </a:lnTo>
                  <a:lnTo>
                    <a:pt x="6" y="316"/>
                  </a:lnTo>
                  <a:lnTo>
                    <a:pt x="0" y="303"/>
                  </a:lnTo>
                  <a:lnTo>
                    <a:pt x="0" y="284"/>
                  </a:lnTo>
                  <a:lnTo>
                    <a:pt x="0" y="265"/>
                  </a:lnTo>
                  <a:lnTo>
                    <a:pt x="13" y="253"/>
                  </a:lnTo>
                  <a:lnTo>
                    <a:pt x="32" y="227"/>
                  </a:lnTo>
                  <a:lnTo>
                    <a:pt x="44" y="215"/>
                  </a:lnTo>
                  <a:lnTo>
                    <a:pt x="57" y="215"/>
                  </a:lnTo>
                  <a:lnTo>
                    <a:pt x="70" y="221"/>
                  </a:lnTo>
                  <a:lnTo>
                    <a:pt x="82" y="227"/>
                  </a:lnTo>
                  <a:lnTo>
                    <a:pt x="101" y="227"/>
                  </a:lnTo>
                  <a:lnTo>
                    <a:pt x="107" y="227"/>
                  </a:lnTo>
                  <a:lnTo>
                    <a:pt x="114" y="234"/>
                  </a:lnTo>
                  <a:lnTo>
                    <a:pt x="126" y="240"/>
                  </a:lnTo>
                  <a:lnTo>
                    <a:pt x="133" y="240"/>
                  </a:lnTo>
                  <a:lnTo>
                    <a:pt x="152" y="215"/>
                  </a:lnTo>
                  <a:lnTo>
                    <a:pt x="171" y="202"/>
                  </a:lnTo>
                  <a:lnTo>
                    <a:pt x="196" y="202"/>
                  </a:lnTo>
                  <a:lnTo>
                    <a:pt x="221" y="202"/>
                  </a:lnTo>
                  <a:lnTo>
                    <a:pt x="234" y="208"/>
                  </a:lnTo>
                  <a:lnTo>
                    <a:pt x="265" y="183"/>
                  </a:lnTo>
                  <a:lnTo>
                    <a:pt x="290" y="152"/>
                  </a:lnTo>
                  <a:lnTo>
                    <a:pt x="309" y="145"/>
                  </a:lnTo>
                  <a:lnTo>
                    <a:pt x="328" y="145"/>
                  </a:lnTo>
                  <a:lnTo>
                    <a:pt x="347" y="152"/>
                  </a:lnTo>
                  <a:lnTo>
                    <a:pt x="366" y="145"/>
                  </a:lnTo>
                  <a:lnTo>
                    <a:pt x="423" y="133"/>
                  </a:lnTo>
                  <a:lnTo>
                    <a:pt x="492" y="101"/>
                  </a:lnTo>
                  <a:lnTo>
                    <a:pt x="568" y="82"/>
                  </a:lnTo>
                  <a:lnTo>
                    <a:pt x="625" y="63"/>
                  </a:lnTo>
                  <a:lnTo>
                    <a:pt x="650" y="51"/>
                  </a:lnTo>
                  <a:lnTo>
                    <a:pt x="669" y="51"/>
                  </a:lnTo>
                  <a:lnTo>
                    <a:pt x="732" y="51"/>
                  </a:lnTo>
                  <a:lnTo>
                    <a:pt x="783" y="13"/>
                  </a:lnTo>
                  <a:lnTo>
                    <a:pt x="789" y="13"/>
                  </a:lnTo>
                  <a:lnTo>
                    <a:pt x="795" y="19"/>
                  </a:lnTo>
                  <a:lnTo>
                    <a:pt x="802" y="32"/>
                  </a:lnTo>
                  <a:lnTo>
                    <a:pt x="827" y="25"/>
                  </a:lnTo>
                  <a:lnTo>
                    <a:pt x="865" y="19"/>
                  </a:lnTo>
                  <a:lnTo>
                    <a:pt x="877" y="6"/>
                  </a:lnTo>
                  <a:lnTo>
                    <a:pt x="896" y="0"/>
                  </a:lnTo>
                  <a:lnTo>
                    <a:pt x="915" y="13"/>
                  </a:lnTo>
                  <a:lnTo>
                    <a:pt x="915" y="19"/>
                  </a:lnTo>
                  <a:lnTo>
                    <a:pt x="915" y="25"/>
                  </a:lnTo>
                  <a:lnTo>
                    <a:pt x="890" y="38"/>
                  </a:lnTo>
                  <a:lnTo>
                    <a:pt x="884" y="44"/>
                  </a:lnTo>
                  <a:lnTo>
                    <a:pt x="871" y="44"/>
                  </a:lnTo>
                  <a:lnTo>
                    <a:pt x="852" y="38"/>
                  </a:lnTo>
                  <a:lnTo>
                    <a:pt x="846" y="44"/>
                  </a:lnTo>
                  <a:lnTo>
                    <a:pt x="839" y="57"/>
                  </a:lnTo>
                  <a:lnTo>
                    <a:pt x="839" y="63"/>
                  </a:lnTo>
                  <a:lnTo>
                    <a:pt x="833" y="63"/>
                  </a:lnTo>
                  <a:lnTo>
                    <a:pt x="827" y="51"/>
                  </a:lnTo>
                  <a:lnTo>
                    <a:pt x="814" y="44"/>
                  </a:lnTo>
                  <a:lnTo>
                    <a:pt x="802" y="51"/>
                  </a:lnTo>
                  <a:lnTo>
                    <a:pt x="789" y="57"/>
                  </a:lnTo>
                  <a:lnTo>
                    <a:pt x="789" y="63"/>
                  </a:lnTo>
                  <a:lnTo>
                    <a:pt x="776" y="70"/>
                  </a:lnTo>
                  <a:lnTo>
                    <a:pt x="751" y="70"/>
                  </a:lnTo>
                  <a:lnTo>
                    <a:pt x="720" y="70"/>
                  </a:lnTo>
                  <a:lnTo>
                    <a:pt x="650" y="101"/>
                  </a:lnTo>
                  <a:lnTo>
                    <a:pt x="600" y="114"/>
                  </a:lnTo>
                  <a:lnTo>
                    <a:pt x="574" y="120"/>
                  </a:lnTo>
                  <a:lnTo>
                    <a:pt x="562" y="126"/>
                  </a:lnTo>
                  <a:lnTo>
                    <a:pt x="562" y="133"/>
                  </a:lnTo>
                  <a:lnTo>
                    <a:pt x="568" y="133"/>
                  </a:lnTo>
                  <a:lnTo>
                    <a:pt x="587" y="145"/>
                  </a:lnTo>
                  <a:lnTo>
                    <a:pt x="600" y="164"/>
                  </a:lnTo>
                  <a:lnTo>
                    <a:pt x="600" y="189"/>
                  </a:lnTo>
                  <a:lnTo>
                    <a:pt x="593" y="202"/>
                  </a:lnTo>
                  <a:lnTo>
                    <a:pt x="581" y="215"/>
                  </a:lnTo>
                  <a:lnTo>
                    <a:pt x="555" y="227"/>
                  </a:lnTo>
                  <a:lnTo>
                    <a:pt x="537" y="227"/>
                  </a:lnTo>
                  <a:lnTo>
                    <a:pt x="524" y="227"/>
                  </a:lnTo>
                  <a:lnTo>
                    <a:pt x="505" y="208"/>
                  </a:lnTo>
                  <a:lnTo>
                    <a:pt x="499" y="196"/>
                  </a:lnTo>
                  <a:lnTo>
                    <a:pt x="492" y="177"/>
                  </a:lnTo>
                  <a:lnTo>
                    <a:pt x="505" y="152"/>
                  </a:lnTo>
                  <a:lnTo>
                    <a:pt x="518" y="139"/>
                  </a:lnTo>
                  <a:lnTo>
                    <a:pt x="518" y="133"/>
                  </a:lnTo>
                  <a:lnTo>
                    <a:pt x="511" y="133"/>
                  </a:lnTo>
                  <a:lnTo>
                    <a:pt x="448" y="158"/>
                  </a:lnTo>
                  <a:lnTo>
                    <a:pt x="404" y="183"/>
                  </a:lnTo>
                  <a:lnTo>
                    <a:pt x="379" y="202"/>
                  </a:lnTo>
                  <a:lnTo>
                    <a:pt x="341" y="240"/>
                  </a:lnTo>
                  <a:lnTo>
                    <a:pt x="297" y="271"/>
                  </a:lnTo>
                  <a:lnTo>
                    <a:pt x="278" y="278"/>
                  </a:lnTo>
                  <a:lnTo>
                    <a:pt x="259" y="278"/>
                  </a:lnTo>
                  <a:lnTo>
                    <a:pt x="259" y="303"/>
                  </a:lnTo>
                  <a:lnTo>
                    <a:pt x="253" y="316"/>
                  </a:lnTo>
                  <a:lnTo>
                    <a:pt x="240" y="335"/>
                  </a:lnTo>
                  <a:lnTo>
                    <a:pt x="221" y="347"/>
                  </a:lnTo>
                  <a:lnTo>
                    <a:pt x="208" y="360"/>
                  </a:lnTo>
                  <a:lnTo>
                    <a:pt x="189" y="360"/>
                  </a:lnTo>
                  <a:lnTo>
                    <a:pt x="171" y="360"/>
                  </a:lnTo>
                  <a:lnTo>
                    <a:pt x="152" y="347"/>
                  </a:lnTo>
                  <a:lnTo>
                    <a:pt x="139" y="341"/>
                  </a:lnTo>
                  <a:lnTo>
                    <a:pt x="126" y="316"/>
                  </a:lnTo>
                  <a:lnTo>
                    <a:pt x="120" y="284"/>
                  </a:lnTo>
                  <a:lnTo>
                    <a:pt x="114" y="284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2">
                    <a:lumMod val="20000"/>
                    <a:lumOff val="80000"/>
                  </a:schemeClr>
                </a:gs>
                <a:gs pos="15000">
                  <a:schemeClr val="bg2">
                    <a:lumMod val="20000"/>
                    <a:lumOff val="80000"/>
                  </a:schemeClr>
                </a:gs>
                <a:gs pos="30000">
                  <a:schemeClr val="accent1">
                    <a:lumMod val="20000"/>
                    <a:lumOff val="80000"/>
                  </a:schemeClr>
                </a:gs>
                <a:gs pos="45000">
                  <a:schemeClr val="accent1">
                    <a:lumMod val="20000"/>
                    <a:lumOff val="80000"/>
                  </a:schemeClr>
                </a:gs>
                <a:gs pos="60000">
                  <a:schemeClr val="accent2">
                    <a:lumMod val="20000"/>
                    <a:lumOff val="80000"/>
                  </a:schemeClr>
                </a:gs>
                <a:gs pos="80000">
                  <a:schemeClr val="accent6">
                    <a:lumMod val="20000"/>
                    <a:lumOff val="80000"/>
                  </a:schemeClr>
                </a:gs>
                <a:gs pos="100000">
                  <a:schemeClr val="accent5">
                    <a:lumMod val="20000"/>
                    <a:lumOff val="80000"/>
                  </a:schemeClr>
                </a:gs>
              </a:gsLst>
              <a:lin ang="1890000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359" name="フリーフォーム 358"/>
            <p:cNvSpPr>
              <a:spLocks/>
            </p:cNvSpPr>
            <p:nvPr/>
          </p:nvSpPr>
          <p:spPr bwMode="auto">
            <a:xfrm>
              <a:off x="2637" y="2118"/>
              <a:ext cx="57" cy="63"/>
            </a:xfrm>
            <a:custGeom>
              <a:avLst/>
              <a:gdLst/>
              <a:ahLst/>
              <a:cxnLst>
                <a:cxn ang="0">
                  <a:pos x="25" y="63"/>
                </a:cxn>
                <a:cxn ang="0">
                  <a:pos x="44" y="63"/>
                </a:cxn>
                <a:cxn ang="0">
                  <a:pos x="57" y="37"/>
                </a:cxn>
                <a:cxn ang="0">
                  <a:pos x="51" y="12"/>
                </a:cxn>
                <a:cxn ang="0">
                  <a:pos x="38" y="0"/>
                </a:cxn>
                <a:cxn ang="0">
                  <a:pos x="25" y="0"/>
                </a:cxn>
                <a:cxn ang="0">
                  <a:pos x="13" y="12"/>
                </a:cxn>
                <a:cxn ang="0">
                  <a:pos x="0" y="25"/>
                </a:cxn>
                <a:cxn ang="0">
                  <a:pos x="0" y="50"/>
                </a:cxn>
                <a:cxn ang="0">
                  <a:pos x="0" y="63"/>
                </a:cxn>
                <a:cxn ang="0">
                  <a:pos x="6" y="63"/>
                </a:cxn>
                <a:cxn ang="0">
                  <a:pos x="19" y="63"/>
                </a:cxn>
                <a:cxn ang="0">
                  <a:pos x="25" y="63"/>
                </a:cxn>
              </a:cxnLst>
              <a:rect l="0" t="0" r="0" b="0"/>
              <a:pathLst>
                <a:path w="57" h="63">
                  <a:moveTo>
                    <a:pt x="25" y="63"/>
                  </a:moveTo>
                  <a:lnTo>
                    <a:pt x="44" y="63"/>
                  </a:lnTo>
                  <a:lnTo>
                    <a:pt x="57" y="37"/>
                  </a:lnTo>
                  <a:lnTo>
                    <a:pt x="51" y="12"/>
                  </a:lnTo>
                  <a:lnTo>
                    <a:pt x="38" y="0"/>
                  </a:lnTo>
                  <a:lnTo>
                    <a:pt x="25" y="0"/>
                  </a:lnTo>
                  <a:lnTo>
                    <a:pt x="13" y="12"/>
                  </a:lnTo>
                  <a:lnTo>
                    <a:pt x="0" y="25"/>
                  </a:lnTo>
                  <a:lnTo>
                    <a:pt x="0" y="50"/>
                  </a:lnTo>
                  <a:lnTo>
                    <a:pt x="0" y="63"/>
                  </a:lnTo>
                  <a:lnTo>
                    <a:pt x="6" y="63"/>
                  </a:lnTo>
                  <a:lnTo>
                    <a:pt x="19" y="63"/>
                  </a:lnTo>
                  <a:lnTo>
                    <a:pt x="25" y="63"/>
                  </a:ln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360" name="フリーフォーム 359"/>
            <p:cNvSpPr>
              <a:spLocks/>
            </p:cNvSpPr>
            <p:nvPr/>
          </p:nvSpPr>
          <p:spPr bwMode="auto">
            <a:xfrm>
              <a:off x="2808" y="2559"/>
              <a:ext cx="94" cy="82"/>
            </a:xfrm>
            <a:custGeom>
              <a:avLst/>
              <a:gdLst/>
              <a:ahLst/>
              <a:cxnLst>
                <a:cxn ang="0">
                  <a:pos x="50" y="82"/>
                </a:cxn>
                <a:cxn ang="0">
                  <a:pos x="82" y="63"/>
                </a:cxn>
                <a:cxn ang="0">
                  <a:pos x="94" y="44"/>
                </a:cxn>
                <a:cxn ang="0">
                  <a:pos x="94" y="19"/>
                </a:cxn>
                <a:cxn ang="0">
                  <a:pos x="82" y="6"/>
                </a:cxn>
                <a:cxn ang="0">
                  <a:pos x="50" y="0"/>
                </a:cxn>
                <a:cxn ang="0">
                  <a:pos x="37" y="6"/>
                </a:cxn>
                <a:cxn ang="0">
                  <a:pos x="18" y="13"/>
                </a:cxn>
                <a:cxn ang="0">
                  <a:pos x="6" y="32"/>
                </a:cxn>
                <a:cxn ang="0">
                  <a:pos x="0" y="51"/>
                </a:cxn>
                <a:cxn ang="0">
                  <a:pos x="0" y="63"/>
                </a:cxn>
                <a:cxn ang="0">
                  <a:pos x="12" y="76"/>
                </a:cxn>
                <a:cxn ang="0">
                  <a:pos x="31" y="82"/>
                </a:cxn>
                <a:cxn ang="0">
                  <a:pos x="44" y="82"/>
                </a:cxn>
                <a:cxn ang="0">
                  <a:pos x="50" y="82"/>
                </a:cxn>
              </a:cxnLst>
              <a:rect l="0" t="0" r="0" b="0"/>
              <a:pathLst>
                <a:path w="94" h="82">
                  <a:moveTo>
                    <a:pt x="50" y="82"/>
                  </a:moveTo>
                  <a:lnTo>
                    <a:pt x="82" y="63"/>
                  </a:lnTo>
                  <a:lnTo>
                    <a:pt x="94" y="44"/>
                  </a:lnTo>
                  <a:lnTo>
                    <a:pt x="94" y="19"/>
                  </a:lnTo>
                  <a:lnTo>
                    <a:pt x="82" y="6"/>
                  </a:lnTo>
                  <a:lnTo>
                    <a:pt x="50" y="0"/>
                  </a:lnTo>
                  <a:lnTo>
                    <a:pt x="37" y="6"/>
                  </a:lnTo>
                  <a:lnTo>
                    <a:pt x="18" y="13"/>
                  </a:lnTo>
                  <a:lnTo>
                    <a:pt x="6" y="32"/>
                  </a:lnTo>
                  <a:lnTo>
                    <a:pt x="0" y="51"/>
                  </a:lnTo>
                  <a:lnTo>
                    <a:pt x="0" y="63"/>
                  </a:lnTo>
                  <a:lnTo>
                    <a:pt x="12" y="76"/>
                  </a:lnTo>
                  <a:lnTo>
                    <a:pt x="31" y="82"/>
                  </a:lnTo>
                  <a:lnTo>
                    <a:pt x="44" y="82"/>
                  </a:lnTo>
                  <a:lnTo>
                    <a:pt x="50" y="82"/>
                  </a:ln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361" name="フリーフォーム 360"/>
            <p:cNvSpPr>
              <a:spLocks/>
            </p:cNvSpPr>
            <p:nvPr/>
          </p:nvSpPr>
          <p:spPr bwMode="auto">
            <a:xfrm>
              <a:off x="2934" y="2446"/>
              <a:ext cx="82" cy="101"/>
            </a:xfrm>
            <a:custGeom>
              <a:avLst/>
              <a:gdLst/>
              <a:ahLst/>
              <a:cxnLst>
                <a:cxn ang="0">
                  <a:pos x="69" y="94"/>
                </a:cxn>
                <a:cxn ang="0">
                  <a:pos x="75" y="82"/>
                </a:cxn>
                <a:cxn ang="0">
                  <a:pos x="82" y="69"/>
                </a:cxn>
                <a:cxn ang="0">
                  <a:pos x="82" y="50"/>
                </a:cxn>
                <a:cxn ang="0">
                  <a:pos x="82" y="31"/>
                </a:cxn>
                <a:cxn ang="0">
                  <a:pos x="69" y="19"/>
                </a:cxn>
                <a:cxn ang="0">
                  <a:pos x="63" y="6"/>
                </a:cxn>
                <a:cxn ang="0">
                  <a:pos x="50" y="0"/>
                </a:cxn>
                <a:cxn ang="0">
                  <a:pos x="31" y="0"/>
                </a:cxn>
                <a:cxn ang="0">
                  <a:pos x="19" y="12"/>
                </a:cxn>
                <a:cxn ang="0">
                  <a:pos x="6" y="25"/>
                </a:cxn>
                <a:cxn ang="0">
                  <a:pos x="0" y="44"/>
                </a:cxn>
                <a:cxn ang="0">
                  <a:pos x="0" y="63"/>
                </a:cxn>
                <a:cxn ang="0">
                  <a:pos x="12" y="88"/>
                </a:cxn>
                <a:cxn ang="0">
                  <a:pos x="25" y="94"/>
                </a:cxn>
                <a:cxn ang="0">
                  <a:pos x="44" y="101"/>
                </a:cxn>
                <a:cxn ang="0">
                  <a:pos x="57" y="101"/>
                </a:cxn>
                <a:cxn ang="0">
                  <a:pos x="63" y="94"/>
                </a:cxn>
                <a:cxn ang="0">
                  <a:pos x="69" y="94"/>
                </a:cxn>
              </a:cxnLst>
              <a:rect l="0" t="0" r="0" b="0"/>
              <a:pathLst>
                <a:path w="82" h="101">
                  <a:moveTo>
                    <a:pt x="69" y="94"/>
                  </a:moveTo>
                  <a:lnTo>
                    <a:pt x="75" y="82"/>
                  </a:lnTo>
                  <a:lnTo>
                    <a:pt x="82" y="69"/>
                  </a:lnTo>
                  <a:lnTo>
                    <a:pt x="82" y="50"/>
                  </a:lnTo>
                  <a:lnTo>
                    <a:pt x="82" y="31"/>
                  </a:lnTo>
                  <a:lnTo>
                    <a:pt x="69" y="19"/>
                  </a:lnTo>
                  <a:lnTo>
                    <a:pt x="63" y="6"/>
                  </a:lnTo>
                  <a:lnTo>
                    <a:pt x="50" y="0"/>
                  </a:lnTo>
                  <a:lnTo>
                    <a:pt x="31" y="0"/>
                  </a:lnTo>
                  <a:lnTo>
                    <a:pt x="19" y="12"/>
                  </a:lnTo>
                  <a:lnTo>
                    <a:pt x="6" y="25"/>
                  </a:lnTo>
                  <a:lnTo>
                    <a:pt x="0" y="44"/>
                  </a:lnTo>
                  <a:lnTo>
                    <a:pt x="0" y="63"/>
                  </a:lnTo>
                  <a:lnTo>
                    <a:pt x="12" y="88"/>
                  </a:lnTo>
                  <a:lnTo>
                    <a:pt x="25" y="94"/>
                  </a:lnTo>
                  <a:lnTo>
                    <a:pt x="44" y="101"/>
                  </a:lnTo>
                  <a:lnTo>
                    <a:pt x="57" y="101"/>
                  </a:lnTo>
                  <a:lnTo>
                    <a:pt x="63" y="94"/>
                  </a:lnTo>
                  <a:lnTo>
                    <a:pt x="69" y="94"/>
                  </a:ln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362" name="フリーフォーム 361"/>
            <p:cNvSpPr>
              <a:spLocks/>
            </p:cNvSpPr>
            <p:nvPr/>
          </p:nvSpPr>
          <p:spPr bwMode="auto">
            <a:xfrm>
              <a:off x="2965" y="2547"/>
              <a:ext cx="158" cy="145"/>
            </a:xfrm>
            <a:custGeom>
              <a:avLst/>
              <a:gdLst/>
              <a:ahLst/>
              <a:cxnLst>
                <a:cxn ang="0">
                  <a:pos x="51" y="145"/>
                </a:cxn>
                <a:cxn ang="0">
                  <a:pos x="82" y="132"/>
                </a:cxn>
                <a:cxn ang="0">
                  <a:pos x="101" y="113"/>
                </a:cxn>
                <a:cxn ang="0">
                  <a:pos x="120" y="94"/>
                </a:cxn>
                <a:cxn ang="0">
                  <a:pos x="152" y="44"/>
                </a:cxn>
                <a:cxn ang="0">
                  <a:pos x="158" y="25"/>
                </a:cxn>
                <a:cxn ang="0">
                  <a:pos x="145" y="6"/>
                </a:cxn>
                <a:cxn ang="0">
                  <a:pos x="133" y="0"/>
                </a:cxn>
                <a:cxn ang="0">
                  <a:pos x="114" y="0"/>
                </a:cxn>
                <a:cxn ang="0">
                  <a:pos x="89" y="12"/>
                </a:cxn>
                <a:cxn ang="0">
                  <a:pos x="63" y="25"/>
                </a:cxn>
                <a:cxn ang="0">
                  <a:pos x="38" y="37"/>
                </a:cxn>
                <a:cxn ang="0">
                  <a:pos x="32" y="44"/>
                </a:cxn>
                <a:cxn ang="0">
                  <a:pos x="19" y="56"/>
                </a:cxn>
                <a:cxn ang="0">
                  <a:pos x="0" y="94"/>
                </a:cxn>
                <a:cxn ang="0">
                  <a:pos x="0" y="113"/>
                </a:cxn>
                <a:cxn ang="0">
                  <a:pos x="13" y="132"/>
                </a:cxn>
                <a:cxn ang="0">
                  <a:pos x="38" y="145"/>
                </a:cxn>
                <a:cxn ang="0">
                  <a:pos x="44" y="145"/>
                </a:cxn>
                <a:cxn ang="0">
                  <a:pos x="51" y="145"/>
                </a:cxn>
              </a:cxnLst>
              <a:rect l="0" t="0" r="0" b="0"/>
              <a:pathLst>
                <a:path w="158" h="145">
                  <a:moveTo>
                    <a:pt x="51" y="145"/>
                  </a:moveTo>
                  <a:lnTo>
                    <a:pt x="82" y="132"/>
                  </a:lnTo>
                  <a:lnTo>
                    <a:pt x="101" y="113"/>
                  </a:lnTo>
                  <a:lnTo>
                    <a:pt x="120" y="94"/>
                  </a:lnTo>
                  <a:lnTo>
                    <a:pt x="152" y="44"/>
                  </a:lnTo>
                  <a:lnTo>
                    <a:pt x="158" y="25"/>
                  </a:lnTo>
                  <a:lnTo>
                    <a:pt x="145" y="6"/>
                  </a:lnTo>
                  <a:lnTo>
                    <a:pt x="133" y="0"/>
                  </a:lnTo>
                  <a:lnTo>
                    <a:pt x="114" y="0"/>
                  </a:lnTo>
                  <a:lnTo>
                    <a:pt x="89" y="12"/>
                  </a:lnTo>
                  <a:lnTo>
                    <a:pt x="63" y="25"/>
                  </a:lnTo>
                  <a:lnTo>
                    <a:pt x="38" y="37"/>
                  </a:lnTo>
                  <a:lnTo>
                    <a:pt x="32" y="44"/>
                  </a:lnTo>
                  <a:lnTo>
                    <a:pt x="19" y="56"/>
                  </a:lnTo>
                  <a:lnTo>
                    <a:pt x="0" y="94"/>
                  </a:lnTo>
                  <a:lnTo>
                    <a:pt x="0" y="113"/>
                  </a:lnTo>
                  <a:lnTo>
                    <a:pt x="13" y="132"/>
                  </a:lnTo>
                  <a:lnTo>
                    <a:pt x="38" y="145"/>
                  </a:lnTo>
                  <a:lnTo>
                    <a:pt x="44" y="145"/>
                  </a:lnTo>
                  <a:lnTo>
                    <a:pt x="51" y="145"/>
                  </a:ln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363" name="フリーフォーム 362"/>
            <p:cNvSpPr>
              <a:spLocks/>
            </p:cNvSpPr>
            <p:nvPr/>
          </p:nvSpPr>
          <p:spPr bwMode="auto">
            <a:xfrm>
              <a:off x="3394" y="2509"/>
              <a:ext cx="165" cy="139"/>
            </a:xfrm>
            <a:custGeom>
              <a:avLst/>
              <a:gdLst/>
              <a:ahLst/>
              <a:cxnLst>
                <a:cxn ang="0">
                  <a:pos x="51" y="75"/>
                </a:cxn>
                <a:cxn ang="0">
                  <a:pos x="57" y="56"/>
                </a:cxn>
                <a:cxn ang="0">
                  <a:pos x="64" y="44"/>
                </a:cxn>
                <a:cxn ang="0">
                  <a:pos x="57" y="25"/>
                </a:cxn>
                <a:cxn ang="0">
                  <a:pos x="51" y="12"/>
                </a:cxn>
                <a:cxn ang="0">
                  <a:pos x="38" y="12"/>
                </a:cxn>
                <a:cxn ang="0">
                  <a:pos x="13" y="19"/>
                </a:cxn>
                <a:cxn ang="0">
                  <a:pos x="7" y="38"/>
                </a:cxn>
                <a:cxn ang="0">
                  <a:pos x="0" y="50"/>
                </a:cxn>
                <a:cxn ang="0">
                  <a:pos x="0" y="63"/>
                </a:cxn>
                <a:cxn ang="0">
                  <a:pos x="13" y="75"/>
                </a:cxn>
                <a:cxn ang="0">
                  <a:pos x="19" y="82"/>
                </a:cxn>
                <a:cxn ang="0">
                  <a:pos x="26" y="82"/>
                </a:cxn>
                <a:cxn ang="0">
                  <a:pos x="26" y="88"/>
                </a:cxn>
                <a:cxn ang="0">
                  <a:pos x="7" y="101"/>
                </a:cxn>
                <a:cxn ang="0">
                  <a:pos x="7" y="113"/>
                </a:cxn>
                <a:cxn ang="0">
                  <a:pos x="0" y="120"/>
                </a:cxn>
                <a:cxn ang="0">
                  <a:pos x="13" y="139"/>
                </a:cxn>
                <a:cxn ang="0">
                  <a:pos x="26" y="139"/>
                </a:cxn>
                <a:cxn ang="0">
                  <a:pos x="38" y="139"/>
                </a:cxn>
                <a:cxn ang="0">
                  <a:pos x="64" y="120"/>
                </a:cxn>
                <a:cxn ang="0">
                  <a:pos x="76" y="113"/>
                </a:cxn>
                <a:cxn ang="0">
                  <a:pos x="89" y="120"/>
                </a:cxn>
                <a:cxn ang="0">
                  <a:pos x="95" y="126"/>
                </a:cxn>
                <a:cxn ang="0">
                  <a:pos x="101" y="126"/>
                </a:cxn>
                <a:cxn ang="0">
                  <a:pos x="120" y="120"/>
                </a:cxn>
                <a:cxn ang="0">
                  <a:pos x="139" y="107"/>
                </a:cxn>
                <a:cxn ang="0">
                  <a:pos x="146" y="94"/>
                </a:cxn>
                <a:cxn ang="0">
                  <a:pos x="146" y="88"/>
                </a:cxn>
                <a:cxn ang="0">
                  <a:pos x="146" y="82"/>
                </a:cxn>
                <a:cxn ang="0">
                  <a:pos x="139" y="75"/>
                </a:cxn>
                <a:cxn ang="0">
                  <a:pos x="146" y="69"/>
                </a:cxn>
                <a:cxn ang="0">
                  <a:pos x="158" y="63"/>
                </a:cxn>
                <a:cxn ang="0">
                  <a:pos x="165" y="44"/>
                </a:cxn>
                <a:cxn ang="0">
                  <a:pos x="158" y="38"/>
                </a:cxn>
                <a:cxn ang="0">
                  <a:pos x="152" y="31"/>
                </a:cxn>
                <a:cxn ang="0">
                  <a:pos x="139" y="25"/>
                </a:cxn>
                <a:cxn ang="0">
                  <a:pos x="139" y="19"/>
                </a:cxn>
                <a:cxn ang="0">
                  <a:pos x="139" y="6"/>
                </a:cxn>
                <a:cxn ang="0">
                  <a:pos x="133" y="0"/>
                </a:cxn>
                <a:cxn ang="0">
                  <a:pos x="127" y="0"/>
                </a:cxn>
                <a:cxn ang="0">
                  <a:pos x="114" y="6"/>
                </a:cxn>
                <a:cxn ang="0">
                  <a:pos x="108" y="19"/>
                </a:cxn>
                <a:cxn ang="0">
                  <a:pos x="114" y="31"/>
                </a:cxn>
                <a:cxn ang="0">
                  <a:pos x="127" y="31"/>
                </a:cxn>
                <a:cxn ang="0">
                  <a:pos x="127" y="50"/>
                </a:cxn>
                <a:cxn ang="0">
                  <a:pos x="127" y="69"/>
                </a:cxn>
                <a:cxn ang="0">
                  <a:pos x="114" y="75"/>
                </a:cxn>
                <a:cxn ang="0">
                  <a:pos x="95" y="69"/>
                </a:cxn>
                <a:cxn ang="0">
                  <a:pos x="57" y="75"/>
                </a:cxn>
                <a:cxn ang="0">
                  <a:pos x="57" y="75"/>
                </a:cxn>
                <a:cxn ang="0">
                  <a:pos x="51" y="75"/>
                </a:cxn>
              </a:cxnLst>
              <a:rect l="0" t="0" r="0" b="0"/>
              <a:pathLst>
                <a:path w="165" h="139">
                  <a:moveTo>
                    <a:pt x="51" y="75"/>
                  </a:moveTo>
                  <a:lnTo>
                    <a:pt x="57" y="56"/>
                  </a:lnTo>
                  <a:lnTo>
                    <a:pt x="64" y="44"/>
                  </a:lnTo>
                  <a:lnTo>
                    <a:pt x="57" y="25"/>
                  </a:lnTo>
                  <a:lnTo>
                    <a:pt x="51" y="12"/>
                  </a:lnTo>
                  <a:lnTo>
                    <a:pt x="38" y="12"/>
                  </a:lnTo>
                  <a:lnTo>
                    <a:pt x="13" y="19"/>
                  </a:lnTo>
                  <a:lnTo>
                    <a:pt x="7" y="38"/>
                  </a:lnTo>
                  <a:lnTo>
                    <a:pt x="0" y="50"/>
                  </a:lnTo>
                  <a:lnTo>
                    <a:pt x="0" y="63"/>
                  </a:lnTo>
                  <a:lnTo>
                    <a:pt x="13" y="75"/>
                  </a:lnTo>
                  <a:lnTo>
                    <a:pt x="19" y="82"/>
                  </a:lnTo>
                  <a:lnTo>
                    <a:pt x="26" y="82"/>
                  </a:lnTo>
                  <a:lnTo>
                    <a:pt x="26" y="88"/>
                  </a:lnTo>
                  <a:lnTo>
                    <a:pt x="7" y="101"/>
                  </a:lnTo>
                  <a:lnTo>
                    <a:pt x="7" y="113"/>
                  </a:lnTo>
                  <a:lnTo>
                    <a:pt x="0" y="120"/>
                  </a:lnTo>
                  <a:lnTo>
                    <a:pt x="13" y="139"/>
                  </a:lnTo>
                  <a:lnTo>
                    <a:pt x="26" y="139"/>
                  </a:lnTo>
                  <a:lnTo>
                    <a:pt x="38" y="139"/>
                  </a:lnTo>
                  <a:lnTo>
                    <a:pt x="64" y="120"/>
                  </a:lnTo>
                  <a:lnTo>
                    <a:pt x="76" y="113"/>
                  </a:lnTo>
                  <a:lnTo>
                    <a:pt x="89" y="120"/>
                  </a:lnTo>
                  <a:lnTo>
                    <a:pt x="95" y="126"/>
                  </a:lnTo>
                  <a:lnTo>
                    <a:pt x="101" y="126"/>
                  </a:lnTo>
                  <a:lnTo>
                    <a:pt x="120" y="120"/>
                  </a:lnTo>
                  <a:lnTo>
                    <a:pt x="139" y="107"/>
                  </a:lnTo>
                  <a:lnTo>
                    <a:pt x="146" y="94"/>
                  </a:lnTo>
                  <a:lnTo>
                    <a:pt x="146" y="88"/>
                  </a:lnTo>
                  <a:lnTo>
                    <a:pt x="146" y="82"/>
                  </a:lnTo>
                  <a:lnTo>
                    <a:pt x="139" y="75"/>
                  </a:lnTo>
                  <a:lnTo>
                    <a:pt x="146" y="69"/>
                  </a:lnTo>
                  <a:lnTo>
                    <a:pt x="158" y="63"/>
                  </a:lnTo>
                  <a:lnTo>
                    <a:pt x="165" y="44"/>
                  </a:lnTo>
                  <a:lnTo>
                    <a:pt x="158" y="38"/>
                  </a:lnTo>
                  <a:lnTo>
                    <a:pt x="152" y="31"/>
                  </a:lnTo>
                  <a:lnTo>
                    <a:pt x="139" y="25"/>
                  </a:lnTo>
                  <a:lnTo>
                    <a:pt x="139" y="19"/>
                  </a:lnTo>
                  <a:lnTo>
                    <a:pt x="139" y="6"/>
                  </a:lnTo>
                  <a:lnTo>
                    <a:pt x="133" y="0"/>
                  </a:lnTo>
                  <a:lnTo>
                    <a:pt x="127" y="0"/>
                  </a:lnTo>
                  <a:lnTo>
                    <a:pt x="114" y="6"/>
                  </a:lnTo>
                  <a:lnTo>
                    <a:pt x="108" y="19"/>
                  </a:lnTo>
                  <a:lnTo>
                    <a:pt x="114" y="31"/>
                  </a:lnTo>
                  <a:lnTo>
                    <a:pt x="127" y="31"/>
                  </a:lnTo>
                  <a:lnTo>
                    <a:pt x="127" y="50"/>
                  </a:lnTo>
                  <a:lnTo>
                    <a:pt x="127" y="69"/>
                  </a:lnTo>
                  <a:lnTo>
                    <a:pt x="114" y="75"/>
                  </a:lnTo>
                  <a:lnTo>
                    <a:pt x="95" y="69"/>
                  </a:lnTo>
                  <a:lnTo>
                    <a:pt x="57" y="75"/>
                  </a:lnTo>
                  <a:lnTo>
                    <a:pt x="57" y="75"/>
                  </a:lnTo>
                  <a:lnTo>
                    <a:pt x="51" y="75"/>
                  </a:ln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364" name="フリーフォーム 363"/>
            <p:cNvSpPr>
              <a:spLocks/>
            </p:cNvSpPr>
            <p:nvPr/>
          </p:nvSpPr>
          <p:spPr bwMode="auto">
            <a:xfrm>
              <a:off x="3861" y="2521"/>
              <a:ext cx="83" cy="95"/>
            </a:xfrm>
            <a:custGeom>
              <a:avLst/>
              <a:gdLst/>
              <a:ahLst/>
              <a:cxnLst>
                <a:cxn ang="0">
                  <a:pos x="57" y="95"/>
                </a:cxn>
                <a:cxn ang="0">
                  <a:pos x="70" y="82"/>
                </a:cxn>
                <a:cxn ang="0">
                  <a:pos x="83" y="63"/>
                </a:cxn>
                <a:cxn ang="0">
                  <a:pos x="83" y="38"/>
                </a:cxn>
                <a:cxn ang="0">
                  <a:pos x="70" y="13"/>
                </a:cxn>
                <a:cxn ang="0">
                  <a:pos x="51" y="0"/>
                </a:cxn>
                <a:cxn ang="0">
                  <a:pos x="32" y="0"/>
                </a:cxn>
                <a:cxn ang="0">
                  <a:pos x="13" y="7"/>
                </a:cxn>
                <a:cxn ang="0">
                  <a:pos x="0" y="26"/>
                </a:cxn>
                <a:cxn ang="0">
                  <a:pos x="0" y="57"/>
                </a:cxn>
                <a:cxn ang="0">
                  <a:pos x="7" y="70"/>
                </a:cxn>
                <a:cxn ang="0">
                  <a:pos x="13" y="82"/>
                </a:cxn>
                <a:cxn ang="0">
                  <a:pos x="38" y="95"/>
                </a:cxn>
                <a:cxn ang="0">
                  <a:pos x="51" y="95"/>
                </a:cxn>
                <a:cxn ang="0">
                  <a:pos x="57" y="95"/>
                </a:cxn>
              </a:cxnLst>
              <a:rect l="0" t="0" r="0" b="0"/>
              <a:pathLst>
                <a:path w="83" h="95">
                  <a:moveTo>
                    <a:pt x="57" y="95"/>
                  </a:moveTo>
                  <a:lnTo>
                    <a:pt x="70" y="82"/>
                  </a:lnTo>
                  <a:lnTo>
                    <a:pt x="83" y="63"/>
                  </a:lnTo>
                  <a:lnTo>
                    <a:pt x="83" y="38"/>
                  </a:lnTo>
                  <a:lnTo>
                    <a:pt x="70" y="13"/>
                  </a:lnTo>
                  <a:lnTo>
                    <a:pt x="51" y="0"/>
                  </a:lnTo>
                  <a:lnTo>
                    <a:pt x="32" y="0"/>
                  </a:lnTo>
                  <a:lnTo>
                    <a:pt x="13" y="7"/>
                  </a:lnTo>
                  <a:lnTo>
                    <a:pt x="0" y="26"/>
                  </a:lnTo>
                  <a:lnTo>
                    <a:pt x="0" y="57"/>
                  </a:lnTo>
                  <a:lnTo>
                    <a:pt x="7" y="70"/>
                  </a:lnTo>
                  <a:lnTo>
                    <a:pt x="13" y="82"/>
                  </a:lnTo>
                  <a:lnTo>
                    <a:pt x="38" y="95"/>
                  </a:lnTo>
                  <a:lnTo>
                    <a:pt x="51" y="95"/>
                  </a:lnTo>
                  <a:lnTo>
                    <a:pt x="57" y="95"/>
                  </a:ln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365" name="フリーフォーム 364"/>
            <p:cNvSpPr>
              <a:spLocks/>
            </p:cNvSpPr>
            <p:nvPr/>
          </p:nvSpPr>
          <p:spPr bwMode="auto">
            <a:xfrm>
              <a:off x="3691" y="2155"/>
              <a:ext cx="82" cy="82"/>
            </a:xfrm>
            <a:custGeom>
              <a:avLst/>
              <a:gdLst/>
              <a:ahLst/>
              <a:cxnLst>
                <a:cxn ang="0">
                  <a:pos x="32" y="82"/>
                </a:cxn>
                <a:cxn ang="0">
                  <a:pos x="57" y="76"/>
                </a:cxn>
                <a:cxn ang="0">
                  <a:pos x="70" y="64"/>
                </a:cxn>
                <a:cxn ang="0">
                  <a:pos x="76" y="51"/>
                </a:cxn>
                <a:cxn ang="0">
                  <a:pos x="82" y="26"/>
                </a:cxn>
                <a:cxn ang="0">
                  <a:pos x="76" y="26"/>
                </a:cxn>
                <a:cxn ang="0">
                  <a:pos x="76" y="26"/>
                </a:cxn>
                <a:cxn ang="0">
                  <a:pos x="57" y="26"/>
                </a:cxn>
                <a:cxn ang="0">
                  <a:pos x="44" y="26"/>
                </a:cxn>
                <a:cxn ang="0">
                  <a:pos x="38" y="19"/>
                </a:cxn>
                <a:cxn ang="0">
                  <a:pos x="32" y="7"/>
                </a:cxn>
                <a:cxn ang="0">
                  <a:pos x="19" y="0"/>
                </a:cxn>
                <a:cxn ang="0">
                  <a:pos x="6" y="7"/>
                </a:cxn>
                <a:cxn ang="0">
                  <a:pos x="0" y="13"/>
                </a:cxn>
                <a:cxn ang="0">
                  <a:pos x="0" y="19"/>
                </a:cxn>
                <a:cxn ang="0">
                  <a:pos x="13" y="26"/>
                </a:cxn>
                <a:cxn ang="0">
                  <a:pos x="13" y="26"/>
                </a:cxn>
                <a:cxn ang="0">
                  <a:pos x="13" y="32"/>
                </a:cxn>
                <a:cxn ang="0">
                  <a:pos x="6" y="45"/>
                </a:cxn>
                <a:cxn ang="0">
                  <a:pos x="6" y="64"/>
                </a:cxn>
                <a:cxn ang="0">
                  <a:pos x="13" y="76"/>
                </a:cxn>
                <a:cxn ang="0">
                  <a:pos x="25" y="82"/>
                </a:cxn>
                <a:cxn ang="0">
                  <a:pos x="32" y="82"/>
                </a:cxn>
              </a:cxnLst>
              <a:rect l="0" t="0" r="0" b="0"/>
              <a:pathLst>
                <a:path w="82" h="82">
                  <a:moveTo>
                    <a:pt x="32" y="82"/>
                  </a:moveTo>
                  <a:lnTo>
                    <a:pt x="57" y="76"/>
                  </a:lnTo>
                  <a:lnTo>
                    <a:pt x="70" y="64"/>
                  </a:lnTo>
                  <a:lnTo>
                    <a:pt x="76" y="51"/>
                  </a:lnTo>
                  <a:lnTo>
                    <a:pt x="82" y="26"/>
                  </a:lnTo>
                  <a:lnTo>
                    <a:pt x="76" y="26"/>
                  </a:lnTo>
                  <a:lnTo>
                    <a:pt x="76" y="26"/>
                  </a:lnTo>
                  <a:lnTo>
                    <a:pt x="57" y="26"/>
                  </a:lnTo>
                  <a:lnTo>
                    <a:pt x="44" y="26"/>
                  </a:lnTo>
                  <a:lnTo>
                    <a:pt x="38" y="19"/>
                  </a:lnTo>
                  <a:lnTo>
                    <a:pt x="32" y="7"/>
                  </a:lnTo>
                  <a:lnTo>
                    <a:pt x="19" y="0"/>
                  </a:lnTo>
                  <a:lnTo>
                    <a:pt x="6" y="7"/>
                  </a:lnTo>
                  <a:lnTo>
                    <a:pt x="0" y="13"/>
                  </a:lnTo>
                  <a:lnTo>
                    <a:pt x="0" y="19"/>
                  </a:lnTo>
                  <a:lnTo>
                    <a:pt x="13" y="26"/>
                  </a:lnTo>
                  <a:lnTo>
                    <a:pt x="13" y="26"/>
                  </a:lnTo>
                  <a:lnTo>
                    <a:pt x="13" y="32"/>
                  </a:lnTo>
                  <a:lnTo>
                    <a:pt x="6" y="45"/>
                  </a:lnTo>
                  <a:lnTo>
                    <a:pt x="6" y="64"/>
                  </a:lnTo>
                  <a:lnTo>
                    <a:pt x="13" y="76"/>
                  </a:lnTo>
                  <a:lnTo>
                    <a:pt x="25" y="82"/>
                  </a:lnTo>
                  <a:lnTo>
                    <a:pt x="32" y="82"/>
                  </a:ln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366" name="フリーフォーム 365"/>
            <p:cNvSpPr>
              <a:spLocks/>
            </p:cNvSpPr>
            <p:nvPr/>
          </p:nvSpPr>
          <p:spPr bwMode="auto">
            <a:xfrm>
              <a:off x="3975" y="2250"/>
              <a:ext cx="511" cy="278"/>
            </a:xfrm>
            <a:custGeom>
              <a:avLst/>
              <a:gdLst/>
              <a:ahLst/>
              <a:cxnLst>
                <a:cxn ang="0">
                  <a:pos x="51" y="271"/>
                </a:cxn>
                <a:cxn ang="0">
                  <a:pos x="76" y="252"/>
                </a:cxn>
                <a:cxn ang="0">
                  <a:pos x="95" y="240"/>
                </a:cxn>
                <a:cxn ang="0">
                  <a:pos x="278" y="145"/>
                </a:cxn>
                <a:cxn ang="0">
                  <a:pos x="316" y="133"/>
                </a:cxn>
                <a:cxn ang="0">
                  <a:pos x="341" y="114"/>
                </a:cxn>
                <a:cxn ang="0">
                  <a:pos x="372" y="95"/>
                </a:cxn>
                <a:cxn ang="0">
                  <a:pos x="404" y="82"/>
                </a:cxn>
                <a:cxn ang="0">
                  <a:pos x="442" y="57"/>
                </a:cxn>
                <a:cxn ang="0">
                  <a:pos x="448" y="69"/>
                </a:cxn>
                <a:cxn ang="0">
                  <a:pos x="467" y="76"/>
                </a:cxn>
                <a:cxn ang="0">
                  <a:pos x="486" y="76"/>
                </a:cxn>
                <a:cxn ang="0">
                  <a:pos x="499" y="63"/>
                </a:cxn>
                <a:cxn ang="0">
                  <a:pos x="511" y="51"/>
                </a:cxn>
                <a:cxn ang="0">
                  <a:pos x="511" y="25"/>
                </a:cxn>
                <a:cxn ang="0">
                  <a:pos x="499" y="6"/>
                </a:cxn>
                <a:cxn ang="0">
                  <a:pos x="486" y="0"/>
                </a:cxn>
                <a:cxn ang="0">
                  <a:pos x="480" y="0"/>
                </a:cxn>
                <a:cxn ang="0">
                  <a:pos x="467" y="6"/>
                </a:cxn>
                <a:cxn ang="0">
                  <a:pos x="448" y="25"/>
                </a:cxn>
                <a:cxn ang="0">
                  <a:pos x="442" y="44"/>
                </a:cxn>
                <a:cxn ang="0">
                  <a:pos x="423" y="57"/>
                </a:cxn>
                <a:cxn ang="0">
                  <a:pos x="391" y="69"/>
                </a:cxn>
                <a:cxn ang="0">
                  <a:pos x="341" y="88"/>
                </a:cxn>
                <a:cxn ang="0">
                  <a:pos x="265" y="133"/>
                </a:cxn>
                <a:cxn ang="0">
                  <a:pos x="215" y="151"/>
                </a:cxn>
                <a:cxn ang="0">
                  <a:pos x="164" y="177"/>
                </a:cxn>
                <a:cxn ang="0">
                  <a:pos x="82" y="221"/>
                </a:cxn>
                <a:cxn ang="0">
                  <a:pos x="57" y="221"/>
                </a:cxn>
                <a:cxn ang="0">
                  <a:pos x="25" y="233"/>
                </a:cxn>
                <a:cxn ang="0">
                  <a:pos x="6" y="252"/>
                </a:cxn>
                <a:cxn ang="0">
                  <a:pos x="0" y="265"/>
                </a:cxn>
                <a:cxn ang="0">
                  <a:pos x="6" y="271"/>
                </a:cxn>
                <a:cxn ang="0">
                  <a:pos x="19" y="278"/>
                </a:cxn>
                <a:cxn ang="0">
                  <a:pos x="32" y="278"/>
                </a:cxn>
                <a:cxn ang="0">
                  <a:pos x="44" y="271"/>
                </a:cxn>
                <a:cxn ang="0">
                  <a:pos x="51" y="271"/>
                </a:cxn>
              </a:cxnLst>
              <a:rect l="0" t="0" r="0" b="0"/>
              <a:pathLst>
                <a:path w="511" h="278">
                  <a:moveTo>
                    <a:pt x="51" y="271"/>
                  </a:moveTo>
                  <a:lnTo>
                    <a:pt x="76" y="252"/>
                  </a:lnTo>
                  <a:lnTo>
                    <a:pt x="95" y="240"/>
                  </a:lnTo>
                  <a:lnTo>
                    <a:pt x="278" y="145"/>
                  </a:lnTo>
                  <a:lnTo>
                    <a:pt x="316" y="133"/>
                  </a:lnTo>
                  <a:lnTo>
                    <a:pt x="341" y="114"/>
                  </a:lnTo>
                  <a:lnTo>
                    <a:pt x="372" y="95"/>
                  </a:lnTo>
                  <a:lnTo>
                    <a:pt x="404" y="82"/>
                  </a:lnTo>
                  <a:lnTo>
                    <a:pt x="442" y="57"/>
                  </a:lnTo>
                  <a:lnTo>
                    <a:pt x="448" y="69"/>
                  </a:lnTo>
                  <a:lnTo>
                    <a:pt x="467" y="76"/>
                  </a:lnTo>
                  <a:lnTo>
                    <a:pt x="486" y="76"/>
                  </a:lnTo>
                  <a:lnTo>
                    <a:pt x="499" y="63"/>
                  </a:lnTo>
                  <a:lnTo>
                    <a:pt x="511" y="51"/>
                  </a:lnTo>
                  <a:lnTo>
                    <a:pt x="511" y="25"/>
                  </a:lnTo>
                  <a:lnTo>
                    <a:pt x="499" y="6"/>
                  </a:lnTo>
                  <a:lnTo>
                    <a:pt x="486" y="0"/>
                  </a:lnTo>
                  <a:lnTo>
                    <a:pt x="480" y="0"/>
                  </a:lnTo>
                  <a:lnTo>
                    <a:pt x="467" y="6"/>
                  </a:lnTo>
                  <a:lnTo>
                    <a:pt x="448" y="25"/>
                  </a:lnTo>
                  <a:lnTo>
                    <a:pt x="442" y="44"/>
                  </a:lnTo>
                  <a:lnTo>
                    <a:pt x="423" y="57"/>
                  </a:lnTo>
                  <a:lnTo>
                    <a:pt x="391" y="69"/>
                  </a:lnTo>
                  <a:lnTo>
                    <a:pt x="341" y="88"/>
                  </a:lnTo>
                  <a:lnTo>
                    <a:pt x="265" y="133"/>
                  </a:lnTo>
                  <a:lnTo>
                    <a:pt x="215" y="151"/>
                  </a:lnTo>
                  <a:lnTo>
                    <a:pt x="164" y="177"/>
                  </a:lnTo>
                  <a:lnTo>
                    <a:pt x="82" y="221"/>
                  </a:lnTo>
                  <a:lnTo>
                    <a:pt x="57" y="221"/>
                  </a:lnTo>
                  <a:lnTo>
                    <a:pt x="25" y="233"/>
                  </a:lnTo>
                  <a:lnTo>
                    <a:pt x="6" y="252"/>
                  </a:lnTo>
                  <a:lnTo>
                    <a:pt x="0" y="265"/>
                  </a:lnTo>
                  <a:lnTo>
                    <a:pt x="6" y="271"/>
                  </a:lnTo>
                  <a:lnTo>
                    <a:pt x="19" y="278"/>
                  </a:lnTo>
                  <a:lnTo>
                    <a:pt x="32" y="278"/>
                  </a:lnTo>
                  <a:lnTo>
                    <a:pt x="44" y="271"/>
                  </a:lnTo>
                  <a:lnTo>
                    <a:pt x="51" y="271"/>
                  </a:ln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367" name="フリーフォーム 366"/>
            <p:cNvSpPr>
              <a:spLocks/>
            </p:cNvSpPr>
            <p:nvPr/>
          </p:nvSpPr>
          <p:spPr bwMode="auto">
            <a:xfrm>
              <a:off x="3382" y="1935"/>
              <a:ext cx="31" cy="37"/>
            </a:xfrm>
            <a:custGeom>
              <a:avLst/>
              <a:gdLst/>
              <a:ahLst/>
              <a:cxnLst>
                <a:cxn ang="0">
                  <a:pos x="19" y="31"/>
                </a:cxn>
                <a:cxn ang="0">
                  <a:pos x="31" y="12"/>
                </a:cxn>
                <a:cxn ang="0">
                  <a:pos x="25" y="6"/>
                </a:cxn>
                <a:cxn ang="0">
                  <a:pos x="19" y="0"/>
                </a:cxn>
                <a:cxn ang="0">
                  <a:pos x="12" y="0"/>
                </a:cxn>
                <a:cxn ang="0">
                  <a:pos x="6" y="0"/>
                </a:cxn>
                <a:cxn ang="0">
                  <a:pos x="0" y="12"/>
                </a:cxn>
                <a:cxn ang="0">
                  <a:pos x="6" y="31"/>
                </a:cxn>
                <a:cxn ang="0">
                  <a:pos x="12" y="37"/>
                </a:cxn>
                <a:cxn ang="0">
                  <a:pos x="12" y="31"/>
                </a:cxn>
                <a:cxn ang="0">
                  <a:pos x="19" y="31"/>
                </a:cxn>
              </a:cxnLst>
              <a:rect l="0" t="0" r="0" b="0"/>
              <a:pathLst>
                <a:path w="31" h="37">
                  <a:moveTo>
                    <a:pt x="19" y="31"/>
                  </a:moveTo>
                  <a:lnTo>
                    <a:pt x="31" y="12"/>
                  </a:lnTo>
                  <a:lnTo>
                    <a:pt x="25" y="6"/>
                  </a:lnTo>
                  <a:lnTo>
                    <a:pt x="19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12"/>
                  </a:lnTo>
                  <a:lnTo>
                    <a:pt x="6" y="31"/>
                  </a:lnTo>
                  <a:lnTo>
                    <a:pt x="12" y="37"/>
                  </a:lnTo>
                  <a:lnTo>
                    <a:pt x="12" y="31"/>
                  </a:lnTo>
                  <a:lnTo>
                    <a:pt x="19" y="31"/>
                  </a:lnTo>
                  <a:close/>
                </a:path>
              </a:pathLst>
            </a:cu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368" name="フリーフォーム 367"/>
            <p:cNvSpPr>
              <a:spLocks/>
            </p:cNvSpPr>
            <p:nvPr/>
          </p:nvSpPr>
          <p:spPr bwMode="auto">
            <a:xfrm>
              <a:off x="3792" y="1998"/>
              <a:ext cx="126" cy="75"/>
            </a:xfrm>
            <a:custGeom>
              <a:avLst/>
              <a:gdLst/>
              <a:ahLst/>
              <a:cxnLst>
                <a:cxn ang="0">
                  <a:pos x="82" y="69"/>
                </a:cxn>
                <a:cxn ang="0">
                  <a:pos x="101" y="69"/>
                </a:cxn>
                <a:cxn ang="0">
                  <a:pos x="114" y="63"/>
                </a:cxn>
                <a:cxn ang="0">
                  <a:pos x="120" y="50"/>
                </a:cxn>
                <a:cxn ang="0">
                  <a:pos x="126" y="31"/>
                </a:cxn>
                <a:cxn ang="0">
                  <a:pos x="126" y="19"/>
                </a:cxn>
                <a:cxn ang="0">
                  <a:pos x="126" y="12"/>
                </a:cxn>
                <a:cxn ang="0">
                  <a:pos x="114" y="0"/>
                </a:cxn>
                <a:cxn ang="0">
                  <a:pos x="101" y="6"/>
                </a:cxn>
                <a:cxn ang="0">
                  <a:pos x="88" y="6"/>
                </a:cxn>
                <a:cxn ang="0">
                  <a:pos x="69" y="6"/>
                </a:cxn>
                <a:cxn ang="0">
                  <a:pos x="57" y="6"/>
                </a:cxn>
                <a:cxn ang="0">
                  <a:pos x="44" y="6"/>
                </a:cxn>
                <a:cxn ang="0">
                  <a:pos x="32" y="19"/>
                </a:cxn>
                <a:cxn ang="0">
                  <a:pos x="19" y="31"/>
                </a:cxn>
                <a:cxn ang="0">
                  <a:pos x="6" y="31"/>
                </a:cxn>
                <a:cxn ang="0">
                  <a:pos x="0" y="31"/>
                </a:cxn>
                <a:cxn ang="0">
                  <a:pos x="0" y="38"/>
                </a:cxn>
                <a:cxn ang="0">
                  <a:pos x="13" y="44"/>
                </a:cxn>
                <a:cxn ang="0">
                  <a:pos x="19" y="56"/>
                </a:cxn>
                <a:cxn ang="0">
                  <a:pos x="19" y="69"/>
                </a:cxn>
                <a:cxn ang="0">
                  <a:pos x="32" y="75"/>
                </a:cxn>
                <a:cxn ang="0">
                  <a:pos x="51" y="75"/>
                </a:cxn>
                <a:cxn ang="0">
                  <a:pos x="63" y="75"/>
                </a:cxn>
                <a:cxn ang="0">
                  <a:pos x="76" y="69"/>
                </a:cxn>
                <a:cxn ang="0">
                  <a:pos x="82" y="69"/>
                </a:cxn>
              </a:cxnLst>
              <a:rect l="0" t="0" r="0" b="0"/>
              <a:pathLst>
                <a:path w="126" h="75">
                  <a:moveTo>
                    <a:pt x="82" y="69"/>
                  </a:moveTo>
                  <a:lnTo>
                    <a:pt x="101" y="69"/>
                  </a:lnTo>
                  <a:lnTo>
                    <a:pt x="114" y="63"/>
                  </a:lnTo>
                  <a:lnTo>
                    <a:pt x="120" y="50"/>
                  </a:lnTo>
                  <a:lnTo>
                    <a:pt x="126" y="31"/>
                  </a:lnTo>
                  <a:lnTo>
                    <a:pt x="126" y="19"/>
                  </a:lnTo>
                  <a:lnTo>
                    <a:pt x="126" y="12"/>
                  </a:lnTo>
                  <a:lnTo>
                    <a:pt x="114" y="0"/>
                  </a:lnTo>
                  <a:lnTo>
                    <a:pt x="101" y="6"/>
                  </a:lnTo>
                  <a:lnTo>
                    <a:pt x="88" y="6"/>
                  </a:lnTo>
                  <a:lnTo>
                    <a:pt x="69" y="6"/>
                  </a:lnTo>
                  <a:lnTo>
                    <a:pt x="57" y="6"/>
                  </a:lnTo>
                  <a:lnTo>
                    <a:pt x="44" y="6"/>
                  </a:lnTo>
                  <a:lnTo>
                    <a:pt x="32" y="19"/>
                  </a:lnTo>
                  <a:lnTo>
                    <a:pt x="19" y="31"/>
                  </a:lnTo>
                  <a:lnTo>
                    <a:pt x="6" y="31"/>
                  </a:lnTo>
                  <a:lnTo>
                    <a:pt x="0" y="31"/>
                  </a:lnTo>
                  <a:lnTo>
                    <a:pt x="0" y="38"/>
                  </a:lnTo>
                  <a:lnTo>
                    <a:pt x="13" y="44"/>
                  </a:lnTo>
                  <a:lnTo>
                    <a:pt x="19" y="56"/>
                  </a:lnTo>
                  <a:lnTo>
                    <a:pt x="19" y="69"/>
                  </a:lnTo>
                  <a:lnTo>
                    <a:pt x="32" y="75"/>
                  </a:lnTo>
                  <a:lnTo>
                    <a:pt x="51" y="75"/>
                  </a:lnTo>
                  <a:lnTo>
                    <a:pt x="63" y="75"/>
                  </a:lnTo>
                  <a:lnTo>
                    <a:pt x="76" y="69"/>
                  </a:lnTo>
                  <a:lnTo>
                    <a:pt x="82" y="69"/>
                  </a:lnTo>
                  <a:close/>
                </a:path>
              </a:pathLst>
            </a:cu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369" name="フリーフォーム 368"/>
            <p:cNvSpPr>
              <a:spLocks/>
            </p:cNvSpPr>
            <p:nvPr/>
          </p:nvSpPr>
          <p:spPr bwMode="auto">
            <a:xfrm>
              <a:off x="2650" y="1506"/>
              <a:ext cx="120" cy="69"/>
            </a:xfrm>
            <a:custGeom>
              <a:avLst/>
              <a:gdLst/>
              <a:ahLst/>
              <a:cxnLst>
                <a:cxn ang="0">
                  <a:pos x="120" y="25"/>
                </a:cxn>
                <a:cxn ang="0">
                  <a:pos x="120" y="12"/>
                </a:cxn>
                <a:cxn ang="0">
                  <a:pos x="107" y="12"/>
                </a:cxn>
                <a:cxn ang="0">
                  <a:pos x="94" y="12"/>
                </a:cxn>
                <a:cxn ang="0">
                  <a:pos x="82" y="6"/>
                </a:cxn>
                <a:cxn ang="0">
                  <a:pos x="69" y="0"/>
                </a:cxn>
                <a:cxn ang="0">
                  <a:pos x="50" y="0"/>
                </a:cxn>
                <a:cxn ang="0">
                  <a:pos x="31" y="0"/>
                </a:cxn>
                <a:cxn ang="0">
                  <a:pos x="12" y="12"/>
                </a:cxn>
                <a:cxn ang="0">
                  <a:pos x="6" y="25"/>
                </a:cxn>
                <a:cxn ang="0">
                  <a:pos x="0" y="44"/>
                </a:cxn>
                <a:cxn ang="0">
                  <a:pos x="6" y="56"/>
                </a:cxn>
                <a:cxn ang="0">
                  <a:pos x="25" y="69"/>
                </a:cxn>
                <a:cxn ang="0">
                  <a:pos x="50" y="69"/>
                </a:cxn>
                <a:cxn ang="0">
                  <a:pos x="63" y="69"/>
                </a:cxn>
                <a:cxn ang="0">
                  <a:pos x="94" y="56"/>
                </a:cxn>
                <a:cxn ang="0">
                  <a:pos x="113" y="44"/>
                </a:cxn>
                <a:cxn ang="0">
                  <a:pos x="120" y="37"/>
                </a:cxn>
                <a:cxn ang="0">
                  <a:pos x="120" y="31"/>
                </a:cxn>
                <a:cxn ang="0">
                  <a:pos x="120" y="25"/>
                </a:cxn>
              </a:cxnLst>
              <a:rect l="0" t="0" r="0" b="0"/>
              <a:pathLst>
                <a:path w="120" h="69">
                  <a:moveTo>
                    <a:pt x="120" y="25"/>
                  </a:moveTo>
                  <a:lnTo>
                    <a:pt x="120" y="12"/>
                  </a:lnTo>
                  <a:lnTo>
                    <a:pt x="107" y="12"/>
                  </a:lnTo>
                  <a:lnTo>
                    <a:pt x="94" y="12"/>
                  </a:lnTo>
                  <a:lnTo>
                    <a:pt x="82" y="6"/>
                  </a:lnTo>
                  <a:lnTo>
                    <a:pt x="69" y="0"/>
                  </a:lnTo>
                  <a:lnTo>
                    <a:pt x="50" y="0"/>
                  </a:lnTo>
                  <a:lnTo>
                    <a:pt x="31" y="0"/>
                  </a:lnTo>
                  <a:lnTo>
                    <a:pt x="12" y="12"/>
                  </a:lnTo>
                  <a:lnTo>
                    <a:pt x="6" y="25"/>
                  </a:lnTo>
                  <a:lnTo>
                    <a:pt x="0" y="44"/>
                  </a:lnTo>
                  <a:lnTo>
                    <a:pt x="6" y="56"/>
                  </a:lnTo>
                  <a:lnTo>
                    <a:pt x="25" y="69"/>
                  </a:lnTo>
                  <a:lnTo>
                    <a:pt x="50" y="69"/>
                  </a:lnTo>
                  <a:lnTo>
                    <a:pt x="63" y="69"/>
                  </a:lnTo>
                  <a:lnTo>
                    <a:pt x="94" y="56"/>
                  </a:lnTo>
                  <a:lnTo>
                    <a:pt x="113" y="44"/>
                  </a:lnTo>
                  <a:lnTo>
                    <a:pt x="120" y="37"/>
                  </a:lnTo>
                  <a:lnTo>
                    <a:pt x="120" y="31"/>
                  </a:lnTo>
                  <a:lnTo>
                    <a:pt x="120" y="25"/>
                  </a:lnTo>
                  <a:close/>
                </a:path>
              </a:pathLst>
            </a:cu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370" name="フリーフォーム 369"/>
            <p:cNvSpPr>
              <a:spLocks/>
            </p:cNvSpPr>
            <p:nvPr/>
          </p:nvSpPr>
          <p:spPr bwMode="auto">
            <a:xfrm>
              <a:off x="2107" y="1525"/>
              <a:ext cx="50" cy="50"/>
            </a:xfrm>
            <a:custGeom>
              <a:avLst/>
              <a:gdLst/>
              <a:ahLst/>
              <a:cxnLst>
                <a:cxn ang="0">
                  <a:pos x="44" y="44"/>
                </a:cxn>
                <a:cxn ang="0">
                  <a:pos x="50" y="31"/>
                </a:cxn>
                <a:cxn ang="0">
                  <a:pos x="44" y="12"/>
                </a:cxn>
                <a:cxn ang="0">
                  <a:pos x="38" y="6"/>
                </a:cxn>
                <a:cxn ang="0">
                  <a:pos x="25" y="0"/>
                </a:cxn>
                <a:cxn ang="0">
                  <a:pos x="6" y="12"/>
                </a:cxn>
                <a:cxn ang="0">
                  <a:pos x="0" y="31"/>
                </a:cxn>
                <a:cxn ang="0">
                  <a:pos x="0" y="37"/>
                </a:cxn>
                <a:cxn ang="0">
                  <a:pos x="6" y="44"/>
                </a:cxn>
                <a:cxn ang="0">
                  <a:pos x="32" y="50"/>
                </a:cxn>
                <a:cxn ang="0">
                  <a:pos x="38" y="44"/>
                </a:cxn>
                <a:cxn ang="0">
                  <a:pos x="44" y="44"/>
                </a:cxn>
              </a:cxnLst>
              <a:rect l="0" t="0" r="0" b="0"/>
              <a:pathLst>
                <a:path w="50" h="50">
                  <a:moveTo>
                    <a:pt x="44" y="44"/>
                  </a:moveTo>
                  <a:lnTo>
                    <a:pt x="50" y="31"/>
                  </a:lnTo>
                  <a:lnTo>
                    <a:pt x="44" y="12"/>
                  </a:lnTo>
                  <a:lnTo>
                    <a:pt x="38" y="6"/>
                  </a:lnTo>
                  <a:lnTo>
                    <a:pt x="25" y="0"/>
                  </a:lnTo>
                  <a:lnTo>
                    <a:pt x="6" y="12"/>
                  </a:lnTo>
                  <a:lnTo>
                    <a:pt x="0" y="31"/>
                  </a:lnTo>
                  <a:lnTo>
                    <a:pt x="0" y="37"/>
                  </a:lnTo>
                  <a:lnTo>
                    <a:pt x="6" y="44"/>
                  </a:lnTo>
                  <a:lnTo>
                    <a:pt x="32" y="50"/>
                  </a:lnTo>
                  <a:lnTo>
                    <a:pt x="38" y="44"/>
                  </a:lnTo>
                  <a:lnTo>
                    <a:pt x="44" y="44"/>
                  </a:lnTo>
                  <a:close/>
                </a:path>
              </a:pathLst>
            </a:cu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371" name="フリーフォーム 370"/>
            <p:cNvSpPr>
              <a:spLocks/>
            </p:cNvSpPr>
            <p:nvPr/>
          </p:nvSpPr>
          <p:spPr bwMode="auto">
            <a:xfrm>
              <a:off x="3672" y="2023"/>
              <a:ext cx="70" cy="63"/>
            </a:xfrm>
            <a:custGeom>
              <a:avLst/>
              <a:gdLst/>
              <a:ahLst/>
              <a:cxnLst>
                <a:cxn ang="0">
                  <a:pos x="57" y="57"/>
                </a:cxn>
                <a:cxn ang="0">
                  <a:pos x="63" y="44"/>
                </a:cxn>
                <a:cxn ang="0">
                  <a:pos x="70" y="31"/>
                </a:cxn>
                <a:cxn ang="0">
                  <a:pos x="63" y="13"/>
                </a:cxn>
                <a:cxn ang="0">
                  <a:pos x="57" y="0"/>
                </a:cxn>
                <a:cxn ang="0">
                  <a:pos x="44" y="0"/>
                </a:cxn>
                <a:cxn ang="0">
                  <a:pos x="32" y="6"/>
                </a:cxn>
                <a:cxn ang="0">
                  <a:pos x="19" y="13"/>
                </a:cxn>
                <a:cxn ang="0">
                  <a:pos x="0" y="38"/>
                </a:cxn>
                <a:cxn ang="0">
                  <a:pos x="0" y="44"/>
                </a:cxn>
                <a:cxn ang="0">
                  <a:pos x="13" y="50"/>
                </a:cxn>
                <a:cxn ang="0">
                  <a:pos x="32" y="63"/>
                </a:cxn>
                <a:cxn ang="0">
                  <a:pos x="44" y="63"/>
                </a:cxn>
                <a:cxn ang="0">
                  <a:pos x="51" y="57"/>
                </a:cxn>
                <a:cxn ang="0">
                  <a:pos x="57" y="57"/>
                </a:cxn>
              </a:cxnLst>
              <a:rect l="0" t="0" r="0" b="0"/>
              <a:pathLst>
                <a:path w="70" h="63">
                  <a:moveTo>
                    <a:pt x="57" y="57"/>
                  </a:moveTo>
                  <a:lnTo>
                    <a:pt x="63" y="44"/>
                  </a:lnTo>
                  <a:lnTo>
                    <a:pt x="70" y="31"/>
                  </a:lnTo>
                  <a:lnTo>
                    <a:pt x="63" y="13"/>
                  </a:lnTo>
                  <a:lnTo>
                    <a:pt x="57" y="0"/>
                  </a:lnTo>
                  <a:lnTo>
                    <a:pt x="44" y="0"/>
                  </a:lnTo>
                  <a:lnTo>
                    <a:pt x="32" y="6"/>
                  </a:lnTo>
                  <a:lnTo>
                    <a:pt x="19" y="13"/>
                  </a:lnTo>
                  <a:lnTo>
                    <a:pt x="0" y="38"/>
                  </a:lnTo>
                  <a:lnTo>
                    <a:pt x="0" y="44"/>
                  </a:lnTo>
                  <a:lnTo>
                    <a:pt x="13" y="50"/>
                  </a:lnTo>
                  <a:lnTo>
                    <a:pt x="32" y="63"/>
                  </a:lnTo>
                  <a:lnTo>
                    <a:pt x="44" y="63"/>
                  </a:lnTo>
                  <a:lnTo>
                    <a:pt x="51" y="57"/>
                  </a:lnTo>
                  <a:lnTo>
                    <a:pt x="57" y="57"/>
                  </a:lnTo>
                  <a:close/>
                </a:path>
              </a:pathLst>
            </a:cu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372" name="フリーフォーム 371"/>
            <p:cNvSpPr>
              <a:spLocks/>
            </p:cNvSpPr>
            <p:nvPr/>
          </p:nvSpPr>
          <p:spPr bwMode="auto">
            <a:xfrm>
              <a:off x="3792" y="2092"/>
              <a:ext cx="44" cy="51"/>
            </a:xfrm>
            <a:custGeom>
              <a:avLst/>
              <a:gdLst/>
              <a:ahLst/>
              <a:cxnLst>
                <a:cxn ang="0">
                  <a:pos x="25" y="44"/>
                </a:cxn>
                <a:cxn ang="0">
                  <a:pos x="38" y="32"/>
                </a:cxn>
                <a:cxn ang="0">
                  <a:pos x="44" y="19"/>
                </a:cxn>
                <a:cxn ang="0">
                  <a:pos x="44" y="13"/>
                </a:cxn>
                <a:cxn ang="0">
                  <a:pos x="38" y="0"/>
                </a:cxn>
                <a:cxn ang="0">
                  <a:pos x="32" y="0"/>
                </a:cxn>
                <a:cxn ang="0">
                  <a:pos x="19" y="0"/>
                </a:cxn>
                <a:cxn ang="0">
                  <a:pos x="6" y="13"/>
                </a:cxn>
                <a:cxn ang="0">
                  <a:pos x="0" y="19"/>
                </a:cxn>
                <a:cxn ang="0">
                  <a:pos x="6" y="26"/>
                </a:cxn>
                <a:cxn ang="0">
                  <a:pos x="13" y="44"/>
                </a:cxn>
                <a:cxn ang="0">
                  <a:pos x="19" y="51"/>
                </a:cxn>
                <a:cxn ang="0">
                  <a:pos x="19" y="44"/>
                </a:cxn>
                <a:cxn ang="0">
                  <a:pos x="25" y="44"/>
                </a:cxn>
              </a:cxnLst>
              <a:rect l="0" t="0" r="0" b="0"/>
              <a:pathLst>
                <a:path w="44" h="51">
                  <a:moveTo>
                    <a:pt x="25" y="44"/>
                  </a:moveTo>
                  <a:lnTo>
                    <a:pt x="38" y="32"/>
                  </a:lnTo>
                  <a:lnTo>
                    <a:pt x="44" y="19"/>
                  </a:lnTo>
                  <a:lnTo>
                    <a:pt x="44" y="13"/>
                  </a:lnTo>
                  <a:lnTo>
                    <a:pt x="38" y="0"/>
                  </a:lnTo>
                  <a:lnTo>
                    <a:pt x="32" y="0"/>
                  </a:lnTo>
                  <a:lnTo>
                    <a:pt x="19" y="0"/>
                  </a:lnTo>
                  <a:lnTo>
                    <a:pt x="6" y="13"/>
                  </a:lnTo>
                  <a:lnTo>
                    <a:pt x="0" y="19"/>
                  </a:lnTo>
                  <a:lnTo>
                    <a:pt x="6" y="26"/>
                  </a:lnTo>
                  <a:lnTo>
                    <a:pt x="13" y="44"/>
                  </a:lnTo>
                  <a:lnTo>
                    <a:pt x="19" y="51"/>
                  </a:lnTo>
                  <a:lnTo>
                    <a:pt x="19" y="44"/>
                  </a:lnTo>
                  <a:lnTo>
                    <a:pt x="25" y="44"/>
                  </a:lnTo>
                  <a:close/>
                </a:path>
              </a:pathLst>
            </a:cu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373" name="フリーフォーム 372"/>
            <p:cNvSpPr>
              <a:spLocks/>
            </p:cNvSpPr>
            <p:nvPr/>
          </p:nvSpPr>
          <p:spPr bwMode="auto">
            <a:xfrm>
              <a:off x="3577" y="2200"/>
              <a:ext cx="32" cy="31"/>
            </a:xfrm>
            <a:custGeom>
              <a:avLst/>
              <a:gdLst/>
              <a:ahLst/>
              <a:cxnLst>
                <a:cxn ang="0">
                  <a:pos x="19" y="25"/>
                </a:cxn>
                <a:cxn ang="0">
                  <a:pos x="32" y="12"/>
                </a:cxn>
                <a:cxn ang="0">
                  <a:pos x="32" y="6"/>
                </a:cxn>
                <a:cxn ang="0">
                  <a:pos x="19" y="0"/>
                </a:cxn>
                <a:cxn ang="0">
                  <a:pos x="13" y="0"/>
                </a:cxn>
                <a:cxn ang="0">
                  <a:pos x="7" y="6"/>
                </a:cxn>
                <a:cxn ang="0">
                  <a:pos x="0" y="12"/>
                </a:cxn>
                <a:cxn ang="0">
                  <a:pos x="0" y="19"/>
                </a:cxn>
                <a:cxn ang="0">
                  <a:pos x="13" y="31"/>
                </a:cxn>
                <a:cxn ang="0">
                  <a:pos x="13" y="25"/>
                </a:cxn>
                <a:cxn ang="0">
                  <a:pos x="19" y="25"/>
                </a:cxn>
              </a:cxnLst>
              <a:rect l="0" t="0" r="0" b="0"/>
              <a:pathLst>
                <a:path w="32" h="31">
                  <a:moveTo>
                    <a:pt x="19" y="25"/>
                  </a:moveTo>
                  <a:lnTo>
                    <a:pt x="32" y="12"/>
                  </a:lnTo>
                  <a:lnTo>
                    <a:pt x="32" y="6"/>
                  </a:lnTo>
                  <a:lnTo>
                    <a:pt x="19" y="0"/>
                  </a:lnTo>
                  <a:lnTo>
                    <a:pt x="13" y="0"/>
                  </a:lnTo>
                  <a:lnTo>
                    <a:pt x="7" y="6"/>
                  </a:lnTo>
                  <a:lnTo>
                    <a:pt x="0" y="12"/>
                  </a:lnTo>
                  <a:lnTo>
                    <a:pt x="0" y="19"/>
                  </a:lnTo>
                  <a:lnTo>
                    <a:pt x="13" y="31"/>
                  </a:lnTo>
                  <a:lnTo>
                    <a:pt x="13" y="25"/>
                  </a:lnTo>
                  <a:lnTo>
                    <a:pt x="19" y="25"/>
                  </a:lnTo>
                  <a:close/>
                </a:path>
              </a:pathLst>
            </a:cu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374" name="フリーフォーム 373"/>
            <p:cNvSpPr>
              <a:spLocks/>
            </p:cNvSpPr>
            <p:nvPr/>
          </p:nvSpPr>
          <p:spPr bwMode="auto">
            <a:xfrm>
              <a:off x="4152" y="2212"/>
              <a:ext cx="19" cy="32"/>
            </a:xfrm>
            <a:custGeom>
              <a:avLst/>
              <a:gdLst/>
              <a:ahLst/>
              <a:cxnLst>
                <a:cxn ang="0">
                  <a:pos x="12" y="32"/>
                </a:cxn>
                <a:cxn ang="0">
                  <a:pos x="19" y="25"/>
                </a:cxn>
                <a:cxn ang="0">
                  <a:pos x="19" y="13"/>
                </a:cxn>
                <a:cxn ang="0">
                  <a:pos x="12" y="7"/>
                </a:cxn>
                <a:cxn ang="0">
                  <a:pos x="6" y="0"/>
                </a:cxn>
                <a:cxn ang="0">
                  <a:pos x="0" y="7"/>
                </a:cxn>
                <a:cxn ang="0">
                  <a:pos x="0" y="19"/>
                </a:cxn>
                <a:cxn ang="0">
                  <a:pos x="0" y="32"/>
                </a:cxn>
                <a:cxn ang="0">
                  <a:pos x="6" y="32"/>
                </a:cxn>
                <a:cxn ang="0">
                  <a:pos x="12" y="32"/>
                </a:cxn>
              </a:cxnLst>
              <a:rect l="0" t="0" r="0" b="0"/>
              <a:pathLst>
                <a:path w="19" h="32">
                  <a:moveTo>
                    <a:pt x="12" y="32"/>
                  </a:moveTo>
                  <a:lnTo>
                    <a:pt x="19" y="25"/>
                  </a:lnTo>
                  <a:lnTo>
                    <a:pt x="19" y="13"/>
                  </a:lnTo>
                  <a:lnTo>
                    <a:pt x="12" y="7"/>
                  </a:lnTo>
                  <a:lnTo>
                    <a:pt x="6" y="0"/>
                  </a:lnTo>
                  <a:lnTo>
                    <a:pt x="0" y="7"/>
                  </a:lnTo>
                  <a:lnTo>
                    <a:pt x="0" y="19"/>
                  </a:lnTo>
                  <a:lnTo>
                    <a:pt x="0" y="32"/>
                  </a:lnTo>
                  <a:lnTo>
                    <a:pt x="6" y="32"/>
                  </a:lnTo>
                  <a:lnTo>
                    <a:pt x="12" y="32"/>
                  </a:lnTo>
                  <a:close/>
                </a:path>
              </a:pathLst>
            </a:cu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375" name="フリーフォーム 374"/>
            <p:cNvSpPr>
              <a:spLocks/>
            </p:cNvSpPr>
            <p:nvPr/>
          </p:nvSpPr>
          <p:spPr bwMode="auto">
            <a:xfrm>
              <a:off x="3830" y="2181"/>
              <a:ext cx="19" cy="25"/>
            </a:xfrm>
            <a:custGeom>
              <a:avLst/>
              <a:gdLst/>
              <a:ahLst/>
              <a:cxnLst>
                <a:cxn ang="0">
                  <a:pos x="19" y="19"/>
                </a:cxn>
                <a:cxn ang="0">
                  <a:pos x="19" y="6"/>
                </a:cxn>
                <a:cxn ang="0">
                  <a:pos x="13" y="0"/>
                </a:cxn>
                <a:cxn ang="0">
                  <a:pos x="6" y="0"/>
                </a:cxn>
                <a:cxn ang="0">
                  <a:pos x="0" y="0"/>
                </a:cxn>
                <a:cxn ang="0">
                  <a:pos x="6" y="19"/>
                </a:cxn>
                <a:cxn ang="0">
                  <a:pos x="13" y="25"/>
                </a:cxn>
                <a:cxn ang="0">
                  <a:pos x="13" y="19"/>
                </a:cxn>
                <a:cxn ang="0">
                  <a:pos x="19" y="19"/>
                </a:cxn>
              </a:cxnLst>
              <a:rect l="0" t="0" r="0" b="0"/>
              <a:pathLst>
                <a:path w="19" h="25">
                  <a:moveTo>
                    <a:pt x="19" y="19"/>
                  </a:moveTo>
                  <a:lnTo>
                    <a:pt x="19" y="6"/>
                  </a:lnTo>
                  <a:lnTo>
                    <a:pt x="13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6" y="19"/>
                  </a:lnTo>
                  <a:lnTo>
                    <a:pt x="13" y="25"/>
                  </a:lnTo>
                  <a:lnTo>
                    <a:pt x="13" y="19"/>
                  </a:lnTo>
                  <a:lnTo>
                    <a:pt x="19" y="19"/>
                  </a:lnTo>
                  <a:close/>
                </a:path>
              </a:pathLst>
            </a:cu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376" name="フリーフォーム 375"/>
            <p:cNvSpPr>
              <a:spLocks/>
            </p:cNvSpPr>
            <p:nvPr/>
          </p:nvSpPr>
          <p:spPr bwMode="auto">
            <a:xfrm>
              <a:off x="4215" y="2654"/>
              <a:ext cx="25" cy="31"/>
            </a:xfrm>
            <a:custGeom>
              <a:avLst/>
              <a:gdLst/>
              <a:ahLst/>
              <a:cxnLst>
                <a:cxn ang="0">
                  <a:pos x="19" y="31"/>
                </a:cxn>
                <a:cxn ang="0">
                  <a:pos x="25" y="25"/>
                </a:cxn>
                <a:cxn ang="0">
                  <a:pos x="25" y="12"/>
                </a:cxn>
                <a:cxn ang="0">
                  <a:pos x="19" y="6"/>
                </a:cxn>
                <a:cxn ang="0">
                  <a:pos x="13" y="0"/>
                </a:cxn>
                <a:cxn ang="0">
                  <a:pos x="6" y="6"/>
                </a:cxn>
                <a:cxn ang="0">
                  <a:pos x="0" y="19"/>
                </a:cxn>
                <a:cxn ang="0">
                  <a:pos x="6" y="25"/>
                </a:cxn>
                <a:cxn ang="0">
                  <a:pos x="13" y="31"/>
                </a:cxn>
                <a:cxn ang="0">
                  <a:pos x="19" y="31"/>
                </a:cxn>
              </a:cxnLst>
              <a:rect l="0" t="0" r="0" b="0"/>
              <a:pathLst>
                <a:path w="25" h="31">
                  <a:moveTo>
                    <a:pt x="19" y="31"/>
                  </a:moveTo>
                  <a:lnTo>
                    <a:pt x="25" y="25"/>
                  </a:lnTo>
                  <a:lnTo>
                    <a:pt x="25" y="12"/>
                  </a:lnTo>
                  <a:lnTo>
                    <a:pt x="19" y="6"/>
                  </a:lnTo>
                  <a:lnTo>
                    <a:pt x="13" y="0"/>
                  </a:lnTo>
                  <a:lnTo>
                    <a:pt x="6" y="6"/>
                  </a:lnTo>
                  <a:lnTo>
                    <a:pt x="0" y="19"/>
                  </a:lnTo>
                  <a:lnTo>
                    <a:pt x="6" y="25"/>
                  </a:lnTo>
                  <a:lnTo>
                    <a:pt x="13" y="31"/>
                  </a:lnTo>
                  <a:lnTo>
                    <a:pt x="19" y="31"/>
                  </a:lnTo>
                  <a:close/>
                </a:path>
              </a:pathLst>
            </a:cu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377" name="フリーフォーム 376"/>
            <p:cNvSpPr>
              <a:spLocks/>
            </p:cNvSpPr>
            <p:nvPr/>
          </p:nvSpPr>
          <p:spPr bwMode="auto">
            <a:xfrm>
              <a:off x="2997" y="938"/>
              <a:ext cx="113" cy="139"/>
            </a:xfrm>
            <a:custGeom>
              <a:avLst/>
              <a:gdLst/>
              <a:ahLst/>
              <a:cxnLst>
                <a:cxn ang="0">
                  <a:pos x="107" y="57"/>
                </a:cxn>
                <a:cxn ang="0">
                  <a:pos x="101" y="38"/>
                </a:cxn>
                <a:cxn ang="0">
                  <a:pos x="82" y="19"/>
                </a:cxn>
                <a:cxn ang="0">
                  <a:pos x="63" y="6"/>
                </a:cxn>
                <a:cxn ang="0">
                  <a:pos x="44" y="0"/>
                </a:cxn>
                <a:cxn ang="0">
                  <a:pos x="25" y="6"/>
                </a:cxn>
                <a:cxn ang="0">
                  <a:pos x="6" y="19"/>
                </a:cxn>
                <a:cxn ang="0">
                  <a:pos x="0" y="38"/>
                </a:cxn>
                <a:cxn ang="0">
                  <a:pos x="0" y="63"/>
                </a:cxn>
                <a:cxn ang="0">
                  <a:pos x="6" y="88"/>
                </a:cxn>
                <a:cxn ang="0">
                  <a:pos x="6" y="107"/>
                </a:cxn>
                <a:cxn ang="0">
                  <a:pos x="19" y="113"/>
                </a:cxn>
                <a:cxn ang="0">
                  <a:pos x="31" y="120"/>
                </a:cxn>
                <a:cxn ang="0">
                  <a:pos x="57" y="120"/>
                </a:cxn>
                <a:cxn ang="0">
                  <a:pos x="69" y="120"/>
                </a:cxn>
                <a:cxn ang="0">
                  <a:pos x="82" y="126"/>
                </a:cxn>
                <a:cxn ang="0">
                  <a:pos x="101" y="139"/>
                </a:cxn>
                <a:cxn ang="0">
                  <a:pos x="107" y="139"/>
                </a:cxn>
                <a:cxn ang="0">
                  <a:pos x="113" y="132"/>
                </a:cxn>
                <a:cxn ang="0">
                  <a:pos x="113" y="120"/>
                </a:cxn>
                <a:cxn ang="0">
                  <a:pos x="107" y="101"/>
                </a:cxn>
                <a:cxn ang="0">
                  <a:pos x="107" y="94"/>
                </a:cxn>
                <a:cxn ang="0">
                  <a:pos x="107" y="88"/>
                </a:cxn>
                <a:cxn ang="0">
                  <a:pos x="107" y="76"/>
                </a:cxn>
                <a:cxn ang="0">
                  <a:pos x="107" y="63"/>
                </a:cxn>
                <a:cxn ang="0">
                  <a:pos x="107" y="57"/>
                </a:cxn>
              </a:cxnLst>
              <a:rect l="0" t="0" r="0" b="0"/>
              <a:pathLst>
                <a:path w="113" h="139">
                  <a:moveTo>
                    <a:pt x="107" y="57"/>
                  </a:moveTo>
                  <a:lnTo>
                    <a:pt x="101" y="38"/>
                  </a:lnTo>
                  <a:lnTo>
                    <a:pt x="82" y="19"/>
                  </a:lnTo>
                  <a:lnTo>
                    <a:pt x="63" y="6"/>
                  </a:lnTo>
                  <a:lnTo>
                    <a:pt x="44" y="0"/>
                  </a:lnTo>
                  <a:lnTo>
                    <a:pt x="25" y="6"/>
                  </a:lnTo>
                  <a:lnTo>
                    <a:pt x="6" y="19"/>
                  </a:lnTo>
                  <a:lnTo>
                    <a:pt x="0" y="38"/>
                  </a:lnTo>
                  <a:lnTo>
                    <a:pt x="0" y="63"/>
                  </a:lnTo>
                  <a:lnTo>
                    <a:pt x="6" y="88"/>
                  </a:lnTo>
                  <a:lnTo>
                    <a:pt x="6" y="107"/>
                  </a:lnTo>
                  <a:lnTo>
                    <a:pt x="19" y="113"/>
                  </a:lnTo>
                  <a:lnTo>
                    <a:pt x="31" y="120"/>
                  </a:lnTo>
                  <a:lnTo>
                    <a:pt x="57" y="120"/>
                  </a:lnTo>
                  <a:lnTo>
                    <a:pt x="69" y="120"/>
                  </a:lnTo>
                  <a:lnTo>
                    <a:pt x="82" y="126"/>
                  </a:lnTo>
                  <a:lnTo>
                    <a:pt x="101" y="139"/>
                  </a:lnTo>
                  <a:lnTo>
                    <a:pt x="107" y="139"/>
                  </a:lnTo>
                  <a:lnTo>
                    <a:pt x="113" y="132"/>
                  </a:lnTo>
                  <a:lnTo>
                    <a:pt x="113" y="120"/>
                  </a:lnTo>
                  <a:lnTo>
                    <a:pt x="107" y="101"/>
                  </a:lnTo>
                  <a:lnTo>
                    <a:pt x="107" y="94"/>
                  </a:lnTo>
                  <a:lnTo>
                    <a:pt x="107" y="88"/>
                  </a:lnTo>
                  <a:lnTo>
                    <a:pt x="107" y="76"/>
                  </a:lnTo>
                  <a:lnTo>
                    <a:pt x="107" y="63"/>
                  </a:lnTo>
                  <a:lnTo>
                    <a:pt x="107" y="57"/>
                  </a:lnTo>
                  <a:close/>
                </a:path>
              </a:pathLst>
            </a:cu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378" name="フリーフォーム 377"/>
            <p:cNvSpPr>
              <a:spLocks/>
            </p:cNvSpPr>
            <p:nvPr/>
          </p:nvSpPr>
          <p:spPr bwMode="auto">
            <a:xfrm>
              <a:off x="2561" y="559"/>
              <a:ext cx="51" cy="63"/>
            </a:xfrm>
            <a:custGeom>
              <a:avLst/>
              <a:gdLst/>
              <a:ahLst/>
              <a:cxnLst>
                <a:cxn ang="0">
                  <a:pos x="45" y="57"/>
                </a:cxn>
                <a:cxn ang="0">
                  <a:pos x="51" y="44"/>
                </a:cxn>
                <a:cxn ang="0">
                  <a:pos x="51" y="32"/>
                </a:cxn>
                <a:cxn ang="0">
                  <a:pos x="51" y="19"/>
                </a:cxn>
                <a:cxn ang="0">
                  <a:pos x="38" y="7"/>
                </a:cxn>
                <a:cxn ang="0">
                  <a:pos x="26" y="0"/>
                </a:cxn>
                <a:cxn ang="0">
                  <a:pos x="13" y="0"/>
                </a:cxn>
                <a:cxn ang="0">
                  <a:pos x="0" y="13"/>
                </a:cxn>
                <a:cxn ang="0">
                  <a:pos x="0" y="38"/>
                </a:cxn>
                <a:cxn ang="0">
                  <a:pos x="13" y="51"/>
                </a:cxn>
                <a:cxn ang="0">
                  <a:pos x="32" y="63"/>
                </a:cxn>
                <a:cxn ang="0">
                  <a:pos x="38" y="63"/>
                </a:cxn>
                <a:cxn ang="0">
                  <a:pos x="38" y="57"/>
                </a:cxn>
                <a:cxn ang="0">
                  <a:pos x="45" y="57"/>
                </a:cxn>
              </a:cxnLst>
              <a:rect l="0" t="0" r="0" b="0"/>
              <a:pathLst>
                <a:path w="51" h="63">
                  <a:moveTo>
                    <a:pt x="45" y="57"/>
                  </a:moveTo>
                  <a:lnTo>
                    <a:pt x="51" y="44"/>
                  </a:lnTo>
                  <a:lnTo>
                    <a:pt x="51" y="32"/>
                  </a:lnTo>
                  <a:lnTo>
                    <a:pt x="51" y="19"/>
                  </a:lnTo>
                  <a:lnTo>
                    <a:pt x="38" y="7"/>
                  </a:lnTo>
                  <a:lnTo>
                    <a:pt x="26" y="0"/>
                  </a:lnTo>
                  <a:lnTo>
                    <a:pt x="13" y="0"/>
                  </a:lnTo>
                  <a:lnTo>
                    <a:pt x="0" y="13"/>
                  </a:lnTo>
                  <a:lnTo>
                    <a:pt x="0" y="38"/>
                  </a:lnTo>
                  <a:lnTo>
                    <a:pt x="13" y="51"/>
                  </a:lnTo>
                  <a:lnTo>
                    <a:pt x="32" y="63"/>
                  </a:lnTo>
                  <a:lnTo>
                    <a:pt x="38" y="63"/>
                  </a:lnTo>
                  <a:lnTo>
                    <a:pt x="38" y="57"/>
                  </a:lnTo>
                  <a:lnTo>
                    <a:pt x="45" y="57"/>
                  </a:lnTo>
                  <a:close/>
                </a:path>
              </a:pathLst>
            </a:cu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379" name="フリーフォーム 378"/>
            <p:cNvSpPr>
              <a:spLocks/>
            </p:cNvSpPr>
            <p:nvPr/>
          </p:nvSpPr>
          <p:spPr bwMode="auto">
            <a:xfrm>
              <a:off x="2908" y="761"/>
              <a:ext cx="64" cy="76"/>
            </a:xfrm>
            <a:custGeom>
              <a:avLst/>
              <a:gdLst/>
              <a:ahLst/>
              <a:cxnLst>
                <a:cxn ang="0">
                  <a:pos x="64" y="57"/>
                </a:cxn>
                <a:cxn ang="0">
                  <a:pos x="57" y="19"/>
                </a:cxn>
                <a:cxn ang="0">
                  <a:pos x="51" y="6"/>
                </a:cxn>
                <a:cxn ang="0">
                  <a:pos x="38" y="0"/>
                </a:cxn>
                <a:cxn ang="0">
                  <a:pos x="26" y="0"/>
                </a:cxn>
                <a:cxn ang="0">
                  <a:pos x="13" y="6"/>
                </a:cxn>
                <a:cxn ang="0">
                  <a:pos x="0" y="19"/>
                </a:cxn>
                <a:cxn ang="0">
                  <a:pos x="0" y="32"/>
                </a:cxn>
                <a:cxn ang="0">
                  <a:pos x="13" y="63"/>
                </a:cxn>
                <a:cxn ang="0">
                  <a:pos x="32" y="76"/>
                </a:cxn>
                <a:cxn ang="0">
                  <a:pos x="51" y="70"/>
                </a:cxn>
                <a:cxn ang="0">
                  <a:pos x="64" y="63"/>
                </a:cxn>
                <a:cxn ang="0">
                  <a:pos x="64" y="63"/>
                </a:cxn>
                <a:cxn ang="0">
                  <a:pos x="64" y="57"/>
                </a:cxn>
              </a:cxnLst>
              <a:rect l="0" t="0" r="0" b="0"/>
              <a:pathLst>
                <a:path w="64" h="76">
                  <a:moveTo>
                    <a:pt x="64" y="57"/>
                  </a:moveTo>
                  <a:lnTo>
                    <a:pt x="57" y="19"/>
                  </a:lnTo>
                  <a:lnTo>
                    <a:pt x="51" y="6"/>
                  </a:lnTo>
                  <a:lnTo>
                    <a:pt x="38" y="0"/>
                  </a:lnTo>
                  <a:lnTo>
                    <a:pt x="26" y="0"/>
                  </a:lnTo>
                  <a:lnTo>
                    <a:pt x="13" y="6"/>
                  </a:lnTo>
                  <a:lnTo>
                    <a:pt x="0" y="19"/>
                  </a:lnTo>
                  <a:lnTo>
                    <a:pt x="0" y="32"/>
                  </a:lnTo>
                  <a:lnTo>
                    <a:pt x="13" y="63"/>
                  </a:lnTo>
                  <a:lnTo>
                    <a:pt x="32" y="76"/>
                  </a:lnTo>
                  <a:lnTo>
                    <a:pt x="51" y="70"/>
                  </a:lnTo>
                  <a:lnTo>
                    <a:pt x="64" y="63"/>
                  </a:lnTo>
                  <a:lnTo>
                    <a:pt x="64" y="63"/>
                  </a:lnTo>
                  <a:lnTo>
                    <a:pt x="64" y="57"/>
                  </a:lnTo>
                  <a:close/>
                </a:path>
              </a:pathLst>
            </a:cu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380" name="フリーフォーム 379"/>
            <p:cNvSpPr>
              <a:spLocks/>
            </p:cNvSpPr>
            <p:nvPr/>
          </p:nvSpPr>
          <p:spPr bwMode="auto">
            <a:xfrm>
              <a:off x="2984" y="597"/>
              <a:ext cx="89" cy="152"/>
            </a:xfrm>
            <a:custGeom>
              <a:avLst/>
              <a:gdLst/>
              <a:ahLst/>
              <a:cxnLst>
                <a:cxn ang="0">
                  <a:pos x="51" y="139"/>
                </a:cxn>
                <a:cxn ang="0">
                  <a:pos x="51" y="126"/>
                </a:cxn>
                <a:cxn ang="0">
                  <a:pos x="51" y="114"/>
                </a:cxn>
                <a:cxn ang="0">
                  <a:pos x="44" y="101"/>
                </a:cxn>
                <a:cxn ang="0">
                  <a:pos x="51" y="88"/>
                </a:cxn>
                <a:cxn ang="0">
                  <a:pos x="57" y="82"/>
                </a:cxn>
                <a:cxn ang="0">
                  <a:pos x="70" y="82"/>
                </a:cxn>
                <a:cxn ang="0">
                  <a:pos x="82" y="70"/>
                </a:cxn>
                <a:cxn ang="0">
                  <a:pos x="89" y="57"/>
                </a:cxn>
                <a:cxn ang="0">
                  <a:pos x="89" y="32"/>
                </a:cxn>
                <a:cxn ang="0">
                  <a:pos x="76" y="13"/>
                </a:cxn>
                <a:cxn ang="0">
                  <a:pos x="63" y="0"/>
                </a:cxn>
                <a:cxn ang="0">
                  <a:pos x="44" y="0"/>
                </a:cxn>
                <a:cxn ang="0">
                  <a:pos x="25" y="13"/>
                </a:cxn>
                <a:cxn ang="0">
                  <a:pos x="19" y="25"/>
                </a:cxn>
                <a:cxn ang="0">
                  <a:pos x="19" y="38"/>
                </a:cxn>
                <a:cxn ang="0">
                  <a:pos x="25" y="63"/>
                </a:cxn>
                <a:cxn ang="0">
                  <a:pos x="25" y="76"/>
                </a:cxn>
                <a:cxn ang="0">
                  <a:pos x="13" y="88"/>
                </a:cxn>
                <a:cxn ang="0">
                  <a:pos x="7" y="101"/>
                </a:cxn>
                <a:cxn ang="0">
                  <a:pos x="0" y="107"/>
                </a:cxn>
                <a:cxn ang="0">
                  <a:pos x="7" y="133"/>
                </a:cxn>
                <a:cxn ang="0">
                  <a:pos x="13" y="145"/>
                </a:cxn>
                <a:cxn ang="0">
                  <a:pos x="19" y="152"/>
                </a:cxn>
                <a:cxn ang="0">
                  <a:pos x="38" y="152"/>
                </a:cxn>
                <a:cxn ang="0">
                  <a:pos x="44" y="139"/>
                </a:cxn>
                <a:cxn ang="0">
                  <a:pos x="51" y="139"/>
                </a:cxn>
              </a:cxnLst>
              <a:rect l="0" t="0" r="0" b="0"/>
              <a:pathLst>
                <a:path w="89" h="152">
                  <a:moveTo>
                    <a:pt x="51" y="139"/>
                  </a:moveTo>
                  <a:lnTo>
                    <a:pt x="51" y="126"/>
                  </a:lnTo>
                  <a:lnTo>
                    <a:pt x="51" y="114"/>
                  </a:lnTo>
                  <a:lnTo>
                    <a:pt x="44" y="101"/>
                  </a:lnTo>
                  <a:lnTo>
                    <a:pt x="51" y="88"/>
                  </a:lnTo>
                  <a:lnTo>
                    <a:pt x="57" y="82"/>
                  </a:lnTo>
                  <a:lnTo>
                    <a:pt x="70" y="82"/>
                  </a:lnTo>
                  <a:lnTo>
                    <a:pt x="82" y="70"/>
                  </a:lnTo>
                  <a:lnTo>
                    <a:pt x="89" y="57"/>
                  </a:lnTo>
                  <a:lnTo>
                    <a:pt x="89" y="32"/>
                  </a:lnTo>
                  <a:lnTo>
                    <a:pt x="76" y="13"/>
                  </a:lnTo>
                  <a:lnTo>
                    <a:pt x="63" y="0"/>
                  </a:lnTo>
                  <a:lnTo>
                    <a:pt x="44" y="0"/>
                  </a:lnTo>
                  <a:lnTo>
                    <a:pt x="25" y="13"/>
                  </a:lnTo>
                  <a:lnTo>
                    <a:pt x="19" y="25"/>
                  </a:lnTo>
                  <a:lnTo>
                    <a:pt x="19" y="38"/>
                  </a:lnTo>
                  <a:lnTo>
                    <a:pt x="25" y="63"/>
                  </a:lnTo>
                  <a:lnTo>
                    <a:pt x="25" y="76"/>
                  </a:lnTo>
                  <a:lnTo>
                    <a:pt x="13" y="88"/>
                  </a:lnTo>
                  <a:lnTo>
                    <a:pt x="7" y="101"/>
                  </a:lnTo>
                  <a:lnTo>
                    <a:pt x="0" y="107"/>
                  </a:lnTo>
                  <a:lnTo>
                    <a:pt x="7" y="133"/>
                  </a:lnTo>
                  <a:lnTo>
                    <a:pt x="13" y="145"/>
                  </a:lnTo>
                  <a:lnTo>
                    <a:pt x="19" y="152"/>
                  </a:lnTo>
                  <a:lnTo>
                    <a:pt x="38" y="152"/>
                  </a:lnTo>
                  <a:lnTo>
                    <a:pt x="44" y="139"/>
                  </a:lnTo>
                  <a:lnTo>
                    <a:pt x="51" y="139"/>
                  </a:lnTo>
                  <a:close/>
                </a:path>
              </a:pathLst>
            </a:cu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381" name="フリーフォーム 380"/>
            <p:cNvSpPr>
              <a:spLocks/>
            </p:cNvSpPr>
            <p:nvPr/>
          </p:nvSpPr>
          <p:spPr bwMode="auto">
            <a:xfrm>
              <a:off x="3104" y="547"/>
              <a:ext cx="44" cy="50"/>
            </a:xfrm>
            <a:custGeom>
              <a:avLst/>
              <a:gdLst/>
              <a:ahLst/>
              <a:cxnLst>
                <a:cxn ang="0">
                  <a:pos x="44" y="38"/>
                </a:cxn>
                <a:cxn ang="0">
                  <a:pos x="44" y="25"/>
                </a:cxn>
                <a:cxn ang="0">
                  <a:pos x="38" y="12"/>
                </a:cxn>
                <a:cxn ang="0">
                  <a:pos x="25" y="6"/>
                </a:cxn>
                <a:cxn ang="0">
                  <a:pos x="13" y="0"/>
                </a:cxn>
                <a:cxn ang="0">
                  <a:pos x="6" y="6"/>
                </a:cxn>
                <a:cxn ang="0">
                  <a:pos x="0" y="12"/>
                </a:cxn>
                <a:cxn ang="0">
                  <a:pos x="0" y="31"/>
                </a:cxn>
                <a:cxn ang="0">
                  <a:pos x="13" y="44"/>
                </a:cxn>
                <a:cxn ang="0">
                  <a:pos x="25" y="50"/>
                </a:cxn>
                <a:cxn ang="0">
                  <a:pos x="38" y="50"/>
                </a:cxn>
                <a:cxn ang="0">
                  <a:pos x="38" y="38"/>
                </a:cxn>
                <a:cxn ang="0">
                  <a:pos x="44" y="38"/>
                </a:cxn>
              </a:cxnLst>
              <a:rect l="0" t="0" r="0" b="0"/>
              <a:pathLst>
                <a:path w="44" h="50">
                  <a:moveTo>
                    <a:pt x="44" y="38"/>
                  </a:moveTo>
                  <a:lnTo>
                    <a:pt x="44" y="25"/>
                  </a:lnTo>
                  <a:lnTo>
                    <a:pt x="38" y="12"/>
                  </a:lnTo>
                  <a:lnTo>
                    <a:pt x="25" y="6"/>
                  </a:lnTo>
                  <a:lnTo>
                    <a:pt x="13" y="0"/>
                  </a:lnTo>
                  <a:lnTo>
                    <a:pt x="6" y="6"/>
                  </a:lnTo>
                  <a:lnTo>
                    <a:pt x="0" y="12"/>
                  </a:lnTo>
                  <a:lnTo>
                    <a:pt x="0" y="31"/>
                  </a:lnTo>
                  <a:lnTo>
                    <a:pt x="13" y="44"/>
                  </a:lnTo>
                  <a:lnTo>
                    <a:pt x="25" y="50"/>
                  </a:lnTo>
                  <a:lnTo>
                    <a:pt x="38" y="50"/>
                  </a:lnTo>
                  <a:lnTo>
                    <a:pt x="38" y="38"/>
                  </a:lnTo>
                  <a:lnTo>
                    <a:pt x="44" y="38"/>
                  </a:lnTo>
                  <a:close/>
                </a:path>
              </a:pathLst>
            </a:cu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382" name="フリーフォーム 381"/>
            <p:cNvSpPr>
              <a:spLocks/>
            </p:cNvSpPr>
            <p:nvPr/>
          </p:nvSpPr>
          <p:spPr bwMode="auto">
            <a:xfrm>
              <a:off x="3047" y="439"/>
              <a:ext cx="32" cy="32"/>
            </a:xfrm>
            <a:custGeom>
              <a:avLst/>
              <a:gdLst/>
              <a:ahLst/>
              <a:cxnLst>
                <a:cxn ang="0">
                  <a:pos x="26" y="32"/>
                </a:cxn>
                <a:cxn ang="0">
                  <a:pos x="32" y="19"/>
                </a:cxn>
                <a:cxn ang="0">
                  <a:pos x="32" y="13"/>
                </a:cxn>
                <a:cxn ang="0">
                  <a:pos x="19" y="0"/>
                </a:cxn>
                <a:cxn ang="0">
                  <a:pos x="7" y="0"/>
                </a:cxn>
                <a:cxn ang="0">
                  <a:pos x="0" y="7"/>
                </a:cxn>
                <a:cxn ang="0">
                  <a:pos x="0" y="19"/>
                </a:cxn>
                <a:cxn ang="0">
                  <a:pos x="7" y="32"/>
                </a:cxn>
                <a:cxn ang="0">
                  <a:pos x="19" y="32"/>
                </a:cxn>
                <a:cxn ang="0">
                  <a:pos x="26" y="32"/>
                </a:cxn>
              </a:cxnLst>
              <a:rect l="0" t="0" r="0" b="0"/>
              <a:pathLst>
                <a:path w="32" h="32">
                  <a:moveTo>
                    <a:pt x="26" y="32"/>
                  </a:moveTo>
                  <a:lnTo>
                    <a:pt x="32" y="19"/>
                  </a:lnTo>
                  <a:lnTo>
                    <a:pt x="32" y="13"/>
                  </a:lnTo>
                  <a:lnTo>
                    <a:pt x="19" y="0"/>
                  </a:lnTo>
                  <a:lnTo>
                    <a:pt x="7" y="0"/>
                  </a:lnTo>
                  <a:lnTo>
                    <a:pt x="0" y="7"/>
                  </a:lnTo>
                  <a:lnTo>
                    <a:pt x="0" y="19"/>
                  </a:lnTo>
                  <a:lnTo>
                    <a:pt x="7" y="32"/>
                  </a:lnTo>
                  <a:lnTo>
                    <a:pt x="19" y="32"/>
                  </a:lnTo>
                  <a:lnTo>
                    <a:pt x="26" y="32"/>
                  </a:lnTo>
                  <a:close/>
                </a:path>
              </a:pathLst>
            </a:cu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383" name="フリーフォーム 382"/>
            <p:cNvSpPr>
              <a:spLocks/>
            </p:cNvSpPr>
            <p:nvPr/>
          </p:nvSpPr>
          <p:spPr bwMode="auto">
            <a:xfrm>
              <a:off x="3098" y="294"/>
              <a:ext cx="44" cy="26"/>
            </a:xfrm>
            <a:custGeom>
              <a:avLst/>
              <a:gdLst/>
              <a:ahLst/>
              <a:cxnLst>
                <a:cxn ang="0">
                  <a:pos x="6" y="26"/>
                </a:cxn>
                <a:cxn ang="0">
                  <a:pos x="38" y="13"/>
                </a:cxn>
                <a:cxn ang="0">
                  <a:pos x="44" y="0"/>
                </a:cxn>
                <a:cxn ang="0">
                  <a:pos x="19" y="7"/>
                </a:cxn>
                <a:cxn ang="0">
                  <a:pos x="0" y="19"/>
                </a:cxn>
                <a:cxn ang="0">
                  <a:pos x="0" y="26"/>
                </a:cxn>
                <a:cxn ang="0">
                  <a:pos x="0" y="26"/>
                </a:cxn>
                <a:cxn ang="0">
                  <a:pos x="6" y="26"/>
                </a:cxn>
              </a:cxnLst>
              <a:rect l="0" t="0" r="0" b="0"/>
              <a:pathLst>
                <a:path w="44" h="26">
                  <a:moveTo>
                    <a:pt x="6" y="26"/>
                  </a:moveTo>
                  <a:lnTo>
                    <a:pt x="38" y="13"/>
                  </a:lnTo>
                  <a:lnTo>
                    <a:pt x="44" y="0"/>
                  </a:lnTo>
                  <a:lnTo>
                    <a:pt x="19" y="7"/>
                  </a:lnTo>
                  <a:lnTo>
                    <a:pt x="0" y="19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6" y="26"/>
                  </a:lnTo>
                  <a:close/>
                </a:path>
              </a:pathLst>
            </a:cu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384" name="フリーフォーム 383"/>
            <p:cNvSpPr>
              <a:spLocks/>
            </p:cNvSpPr>
            <p:nvPr/>
          </p:nvSpPr>
          <p:spPr bwMode="auto">
            <a:xfrm>
              <a:off x="2732" y="313"/>
              <a:ext cx="19" cy="38"/>
            </a:xfrm>
            <a:custGeom>
              <a:avLst/>
              <a:gdLst/>
              <a:ahLst/>
              <a:cxnLst>
                <a:cxn ang="0">
                  <a:pos x="19" y="32"/>
                </a:cxn>
                <a:cxn ang="0">
                  <a:pos x="19" y="19"/>
                </a:cxn>
                <a:cxn ang="0">
                  <a:pos x="12" y="7"/>
                </a:cxn>
                <a:cxn ang="0">
                  <a:pos x="0" y="0"/>
                </a:cxn>
                <a:cxn ang="0">
                  <a:pos x="6" y="32"/>
                </a:cxn>
                <a:cxn ang="0">
                  <a:pos x="12" y="38"/>
                </a:cxn>
                <a:cxn ang="0">
                  <a:pos x="12" y="32"/>
                </a:cxn>
                <a:cxn ang="0">
                  <a:pos x="19" y="32"/>
                </a:cxn>
              </a:cxnLst>
              <a:rect l="0" t="0" r="0" b="0"/>
              <a:pathLst>
                <a:path w="19" h="38">
                  <a:moveTo>
                    <a:pt x="19" y="32"/>
                  </a:moveTo>
                  <a:lnTo>
                    <a:pt x="19" y="19"/>
                  </a:lnTo>
                  <a:lnTo>
                    <a:pt x="12" y="7"/>
                  </a:lnTo>
                  <a:lnTo>
                    <a:pt x="0" y="0"/>
                  </a:lnTo>
                  <a:lnTo>
                    <a:pt x="6" y="32"/>
                  </a:lnTo>
                  <a:lnTo>
                    <a:pt x="12" y="38"/>
                  </a:lnTo>
                  <a:lnTo>
                    <a:pt x="12" y="32"/>
                  </a:lnTo>
                  <a:lnTo>
                    <a:pt x="19" y="32"/>
                  </a:lnTo>
                  <a:close/>
                </a:path>
              </a:pathLst>
            </a:cu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385" name="フリーフォーム 384"/>
            <p:cNvSpPr>
              <a:spLocks/>
            </p:cNvSpPr>
            <p:nvPr/>
          </p:nvSpPr>
          <p:spPr bwMode="auto">
            <a:xfrm>
              <a:off x="523" y="3392"/>
              <a:ext cx="120" cy="95"/>
            </a:xfrm>
            <a:custGeom>
              <a:avLst/>
              <a:gdLst/>
              <a:ahLst/>
              <a:cxnLst>
                <a:cxn ang="0">
                  <a:pos x="95" y="76"/>
                </a:cxn>
                <a:cxn ang="0">
                  <a:pos x="107" y="57"/>
                </a:cxn>
                <a:cxn ang="0">
                  <a:pos x="120" y="44"/>
                </a:cxn>
                <a:cxn ang="0">
                  <a:pos x="113" y="31"/>
                </a:cxn>
                <a:cxn ang="0">
                  <a:pos x="107" y="19"/>
                </a:cxn>
                <a:cxn ang="0">
                  <a:pos x="95" y="6"/>
                </a:cxn>
                <a:cxn ang="0">
                  <a:pos x="82" y="0"/>
                </a:cxn>
                <a:cxn ang="0">
                  <a:pos x="44" y="0"/>
                </a:cxn>
                <a:cxn ang="0">
                  <a:pos x="31" y="6"/>
                </a:cxn>
                <a:cxn ang="0">
                  <a:pos x="19" y="25"/>
                </a:cxn>
                <a:cxn ang="0">
                  <a:pos x="6" y="44"/>
                </a:cxn>
                <a:cxn ang="0">
                  <a:pos x="0" y="50"/>
                </a:cxn>
                <a:cxn ang="0">
                  <a:pos x="12" y="76"/>
                </a:cxn>
                <a:cxn ang="0">
                  <a:pos x="25" y="88"/>
                </a:cxn>
                <a:cxn ang="0">
                  <a:pos x="44" y="95"/>
                </a:cxn>
                <a:cxn ang="0">
                  <a:pos x="76" y="88"/>
                </a:cxn>
                <a:cxn ang="0">
                  <a:pos x="88" y="76"/>
                </a:cxn>
                <a:cxn ang="0">
                  <a:pos x="95" y="76"/>
                </a:cxn>
              </a:cxnLst>
              <a:rect l="0" t="0" r="0" b="0"/>
              <a:pathLst>
                <a:path w="120" h="95">
                  <a:moveTo>
                    <a:pt x="95" y="76"/>
                  </a:moveTo>
                  <a:lnTo>
                    <a:pt x="107" y="57"/>
                  </a:lnTo>
                  <a:lnTo>
                    <a:pt x="120" y="44"/>
                  </a:lnTo>
                  <a:lnTo>
                    <a:pt x="113" y="31"/>
                  </a:lnTo>
                  <a:lnTo>
                    <a:pt x="107" y="19"/>
                  </a:lnTo>
                  <a:lnTo>
                    <a:pt x="95" y="6"/>
                  </a:lnTo>
                  <a:lnTo>
                    <a:pt x="82" y="0"/>
                  </a:lnTo>
                  <a:lnTo>
                    <a:pt x="44" y="0"/>
                  </a:lnTo>
                  <a:lnTo>
                    <a:pt x="31" y="6"/>
                  </a:lnTo>
                  <a:lnTo>
                    <a:pt x="19" y="25"/>
                  </a:lnTo>
                  <a:lnTo>
                    <a:pt x="6" y="44"/>
                  </a:lnTo>
                  <a:lnTo>
                    <a:pt x="0" y="50"/>
                  </a:lnTo>
                  <a:lnTo>
                    <a:pt x="12" y="76"/>
                  </a:lnTo>
                  <a:lnTo>
                    <a:pt x="25" y="88"/>
                  </a:lnTo>
                  <a:lnTo>
                    <a:pt x="44" y="95"/>
                  </a:lnTo>
                  <a:lnTo>
                    <a:pt x="76" y="88"/>
                  </a:lnTo>
                  <a:lnTo>
                    <a:pt x="88" y="76"/>
                  </a:lnTo>
                  <a:lnTo>
                    <a:pt x="95" y="76"/>
                  </a:lnTo>
                  <a:close/>
                </a:path>
              </a:pathLst>
            </a:custGeom>
            <a:solidFill>
              <a:schemeClr val="bg2">
                <a:lumMod val="20000"/>
                <a:lumOff val="8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386" name="フリーフォーム 385"/>
            <p:cNvSpPr>
              <a:spLocks/>
            </p:cNvSpPr>
            <p:nvPr/>
          </p:nvSpPr>
          <p:spPr bwMode="auto">
            <a:xfrm>
              <a:off x="523" y="3543"/>
              <a:ext cx="95" cy="70"/>
            </a:xfrm>
            <a:custGeom>
              <a:avLst/>
              <a:gdLst/>
              <a:ahLst/>
              <a:cxnLst>
                <a:cxn ang="0">
                  <a:pos x="95" y="38"/>
                </a:cxn>
                <a:cxn ang="0">
                  <a:pos x="88" y="26"/>
                </a:cxn>
                <a:cxn ang="0">
                  <a:pos x="76" y="13"/>
                </a:cxn>
                <a:cxn ang="0">
                  <a:pos x="50" y="7"/>
                </a:cxn>
                <a:cxn ang="0">
                  <a:pos x="25" y="0"/>
                </a:cxn>
                <a:cxn ang="0">
                  <a:pos x="12" y="7"/>
                </a:cxn>
                <a:cxn ang="0">
                  <a:pos x="0" y="13"/>
                </a:cxn>
                <a:cxn ang="0">
                  <a:pos x="0" y="38"/>
                </a:cxn>
                <a:cxn ang="0">
                  <a:pos x="0" y="57"/>
                </a:cxn>
                <a:cxn ang="0">
                  <a:pos x="12" y="63"/>
                </a:cxn>
                <a:cxn ang="0">
                  <a:pos x="38" y="70"/>
                </a:cxn>
                <a:cxn ang="0">
                  <a:pos x="76" y="70"/>
                </a:cxn>
                <a:cxn ang="0">
                  <a:pos x="88" y="57"/>
                </a:cxn>
                <a:cxn ang="0">
                  <a:pos x="95" y="51"/>
                </a:cxn>
                <a:cxn ang="0">
                  <a:pos x="95" y="45"/>
                </a:cxn>
                <a:cxn ang="0">
                  <a:pos x="95" y="38"/>
                </a:cxn>
              </a:cxnLst>
              <a:rect l="0" t="0" r="0" b="0"/>
              <a:pathLst>
                <a:path w="95" h="70">
                  <a:moveTo>
                    <a:pt x="95" y="38"/>
                  </a:moveTo>
                  <a:lnTo>
                    <a:pt x="88" y="26"/>
                  </a:lnTo>
                  <a:lnTo>
                    <a:pt x="76" y="13"/>
                  </a:lnTo>
                  <a:lnTo>
                    <a:pt x="50" y="7"/>
                  </a:lnTo>
                  <a:lnTo>
                    <a:pt x="25" y="0"/>
                  </a:lnTo>
                  <a:lnTo>
                    <a:pt x="12" y="7"/>
                  </a:lnTo>
                  <a:lnTo>
                    <a:pt x="0" y="13"/>
                  </a:lnTo>
                  <a:lnTo>
                    <a:pt x="0" y="38"/>
                  </a:lnTo>
                  <a:lnTo>
                    <a:pt x="0" y="57"/>
                  </a:lnTo>
                  <a:lnTo>
                    <a:pt x="12" y="63"/>
                  </a:lnTo>
                  <a:lnTo>
                    <a:pt x="38" y="70"/>
                  </a:lnTo>
                  <a:lnTo>
                    <a:pt x="76" y="70"/>
                  </a:lnTo>
                  <a:lnTo>
                    <a:pt x="88" y="57"/>
                  </a:lnTo>
                  <a:lnTo>
                    <a:pt x="95" y="51"/>
                  </a:lnTo>
                  <a:lnTo>
                    <a:pt x="95" y="45"/>
                  </a:lnTo>
                  <a:lnTo>
                    <a:pt x="95" y="38"/>
                  </a:lnTo>
                  <a:close/>
                </a:path>
              </a:pathLst>
            </a:custGeom>
            <a:solidFill>
              <a:schemeClr val="bg2">
                <a:lumMod val="20000"/>
                <a:lumOff val="8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387" name="フリーフォーム 386"/>
            <p:cNvSpPr>
              <a:spLocks/>
            </p:cNvSpPr>
            <p:nvPr/>
          </p:nvSpPr>
          <p:spPr bwMode="auto">
            <a:xfrm>
              <a:off x="807" y="3354"/>
              <a:ext cx="107" cy="69"/>
            </a:xfrm>
            <a:custGeom>
              <a:avLst/>
              <a:gdLst/>
              <a:ahLst/>
              <a:cxnLst>
                <a:cxn ang="0">
                  <a:pos x="50" y="69"/>
                </a:cxn>
                <a:cxn ang="0">
                  <a:pos x="69" y="69"/>
                </a:cxn>
                <a:cxn ang="0">
                  <a:pos x="88" y="63"/>
                </a:cxn>
                <a:cxn ang="0">
                  <a:pos x="101" y="51"/>
                </a:cxn>
                <a:cxn ang="0">
                  <a:pos x="107" y="32"/>
                </a:cxn>
                <a:cxn ang="0">
                  <a:pos x="101" y="13"/>
                </a:cxn>
                <a:cxn ang="0">
                  <a:pos x="95" y="0"/>
                </a:cxn>
                <a:cxn ang="0">
                  <a:pos x="76" y="0"/>
                </a:cxn>
                <a:cxn ang="0">
                  <a:pos x="63" y="0"/>
                </a:cxn>
                <a:cxn ang="0">
                  <a:pos x="25" y="19"/>
                </a:cxn>
                <a:cxn ang="0">
                  <a:pos x="6" y="32"/>
                </a:cxn>
                <a:cxn ang="0">
                  <a:pos x="0" y="44"/>
                </a:cxn>
                <a:cxn ang="0">
                  <a:pos x="0" y="51"/>
                </a:cxn>
                <a:cxn ang="0">
                  <a:pos x="6" y="57"/>
                </a:cxn>
                <a:cxn ang="0">
                  <a:pos x="19" y="63"/>
                </a:cxn>
                <a:cxn ang="0">
                  <a:pos x="44" y="69"/>
                </a:cxn>
                <a:cxn ang="0">
                  <a:pos x="50" y="69"/>
                </a:cxn>
              </a:cxnLst>
              <a:rect l="0" t="0" r="0" b="0"/>
              <a:pathLst>
                <a:path w="107" h="69">
                  <a:moveTo>
                    <a:pt x="50" y="69"/>
                  </a:moveTo>
                  <a:lnTo>
                    <a:pt x="69" y="69"/>
                  </a:lnTo>
                  <a:lnTo>
                    <a:pt x="88" y="63"/>
                  </a:lnTo>
                  <a:lnTo>
                    <a:pt x="101" y="51"/>
                  </a:lnTo>
                  <a:lnTo>
                    <a:pt x="107" y="32"/>
                  </a:lnTo>
                  <a:lnTo>
                    <a:pt x="101" y="13"/>
                  </a:lnTo>
                  <a:lnTo>
                    <a:pt x="95" y="0"/>
                  </a:lnTo>
                  <a:lnTo>
                    <a:pt x="76" y="0"/>
                  </a:lnTo>
                  <a:lnTo>
                    <a:pt x="63" y="0"/>
                  </a:lnTo>
                  <a:lnTo>
                    <a:pt x="25" y="19"/>
                  </a:lnTo>
                  <a:lnTo>
                    <a:pt x="6" y="32"/>
                  </a:lnTo>
                  <a:lnTo>
                    <a:pt x="0" y="44"/>
                  </a:lnTo>
                  <a:lnTo>
                    <a:pt x="0" y="51"/>
                  </a:lnTo>
                  <a:lnTo>
                    <a:pt x="6" y="57"/>
                  </a:lnTo>
                  <a:lnTo>
                    <a:pt x="19" y="63"/>
                  </a:lnTo>
                  <a:lnTo>
                    <a:pt x="44" y="69"/>
                  </a:lnTo>
                  <a:lnTo>
                    <a:pt x="50" y="69"/>
                  </a:lnTo>
                  <a:close/>
                </a:path>
              </a:pathLst>
            </a:custGeom>
            <a:solidFill>
              <a:schemeClr val="bg2">
                <a:lumMod val="20000"/>
                <a:lumOff val="8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388" name="フリーフォーム 387"/>
            <p:cNvSpPr>
              <a:spLocks/>
            </p:cNvSpPr>
            <p:nvPr/>
          </p:nvSpPr>
          <p:spPr bwMode="auto">
            <a:xfrm>
              <a:off x="845" y="3436"/>
              <a:ext cx="120" cy="120"/>
            </a:xfrm>
            <a:custGeom>
              <a:avLst/>
              <a:gdLst/>
              <a:ahLst/>
              <a:cxnLst>
                <a:cxn ang="0">
                  <a:pos x="120" y="51"/>
                </a:cxn>
                <a:cxn ang="0">
                  <a:pos x="113" y="25"/>
                </a:cxn>
                <a:cxn ang="0">
                  <a:pos x="107" y="6"/>
                </a:cxn>
                <a:cxn ang="0">
                  <a:pos x="88" y="0"/>
                </a:cxn>
                <a:cxn ang="0">
                  <a:pos x="69" y="0"/>
                </a:cxn>
                <a:cxn ang="0">
                  <a:pos x="50" y="0"/>
                </a:cxn>
                <a:cxn ang="0">
                  <a:pos x="31" y="13"/>
                </a:cxn>
                <a:cxn ang="0">
                  <a:pos x="12" y="25"/>
                </a:cxn>
                <a:cxn ang="0">
                  <a:pos x="6" y="44"/>
                </a:cxn>
                <a:cxn ang="0">
                  <a:pos x="0" y="70"/>
                </a:cxn>
                <a:cxn ang="0">
                  <a:pos x="6" y="88"/>
                </a:cxn>
                <a:cxn ang="0">
                  <a:pos x="12" y="101"/>
                </a:cxn>
                <a:cxn ang="0">
                  <a:pos x="19" y="114"/>
                </a:cxn>
                <a:cxn ang="0">
                  <a:pos x="31" y="120"/>
                </a:cxn>
                <a:cxn ang="0">
                  <a:pos x="50" y="120"/>
                </a:cxn>
                <a:cxn ang="0">
                  <a:pos x="69" y="120"/>
                </a:cxn>
                <a:cxn ang="0">
                  <a:pos x="94" y="107"/>
                </a:cxn>
                <a:cxn ang="0">
                  <a:pos x="120" y="76"/>
                </a:cxn>
                <a:cxn ang="0">
                  <a:pos x="120" y="57"/>
                </a:cxn>
                <a:cxn ang="0">
                  <a:pos x="120" y="51"/>
                </a:cxn>
              </a:cxnLst>
              <a:rect l="0" t="0" r="0" b="0"/>
              <a:pathLst>
                <a:path w="120" h="120">
                  <a:moveTo>
                    <a:pt x="120" y="51"/>
                  </a:moveTo>
                  <a:lnTo>
                    <a:pt x="113" y="25"/>
                  </a:lnTo>
                  <a:lnTo>
                    <a:pt x="107" y="6"/>
                  </a:lnTo>
                  <a:lnTo>
                    <a:pt x="88" y="0"/>
                  </a:lnTo>
                  <a:lnTo>
                    <a:pt x="69" y="0"/>
                  </a:lnTo>
                  <a:lnTo>
                    <a:pt x="50" y="0"/>
                  </a:lnTo>
                  <a:lnTo>
                    <a:pt x="31" y="13"/>
                  </a:lnTo>
                  <a:lnTo>
                    <a:pt x="12" y="25"/>
                  </a:lnTo>
                  <a:lnTo>
                    <a:pt x="6" y="44"/>
                  </a:lnTo>
                  <a:lnTo>
                    <a:pt x="0" y="70"/>
                  </a:lnTo>
                  <a:lnTo>
                    <a:pt x="6" y="88"/>
                  </a:lnTo>
                  <a:lnTo>
                    <a:pt x="12" y="101"/>
                  </a:lnTo>
                  <a:lnTo>
                    <a:pt x="19" y="114"/>
                  </a:lnTo>
                  <a:lnTo>
                    <a:pt x="31" y="120"/>
                  </a:lnTo>
                  <a:lnTo>
                    <a:pt x="50" y="120"/>
                  </a:lnTo>
                  <a:lnTo>
                    <a:pt x="69" y="120"/>
                  </a:lnTo>
                  <a:lnTo>
                    <a:pt x="94" y="107"/>
                  </a:lnTo>
                  <a:lnTo>
                    <a:pt x="120" y="76"/>
                  </a:lnTo>
                  <a:lnTo>
                    <a:pt x="120" y="57"/>
                  </a:lnTo>
                  <a:lnTo>
                    <a:pt x="120" y="51"/>
                  </a:lnTo>
                  <a:close/>
                </a:path>
              </a:pathLst>
            </a:custGeom>
            <a:solidFill>
              <a:schemeClr val="bg2">
                <a:lumMod val="20000"/>
                <a:lumOff val="8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389" name="フリーフォーム 388"/>
            <p:cNvSpPr>
              <a:spLocks/>
            </p:cNvSpPr>
            <p:nvPr/>
          </p:nvSpPr>
          <p:spPr bwMode="auto">
            <a:xfrm>
              <a:off x="788" y="3594"/>
              <a:ext cx="107" cy="82"/>
            </a:xfrm>
            <a:custGeom>
              <a:avLst/>
              <a:gdLst/>
              <a:ahLst/>
              <a:cxnLst>
                <a:cxn ang="0">
                  <a:pos x="107" y="44"/>
                </a:cxn>
                <a:cxn ang="0">
                  <a:pos x="107" y="31"/>
                </a:cxn>
                <a:cxn ang="0">
                  <a:pos x="101" y="19"/>
                </a:cxn>
                <a:cxn ang="0">
                  <a:pos x="95" y="12"/>
                </a:cxn>
                <a:cxn ang="0">
                  <a:pos x="82" y="6"/>
                </a:cxn>
                <a:cxn ang="0">
                  <a:pos x="50" y="0"/>
                </a:cxn>
                <a:cxn ang="0">
                  <a:pos x="31" y="6"/>
                </a:cxn>
                <a:cxn ang="0">
                  <a:pos x="13" y="19"/>
                </a:cxn>
                <a:cxn ang="0">
                  <a:pos x="0" y="38"/>
                </a:cxn>
                <a:cxn ang="0">
                  <a:pos x="0" y="50"/>
                </a:cxn>
                <a:cxn ang="0">
                  <a:pos x="6" y="63"/>
                </a:cxn>
                <a:cxn ang="0">
                  <a:pos x="19" y="76"/>
                </a:cxn>
                <a:cxn ang="0">
                  <a:pos x="31" y="82"/>
                </a:cxn>
                <a:cxn ang="0">
                  <a:pos x="44" y="82"/>
                </a:cxn>
                <a:cxn ang="0">
                  <a:pos x="63" y="82"/>
                </a:cxn>
                <a:cxn ang="0">
                  <a:pos x="76" y="76"/>
                </a:cxn>
                <a:cxn ang="0">
                  <a:pos x="101" y="57"/>
                </a:cxn>
                <a:cxn ang="0">
                  <a:pos x="101" y="44"/>
                </a:cxn>
                <a:cxn ang="0">
                  <a:pos x="107" y="44"/>
                </a:cxn>
              </a:cxnLst>
              <a:rect l="0" t="0" r="0" b="0"/>
              <a:pathLst>
                <a:path w="107" h="82">
                  <a:moveTo>
                    <a:pt x="107" y="44"/>
                  </a:moveTo>
                  <a:lnTo>
                    <a:pt x="107" y="31"/>
                  </a:lnTo>
                  <a:lnTo>
                    <a:pt x="101" y="19"/>
                  </a:lnTo>
                  <a:lnTo>
                    <a:pt x="95" y="12"/>
                  </a:lnTo>
                  <a:lnTo>
                    <a:pt x="82" y="6"/>
                  </a:lnTo>
                  <a:lnTo>
                    <a:pt x="50" y="0"/>
                  </a:lnTo>
                  <a:lnTo>
                    <a:pt x="31" y="6"/>
                  </a:lnTo>
                  <a:lnTo>
                    <a:pt x="13" y="19"/>
                  </a:lnTo>
                  <a:lnTo>
                    <a:pt x="0" y="38"/>
                  </a:lnTo>
                  <a:lnTo>
                    <a:pt x="0" y="50"/>
                  </a:lnTo>
                  <a:lnTo>
                    <a:pt x="6" y="63"/>
                  </a:lnTo>
                  <a:lnTo>
                    <a:pt x="19" y="76"/>
                  </a:lnTo>
                  <a:lnTo>
                    <a:pt x="31" y="82"/>
                  </a:lnTo>
                  <a:lnTo>
                    <a:pt x="44" y="82"/>
                  </a:lnTo>
                  <a:lnTo>
                    <a:pt x="63" y="82"/>
                  </a:lnTo>
                  <a:lnTo>
                    <a:pt x="76" y="76"/>
                  </a:lnTo>
                  <a:lnTo>
                    <a:pt x="101" y="57"/>
                  </a:lnTo>
                  <a:lnTo>
                    <a:pt x="101" y="44"/>
                  </a:lnTo>
                  <a:lnTo>
                    <a:pt x="107" y="44"/>
                  </a:lnTo>
                  <a:close/>
                </a:path>
              </a:pathLst>
            </a:custGeom>
            <a:solidFill>
              <a:schemeClr val="bg2">
                <a:lumMod val="20000"/>
                <a:lumOff val="8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390" name="フリーフォーム 389"/>
            <p:cNvSpPr>
              <a:spLocks/>
            </p:cNvSpPr>
            <p:nvPr/>
          </p:nvSpPr>
          <p:spPr bwMode="auto">
            <a:xfrm>
              <a:off x="662" y="3676"/>
              <a:ext cx="44" cy="38"/>
            </a:xfrm>
            <a:custGeom>
              <a:avLst/>
              <a:gdLst/>
              <a:ahLst/>
              <a:cxnLst>
                <a:cxn ang="0">
                  <a:pos x="44" y="19"/>
                </a:cxn>
                <a:cxn ang="0">
                  <a:pos x="38" y="6"/>
                </a:cxn>
                <a:cxn ang="0">
                  <a:pos x="25" y="0"/>
                </a:cxn>
                <a:cxn ang="0">
                  <a:pos x="12" y="0"/>
                </a:cxn>
                <a:cxn ang="0">
                  <a:pos x="0" y="6"/>
                </a:cxn>
                <a:cxn ang="0">
                  <a:pos x="0" y="31"/>
                </a:cxn>
                <a:cxn ang="0">
                  <a:pos x="6" y="38"/>
                </a:cxn>
                <a:cxn ang="0">
                  <a:pos x="12" y="38"/>
                </a:cxn>
                <a:cxn ang="0">
                  <a:pos x="38" y="38"/>
                </a:cxn>
                <a:cxn ang="0">
                  <a:pos x="44" y="31"/>
                </a:cxn>
                <a:cxn ang="0">
                  <a:pos x="44" y="25"/>
                </a:cxn>
                <a:cxn ang="0">
                  <a:pos x="44" y="19"/>
                </a:cxn>
              </a:cxnLst>
              <a:rect l="0" t="0" r="0" b="0"/>
              <a:pathLst>
                <a:path w="44" h="38">
                  <a:moveTo>
                    <a:pt x="44" y="19"/>
                  </a:moveTo>
                  <a:lnTo>
                    <a:pt x="38" y="6"/>
                  </a:lnTo>
                  <a:lnTo>
                    <a:pt x="25" y="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0" y="31"/>
                  </a:lnTo>
                  <a:lnTo>
                    <a:pt x="6" y="38"/>
                  </a:lnTo>
                  <a:lnTo>
                    <a:pt x="12" y="38"/>
                  </a:lnTo>
                  <a:lnTo>
                    <a:pt x="38" y="38"/>
                  </a:lnTo>
                  <a:lnTo>
                    <a:pt x="44" y="31"/>
                  </a:lnTo>
                  <a:lnTo>
                    <a:pt x="44" y="25"/>
                  </a:lnTo>
                  <a:lnTo>
                    <a:pt x="44" y="19"/>
                  </a:lnTo>
                  <a:close/>
                </a:path>
              </a:pathLst>
            </a:custGeom>
            <a:solidFill>
              <a:schemeClr val="bg2">
                <a:lumMod val="20000"/>
                <a:lumOff val="8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391" name="フリーフォーム 390"/>
            <p:cNvSpPr>
              <a:spLocks/>
            </p:cNvSpPr>
            <p:nvPr/>
          </p:nvSpPr>
          <p:spPr bwMode="auto">
            <a:xfrm>
              <a:off x="1085" y="3215"/>
              <a:ext cx="164" cy="215"/>
            </a:xfrm>
            <a:custGeom>
              <a:avLst/>
              <a:gdLst/>
              <a:ahLst/>
              <a:cxnLst>
                <a:cxn ang="0">
                  <a:pos x="94" y="82"/>
                </a:cxn>
                <a:cxn ang="0">
                  <a:pos x="101" y="51"/>
                </a:cxn>
                <a:cxn ang="0">
                  <a:pos x="101" y="26"/>
                </a:cxn>
                <a:cxn ang="0">
                  <a:pos x="94" y="13"/>
                </a:cxn>
                <a:cxn ang="0">
                  <a:pos x="75" y="0"/>
                </a:cxn>
                <a:cxn ang="0">
                  <a:pos x="56" y="0"/>
                </a:cxn>
                <a:cxn ang="0">
                  <a:pos x="37" y="7"/>
                </a:cxn>
                <a:cxn ang="0">
                  <a:pos x="12" y="26"/>
                </a:cxn>
                <a:cxn ang="0">
                  <a:pos x="0" y="51"/>
                </a:cxn>
                <a:cxn ang="0">
                  <a:pos x="0" y="89"/>
                </a:cxn>
                <a:cxn ang="0">
                  <a:pos x="6" y="108"/>
                </a:cxn>
                <a:cxn ang="0">
                  <a:pos x="18" y="120"/>
                </a:cxn>
                <a:cxn ang="0">
                  <a:pos x="31" y="126"/>
                </a:cxn>
                <a:cxn ang="0">
                  <a:pos x="50" y="126"/>
                </a:cxn>
                <a:cxn ang="0">
                  <a:pos x="69" y="114"/>
                </a:cxn>
                <a:cxn ang="0">
                  <a:pos x="88" y="108"/>
                </a:cxn>
                <a:cxn ang="0">
                  <a:pos x="88" y="120"/>
                </a:cxn>
                <a:cxn ang="0">
                  <a:pos x="82" y="139"/>
                </a:cxn>
                <a:cxn ang="0">
                  <a:pos x="75" y="152"/>
                </a:cxn>
                <a:cxn ang="0">
                  <a:pos x="69" y="164"/>
                </a:cxn>
                <a:cxn ang="0">
                  <a:pos x="69" y="183"/>
                </a:cxn>
                <a:cxn ang="0">
                  <a:pos x="69" y="202"/>
                </a:cxn>
                <a:cxn ang="0">
                  <a:pos x="75" y="215"/>
                </a:cxn>
                <a:cxn ang="0">
                  <a:pos x="101" y="215"/>
                </a:cxn>
                <a:cxn ang="0">
                  <a:pos x="113" y="208"/>
                </a:cxn>
                <a:cxn ang="0">
                  <a:pos x="126" y="202"/>
                </a:cxn>
                <a:cxn ang="0">
                  <a:pos x="145" y="164"/>
                </a:cxn>
                <a:cxn ang="0">
                  <a:pos x="157" y="139"/>
                </a:cxn>
                <a:cxn ang="0">
                  <a:pos x="164" y="114"/>
                </a:cxn>
                <a:cxn ang="0">
                  <a:pos x="157" y="82"/>
                </a:cxn>
                <a:cxn ang="0">
                  <a:pos x="151" y="76"/>
                </a:cxn>
                <a:cxn ang="0">
                  <a:pos x="138" y="70"/>
                </a:cxn>
                <a:cxn ang="0">
                  <a:pos x="119" y="76"/>
                </a:cxn>
                <a:cxn ang="0">
                  <a:pos x="107" y="89"/>
                </a:cxn>
                <a:cxn ang="0">
                  <a:pos x="101" y="95"/>
                </a:cxn>
                <a:cxn ang="0">
                  <a:pos x="94" y="89"/>
                </a:cxn>
                <a:cxn ang="0">
                  <a:pos x="94" y="89"/>
                </a:cxn>
                <a:cxn ang="0">
                  <a:pos x="94" y="82"/>
                </a:cxn>
              </a:cxnLst>
              <a:rect l="0" t="0" r="0" b="0"/>
              <a:pathLst>
                <a:path w="164" h="215">
                  <a:moveTo>
                    <a:pt x="94" y="82"/>
                  </a:moveTo>
                  <a:lnTo>
                    <a:pt x="101" y="51"/>
                  </a:lnTo>
                  <a:lnTo>
                    <a:pt x="101" y="26"/>
                  </a:lnTo>
                  <a:lnTo>
                    <a:pt x="94" y="13"/>
                  </a:lnTo>
                  <a:lnTo>
                    <a:pt x="75" y="0"/>
                  </a:lnTo>
                  <a:lnTo>
                    <a:pt x="56" y="0"/>
                  </a:lnTo>
                  <a:lnTo>
                    <a:pt x="37" y="7"/>
                  </a:lnTo>
                  <a:lnTo>
                    <a:pt x="12" y="26"/>
                  </a:lnTo>
                  <a:lnTo>
                    <a:pt x="0" y="51"/>
                  </a:lnTo>
                  <a:lnTo>
                    <a:pt x="0" y="89"/>
                  </a:lnTo>
                  <a:lnTo>
                    <a:pt x="6" y="108"/>
                  </a:lnTo>
                  <a:lnTo>
                    <a:pt x="18" y="120"/>
                  </a:lnTo>
                  <a:lnTo>
                    <a:pt x="31" y="126"/>
                  </a:lnTo>
                  <a:lnTo>
                    <a:pt x="50" y="126"/>
                  </a:lnTo>
                  <a:lnTo>
                    <a:pt x="69" y="114"/>
                  </a:lnTo>
                  <a:lnTo>
                    <a:pt x="88" y="108"/>
                  </a:lnTo>
                  <a:lnTo>
                    <a:pt x="88" y="120"/>
                  </a:lnTo>
                  <a:lnTo>
                    <a:pt x="82" y="139"/>
                  </a:lnTo>
                  <a:lnTo>
                    <a:pt x="75" y="152"/>
                  </a:lnTo>
                  <a:lnTo>
                    <a:pt x="69" y="164"/>
                  </a:lnTo>
                  <a:lnTo>
                    <a:pt x="69" y="183"/>
                  </a:lnTo>
                  <a:lnTo>
                    <a:pt x="69" y="202"/>
                  </a:lnTo>
                  <a:lnTo>
                    <a:pt x="75" y="215"/>
                  </a:lnTo>
                  <a:lnTo>
                    <a:pt x="101" y="215"/>
                  </a:lnTo>
                  <a:lnTo>
                    <a:pt x="113" y="208"/>
                  </a:lnTo>
                  <a:lnTo>
                    <a:pt x="126" y="202"/>
                  </a:lnTo>
                  <a:lnTo>
                    <a:pt x="145" y="164"/>
                  </a:lnTo>
                  <a:lnTo>
                    <a:pt x="157" y="139"/>
                  </a:lnTo>
                  <a:lnTo>
                    <a:pt x="164" y="114"/>
                  </a:lnTo>
                  <a:lnTo>
                    <a:pt x="157" y="82"/>
                  </a:lnTo>
                  <a:lnTo>
                    <a:pt x="151" y="76"/>
                  </a:lnTo>
                  <a:lnTo>
                    <a:pt x="138" y="70"/>
                  </a:lnTo>
                  <a:lnTo>
                    <a:pt x="119" y="76"/>
                  </a:lnTo>
                  <a:lnTo>
                    <a:pt x="107" y="89"/>
                  </a:lnTo>
                  <a:lnTo>
                    <a:pt x="101" y="95"/>
                  </a:lnTo>
                  <a:lnTo>
                    <a:pt x="94" y="89"/>
                  </a:lnTo>
                  <a:lnTo>
                    <a:pt x="94" y="89"/>
                  </a:lnTo>
                  <a:lnTo>
                    <a:pt x="94" y="82"/>
                  </a:lnTo>
                  <a:close/>
                </a:path>
              </a:pathLst>
            </a:custGeom>
            <a:solidFill>
              <a:schemeClr val="bg2">
                <a:lumMod val="20000"/>
                <a:lumOff val="8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392" name="フリーフォーム 391"/>
            <p:cNvSpPr>
              <a:spLocks/>
            </p:cNvSpPr>
            <p:nvPr/>
          </p:nvSpPr>
          <p:spPr bwMode="auto">
            <a:xfrm>
              <a:off x="1324" y="3329"/>
              <a:ext cx="114" cy="63"/>
            </a:xfrm>
            <a:custGeom>
              <a:avLst/>
              <a:gdLst/>
              <a:ahLst/>
              <a:cxnLst>
                <a:cxn ang="0">
                  <a:pos x="89" y="63"/>
                </a:cxn>
                <a:cxn ang="0">
                  <a:pos x="108" y="44"/>
                </a:cxn>
                <a:cxn ang="0">
                  <a:pos x="114" y="31"/>
                </a:cxn>
                <a:cxn ang="0">
                  <a:pos x="108" y="19"/>
                </a:cxn>
                <a:cxn ang="0">
                  <a:pos x="95" y="6"/>
                </a:cxn>
                <a:cxn ang="0">
                  <a:pos x="82" y="6"/>
                </a:cxn>
                <a:cxn ang="0">
                  <a:pos x="63" y="6"/>
                </a:cxn>
                <a:cxn ang="0">
                  <a:pos x="51" y="0"/>
                </a:cxn>
                <a:cxn ang="0">
                  <a:pos x="32" y="0"/>
                </a:cxn>
                <a:cxn ang="0">
                  <a:pos x="7" y="6"/>
                </a:cxn>
                <a:cxn ang="0">
                  <a:pos x="0" y="25"/>
                </a:cxn>
                <a:cxn ang="0">
                  <a:pos x="0" y="38"/>
                </a:cxn>
                <a:cxn ang="0">
                  <a:pos x="13" y="50"/>
                </a:cxn>
                <a:cxn ang="0">
                  <a:pos x="32" y="57"/>
                </a:cxn>
                <a:cxn ang="0">
                  <a:pos x="45" y="57"/>
                </a:cxn>
                <a:cxn ang="0">
                  <a:pos x="51" y="50"/>
                </a:cxn>
                <a:cxn ang="0">
                  <a:pos x="57" y="50"/>
                </a:cxn>
                <a:cxn ang="0">
                  <a:pos x="63" y="57"/>
                </a:cxn>
                <a:cxn ang="0">
                  <a:pos x="76" y="63"/>
                </a:cxn>
                <a:cxn ang="0">
                  <a:pos x="82" y="63"/>
                </a:cxn>
                <a:cxn ang="0">
                  <a:pos x="89" y="63"/>
                </a:cxn>
              </a:cxnLst>
              <a:rect l="0" t="0" r="0" b="0"/>
              <a:pathLst>
                <a:path w="114" h="63">
                  <a:moveTo>
                    <a:pt x="89" y="63"/>
                  </a:moveTo>
                  <a:lnTo>
                    <a:pt x="108" y="44"/>
                  </a:lnTo>
                  <a:lnTo>
                    <a:pt x="114" y="31"/>
                  </a:lnTo>
                  <a:lnTo>
                    <a:pt x="108" y="19"/>
                  </a:lnTo>
                  <a:lnTo>
                    <a:pt x="95" y="6"/>
                  </a:lnTo>
                  <a:lnTo>
                    <a:pt x="82" y="6"/>
                  </a:lnTo>
                  <a:lnTo>
                    <a:pt x="63" y="6"/>
                  </a:lnTo>
                  <a:lnTo>
                    <a:pt x="51" y="0"/>
                  </a:lnTo>
                  <a:lnTo>
                    <a:pt x="32" y="0"/>
                  </a:lnTo>
                  <a:lnTo>
                    <a:pt x="7" y="6"/>
                  </a:lnTo>
                  <a:lnTo>
                    <a:pt x="0" y="25"/>
                  </a:lnTo>
                  <a:lnTo>
                    <a:pt x="0" y="38"/>
                  </a:lnTo>
                  <a:lnTo>
                    <a:pt x="13" y="50"/>
                  </a:lnTo>
                  <a:lnTo>
                    <a:pt x="32" y="57"/>
                  </a:lnTo>
                  <a:lnTo>
                    <a:pt x="45" y="57"/>
                  </a:lnTo>
                  <a:lnTo>
                    <a:pt x="51" y="50"/>
                  </a:lnTo>
                  <a:lnTo>
                    <a:pt x="57" y="50"/>
                  </a:lnTo>
                  <a:lnTo>
                    <a:pt x="63" y="57"/>
                  </a:lnTo>
                  <a:lnTo>
                    <a:pt x="76" y="63"/>
                  </a:lnTo>
                  <a:lnTo>
                    <a:pt x="82" y="63"/>
                  </a:lnTo>
                  <a:lnTo>
                    <a:pt x="89" y="63"/>
                  </a:lnTo>
                  <a:close/>
                </a:path>
              </a:pathLst>
            </a:custGeom>
            <a:solidFill>
              <a:schemeClr val="bg2">
                <a:lumMod val="20000"/>
                <a:lumOff val="8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393" name="フリーフォーム 392"/>
            <p:cNvSpPr>
              <a:spLocks/>
            </p:cNvSpPr>
            <p:nvPr/>
          </p:nvSpPr>
          <p:spPr bwMode="auto">
            <a:xfrm>
              <a:off x="1438" y="3367"/>
              <a:ext cx="63" cy="50"/>
            </a:xfrm>
            <a:custGeom>
              <a:avLst/>
              <a:gdLst/>
              <a:ahLst/>
              <a:cxnLst>
                <a:cxn ang="0">
                  <a:pos x="57" y="44"/>
                </a:cxn>
                <a:cxn ang="0">
                  <a:pos x="63" y="31"/>
                </a:cxn>
                <a:cxn ang="0">
                  <a:pos x="57" y="19"/>
                </a:cxn>
                <a:cxn ang="0">
                  <a:pos x="44" y="6"/>
                </a:cxn>
                <a:cxn ang="0">
                  <a:pos x="25" y="0"/>
                </a:cxn>
                <a:cxn ang="0">
                  <a:pos x="13" y="6"/>
                </a:cxn>
                <a:cxn ang="0">
                  <a:pos x="6" y="12"/>
                </a:cxn>
                <a:cxn ang="0">
                  <a:pos x="0" y="19"/>
                </a:cxn>
                <a:cxn ang="0">
                  <a:pos x="6" y="31"/>
                </a:cxn>
                <a:cxn ang="0">
                  <a:pos x="19" y="44"/>
                </a:cxn>
                <a:cxn ang="0">
                  <a:pos x="32" y="44"/>
                </a:cxn>
                <a:cxn ang="0">
                  <a:pos x="38" y="44"/>
                </a:cxn>
                <a:cxn ang="0">
                  <a:pos x="44" y="44"/>
                </a:cxn>
                <a:cxn ang="0">
                  <a:pos x="44" y="50"/>
                </a:cxn>
                <a:cxn ang="0">
                  <a:pos x="50" y="44"/>
                </a:cxn>
                <a:cxn ang="0">
                  <a:pos x="57" y="44"/>
                </a:cxn>
              </a:cxnLst>
              <a:rect l="0" t="0" r="0" b="0"/>
              <a:pathLst>
                <a:path w="63" h="50">
                  <a:moveTo>
                    <a:pt x="57" y="44"/>
                  </a:moveTo>
                  <a:lnTo>
                    <a:pt x="63" y="31"/>
                  </a:lnTo>
                  <a:lnTo>
                    <a:pt x="57" y="19"/>
                  </a:lnTo>
                  <a:lnTo>
                    <a:pt x="44" y="6"/>
                  </a:lnTo>
                  <a:lnTo>
                    <a:pt x="25" y="0"/>
                  </a:lnTo>
                  <a:lnTo>
                    <a:pt x="13" y="6"/>
                  </a:lnTo>
                  <a:lnTo>
                    <a:pt x="6" y="12"/>
                  </a:lnTo>
                  <a:lnTo>
                    <a:pt x="0" y="19"/>
                  </a:lnTo>
                  <a:lnTo>
                    <a:pt x="6" y="31"/>
                  </a:lnTo>
                  <a:lnTo>
                    <a:pt x="19" y="44"/>
                  </a:lnTo>
                  <a:lnTo>
                    <a:pt x="32" y="44"/>
                  </a:lnTo>
                  <a:lnTo>
                    <a:pt x="38" y="44"/>
                  </a:lnTo>
                  <a:lnTo>
                    <a:pt x="44" y="44"/>
                  </a:lnTo>
                  <a:lnTo>
                    <a:pt x="44" y="50"/>
                  </a:lnTo>
                  <a:lnTo>
                    <a:pt x="50" y="44"/>
                  </a:lnTo>
                  <a:lnTo>
                    <a:pt x="57" y="44"/>
                  </a:lnTo>
                  <a:close/>
                </a:path>
              </a:pathLst>
            </a:custGeom>
            <a:solidFill>
              <a:schemeClr val="bg2">
                <a:lumMod val="20000"/>
                <a:lumOff val="8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394" name="フリーフォーム 393"/>
            <p:cNvSpPr>
              <a:spLocks/>
            </p:cNvSpPr>
            <p:nvPr/>
          </p:nvSpPr>
          <p:spPr bwMode="auto">
            <a:xfrm>
              <a:off x="1438" y="3625"/>
              <a:ext cx="32" cy="38"/>
            </a:xfrm>
            <a:custGeom>
              <a:avLst/>
              <a:gdLst/>
              <a:ahLst/>
              <a:cxnLst>
                <a:cxn ang="0">
                  <a:pos x="25" y="38"/>
                </a:cxn>
                <a:cxn ang="0">
                  <a:pos x="32" y="26"/>
                </a:cxn>
                <a:cxn ang="0">
                  <a:pos x="32" y="13"/>
                </a:cxn>
                <a:cxn ang="0">
                  <a:pos x="25" y="0"/>
                </a:cxn>
                <a:cxn ang="0">
                  <a:pos x="13" y="0"/>
                </a:cxn>
                <a:cxn ang="0">
                  <a:pos x="6" y="13"/>
                </a:cxn>
                <a:cxn ang="0">
                  <a:pos x="0" y="26"/>
                </a:cxn>
                <a:cxn ang="0">
                  <a:pos x="6" y="38"/>
                </a:cxn>
                <a:cxn ang="0">
                  <a:pos x="19" y="38"/>
                </a:cxn>
                <a:cxn ang="0">
                  <a:pos x="25" y="38"/>
                </a:cxn>
              </a:cxnLst>
              <a:rect l="0" t="0" r="0" b="0"/>
              <a:pathLst>
                <a:path w="32" h="38">
                  <a:moveTo>
                    <a:pt x="25" y="38"/>
                  </a:moveTo>
                  <a:lnTo>
                    <a:pt x="32" y="26"/>
                  </a:lnTo>
                  <a:lnTo>
                    <a:pt x="32" y="13"/>
                  </a:lnTo>
                  <a:lnTo>
                    <a:pt x="25" y="0"/>
                  </a:lnTo>
                  <a:lnTo>
                    <a:pt x="13" y="0"/>
                  </a:lnTo>
                  <a:lnTo>
                    <a:pt x="6" y="13"/>
                  </a:lnTo>
                  <a:lnTo>
                    <a:pt x="0" y="26"/>
                  </a:lnTo>
                  <a:lnTo>
                    <a:pt x="6" y="38"/>
                  </a:lnTo>
                  <a:lnTo>
                    <a:pt x="19" y="38"/>
                  </a:lnTo>
                  <a:lnTo>
                    <a:pt x="25" y="38"/>
                  </a:lnTo>
                  <a:close/>
                </a:path>
              </a:pathLst>
            </a:custGeom>
            <a:solidFill>
              <a:schemeClr val="bg2">
                <a:lumMod val="20000"/>
                <a:lumOff val="8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395" name="フリーフォーム 394"/>
            <p:cNvSpPr>
              <a:spLocks/>
            </p:cNvSpPr>
            <p:nvPr/>
          </p:nvSpPr>
          <p:spPr bwMode="auto">
            <a:xfrm>
              <a:off x="1545" y="3657"/>
              <a:ext cx="89" cy="57"/>
            </a:xfrm>
            <a:custGeom>
              <a:avLst/>
              <a:gdLst/>
              <a:ahLst/>
              <a:cxnLst>
                <a:cxn ang="0">
                  <a:pos x="44" y="57"/>
                </a:cxn>
                <a:cxn ang="0">
                  <a:pos x="63" y="50"/>
                </a:cxn>
                <a:cxn ang="0">
                  <a:pos x="76" y="44"/>
                </a:cxn>
                <a:cxn ang="0">
                  <a:pos x="82" y="31"/>
                </a:cxn>
                <a:cxn ang="0">
                  <a:pos x="89" y="19"/>
                </a:cxn>
                <a:cxn ang="0">
                  <a:pos x="82" y="6"/>
                </a:cxn>
                <a:cxn ang="0">
                  <a:pos x="76" y="6"/>
                </a:cxn>
                <a:cxn ang="0">
                  <a:pos x="44" y="0"/>
                </a:cxn>
                <a:cxn ang="0">
                  <a:pos x="32" y="0"/>
                </a:cxn>
                <a:cxn ang="0">
                  <a:pos x="13" y="13"/>
                </a:cxn>
                <a:cxn ang="0">
                  <a:pos x="7" y="19"/>
                </a:cxn>
                <a:cxn ang="0">
                  <a:pos x="0" y="31"/>
                </a:cxn>
                <a:cxn ang="0">
                  <a:pos x="7" y="38"/>
                </a:cxn>
                <a:cxn ang="0">
                  <a:pos x="13" y="50"/>
                </a:cxn>
                <a:cxn ang="0">
                  <a:pos x="38" y="57"/>
                </a:cxn>
                <a:cxn ang="0">
                  <a:pos x="44" y="57"/>
                </a:cxn>
              </a:cxnLst>
              <a:rect l="0" t="0" r="0" b="0"/>
              <a:pathLst>
                <a:path w="89" h="57">
                  <a:moveTo>
                    <a:pt x="44" y="57"/>
                  </a:moveTo>
                  <a:lnTo>
                    <a:pt x="63" y="50"/>
                  </a:lnTo>
                  <a:lnTo>
                    <a:pt x="76" y="44"/>
                  </a:lnTo>
                  <a:lnTo>
                    <a:pt x="82" y="31"/>
                  </a:lnTo>
                  <a:lnTo>
                    <a:pt x="89" y="19"/>
                  </a:lnTo>
                  <a:lnTo>
                    <a:pt x="82" y="6"/>
                  </a:lnTo>
                  <a:lnTo>
                    <a:pt x="76" y="6"/>
                  </a:lnTo>
                  <a:lnTo>
                    <a:pt x="44" y="0"/>
                  </a:lnTo>
                  <a:lnTo>
                    <a:pt x="32" y="0"/>
                  </a:lnTo>
                  <a:lnTo>
                    <a:pt x="13" y="13"/>
                  </a:lnTo>
                  <a:lnTo>
                    <a:pt x="7" y="19"/>
                  </a:lnTo>
                  <a:lnTo>
                    <a:pt x="0" y="31"/>
                  </a:lnTo>
                  <a:lnTo>
                    <a:pt x="7" y="38"/>
                  </a:lnTo>
                  <a:lnTo>
                    <a:pt x="13" y="50"/>
                  </a:lnTo>
                  <a:lnTo>
                    <a:pt x="38" y="57"/>
                  </a:lnTo>
                  <a:lnTo>
                    <a:pt x="44" y="57"/>
                  </a:lnTo>
                  <a:close/>
                </a:path>
              </a:pathLst>
            </a:custGeom>
            <a:solidFill>
              <a:schemeClr val="bg2">
                <a:lumMod val="20000"/>
                <a:lumOff val="8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396" name="フリーフォーム 395"/>
            <p:cNvSpPr>
              <a:spLocks/>
            </p:cNvSpPr>
            <p:nvPr/>
          </p:nvSpPr>
          <p:spPr bwMode="auto">
            <a:xfrm>
              <a:off x="1514" y="3594"/>
              <a:ext cx="44" cy="69"/>
            </a:xfrm>
            <a:custGeom>
              <a:avLst/>
              <a:gdLst/>
              <a:ahLst/>
              <a:cxnLst>
                <a:cxn ang="0">
                  <a:pos x="38" y="63"/>
                </a:cxn>
                <a:cxn ang="0">
                  <a:pos x="44" y="50"/>
                </a:cxn>
                <a:cxn ang="0">
                  <a:pos x="44" y="44"/>
                </a:cxn>
                <a:cxn ang="0">
                  <a:pos x="44" y="25"/>
                </a:cxn>
                <a:cxn ang="0">
                  <a:pos x="44" y="6"/>
                </a:cxn>
                <a:cxn ang="0">
                  <a:pos x="38" y="0"/>
                </a:cxn>
                <a:cxn ang="0">
                  <a:pos x="31" y="6"/>
                </a:cxn>
                <a:cxn ang="0">
                  <a:pos x="25" y="12"/>
                </a:cxn>
                <a:cxn ang="0">
                  <a:pos x="12" y="12"/>
                </a:cxn>
                <a:cxn ang="0">
                  <a:pos x="6" y="19"/>
                </a:cxn>
                <a:cxn ang="0">
                  <a:pos x="0" y="31"/>
                </a:cxn>
                <a:cxn ang="0">
                  <a:pos x="0" y="50"/>
                </a:cxn>
                <a:cxn ang="0">
                  <a:pos x="12" y="63"/>
                </a:cxn>
                <a:cxn ang="0">
                  <a:pos x="25" y="69"/>
                </a:cxn>
                <a:cxn ang="0">
                  <a:pos x="31" y="63"/>
                </a:cxn>
                <a:cxn ang="0">
                  <a:pos x="38" y="63"/>
                </a:cxn>
              </a:cxnLst>
              <a:rect l="0" t="0" r="0" b="0"/>
              <a:pathLst>
                <a:path w="44" h="69">
                  <a:moveTo>
                    <a:pt x="38" y="63"/>
                  </a:moveTo>
                  <a:lnTo>
                    <a:pt x="44" y="50"/>
                  </a:lnTo>
                  <a:lnTo>
                    <a:pt x="44" y="44"/>
                  </a:lnTo>
                  <a:lnTo>
                    <a:pt x="44" y="25"/>
                  </a:lnTo>
                  <a:lnTo>
                    <a:pt x="44" y="6"/>
                  </a:lnTo>
                  <a:lnTo>
                    <a:pt x="38" y="0"/>
                  </a:lnTo>
                  <a:lnTo>
                    <a:pt x="31" y="6"/>
                  </a:lnTo>
                  <a:lnTo>
                    <a:pt x="25" y="12"/>
                  </a:lnTo>
                  <a:lnTo>
                    <a:pt x="12" y="12"/>
                  </a:lnTo>
                  <a:lnTo>
                    <a:pt x="6" y="19"/>
                  </a:lnTo>
                  <a:lnTo>
                    <a:pt x="0" y="31"/>
                  </a:lnTo>
                  <a:lnTo>
                    <a:pt x="0" y="50"/>
                  </a:lnTo>
                  <a:lnTo>
                    <a:pt x="12" y="63"/>
                  </a:lnTo>
                  <a:lnTo>
                    <a:pt x="25" y="69"/>
                  </a:lnTo>
                  <a:lnTo>
                    <a:pt x="31" y="63"/>
                  </a:lnTo>
                  <a:lnTo>
                    <a:pt x="38" y="63"/>
                  </a:lnTo>
                  <a:close/>
                </a:path>
              </a:pathLst>
            </a:custGeom>
            <a:solidFill>
              <a:schemeClr val="bg2">
                <a:lumMod val="20000"/>
                <a:lumOff val="8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397" name="フリーフォーム 396"/>
            <p:cNvSpPr>
              <a:spLocks/>
            </p:cNvSpPr>
            <p:nvPr/>
          </p:nvSpPr>
          <p:spPr bwMode="auto">
            <a:xfrm>
              <a:off x="1564" y="3461"/>
              <a:ext cx="70" cy="57"/>
            </a:xfrm>
            <a:custGeom>
              <a:avLst/>
              <a:gdLst/>
              <a:ahLst/>
              <a:cxnLst>
                <a:cxn ang="0">
                  <a:pos x="38" y="57"/>
                </a:cxn>
                <a:cxn ang="0">
                  <a:pos x="51" y="51"/>
                </a:cxn>
                <a:cxn ang="0">
                  <a:pos x="63" y="45"/>
                </a:cxn>
                <a:cxn ang="0">
                  <a:pos x="70" y="38"/>
                </a:cxn>
                <a:cxn ang="0">
                  <a:pos x="70" y="19"/>
                </a:cxn>
                <a:cxn ang="0">
                  <a:pos x="57" y="13"/>
                </a:cxn>
                <a:cxn ang="0">
                  <a:pos x="44" y="7"/>
                </a:cxn>
                <a:cxn ang="0">
                  <a:pos x="32" y="0"/>
                </a:cxn>
                <a:cxn ang="0">
                  <a:pos x="19" y="7"/>
                </a:cxn>
                <a:cxn ang="0">
                  <a:pos x="0" y="19"/>
                </a:cxn>
                <a:cxn ang="0">
                  <a:pos x="0" y="26"/>
                </a:cxn>
                <a:cxn ang="0">
                  <a:pos x="7" y="38"/>
                </a:cxn>
                <a:cxn ang="0">
                  <a:pos x="19" y="51"/>
                </a:cxn>
                <a:cxn ang="0">
                  <a:pos x="32" y="57"/>
                </a:cxn>
                <a:cxn ang="0">
                  <a:pos x="38" y="57"/>
                </a:cxn>
              </a:cxnLst>
              <a:rect l="0" t="0" r="0" b="0"/>
              <a:pathLst>
                <a:path w="70" h="57">
                  <a:moveTo>
                    <a:pt x="38" y="57"/>
                  </a:moveTo>
                  <a:lnTo>
                    <a:pt x="51" y="51"/>
                  </a:lnTo>
                  <a:lnTo>
                    <a:pt x="63" y="45"/>
                  </a:lnTo>
                  <a:lnTo>
                    <a:pt x="70" y="38"/>
                  </a:lnTo>
                  <a:lnTo>
                    <a:pt x="70" y="19"/>
                  </a:lnTo>
                  <a:lnTo>
                    <a:pt x="57" y="13"/>
                  </a:lnTo>
                  <a:lnTo>
                    <a:pt x="44" y="7"/>
                  </a:lnTo>
                  <a:lnTo>
                    <a:pt x="32" y="0"/>
                  </a:lnTo>
                  <a:lnTo>
                    <a:pt x="19" y="7"/>
                  </a:lnTo>
                  <a:lnTo>
                    <a:pt x="0" y="19"/>
                  </a:lnTo>
                  <a:lnTo>
                    <a:pt x="0" y="26"/>
                  </a:lnTo>
                  <a:lnTo>
                    <a:pt x="7" y="38"/>
                  </a:lnTo>
                  <a:lnTo>
                    <a:pt x="19" y="51"/>
                  </a:lnTo>
                  <a:lnTo>
                    <a:pt x="32" y="57"/>
                  </a:lnTo>
                  <a:lnTo>
                    <a:pt x="38" y="57"/>
                  </a:lnTo>
                  <a:close/>
                </a:path>
              </a:pathLst>
            </a:custGeom>
            <a:solidFill>
              <a:schemeClr val="bg2">
                <a:lumMod val="20000"/>
                <a:lumOff val="8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398" name="フリーフォーム 397"/>
            <p:cNvSpPr>
              <a:spLocks/>
            </p:cNvSpPr>
            <p:nvPr/>
          </p:nvSpPr>
          <p:spPr bwMode="auto">
            <a:xfrm>
              <a:off x="573" y="2584"/>
              <a:ext cx="95" cy="89"/>
            </a:xfrm>
            <a:custGeom>
              <a:avLst/>
              <a:gdLst/>
              <a:ahLst/>
              <a:cxnLst>
                <a:cxn ang="0">
                  <a:pos x="70" y="89"/>
                </a:cxn>
                <a:cxn ang="0">
                  <a:pos x="82" y="82"/>
                </a:cxn>
                <a:cxn ang="0">
                  <a:pos x="95" y="64"/>
                </a:cxn>
                <a:cxn ang="0">
                  <a:pos x="95" y="45"/>
                </a:cxn>
                <a:cxn ang="0">
                  <a:pos x="89" y="26"/>
                </a:cxn>
                <a:cxn ang="0">
                  <a:pos x="76" y="7"/>
                </a:cxn>
                <a:cxn ang="0">
                  <a:pos x="63" y="0"/>
                </a:cxn>
                <a:cxn ang="0">
                  <a:pos x="51" y="0"/>
                </a:cxn>
                <a:cxn ang="0">
                  <a:pos x="38" y="7"/>
                </a:cxn>
                <a:cxn ang="0">
                  <a:pos x="13" y="26"/>
                </a:cxn>
                <a:cxn ang="0">
                  <a:pos x="7" y="38"/>
                </a:cxn>
                <a:cxn ang="0">
                  <a:pos x="0" y="51"/>
                </a:cxn>
                <a:cxn ang="0">
                  <a:pos x="7" y="64"/>
                </a:cxn>
                <a:cxn ang="0">
                  <a:pos x="13" y="76"/>
                </a:cxn>
                <a:cxn ang="0">
                  <a:pos x="32" y="89"/>
                </a:cxn>
                <a:cxn ang="0">
                  <a:pos x="63" y="89"/>
                </a:cxn>
                <a:cxn ang="0">
                  <a:pos x="70" y="89"/>
                </a:cxn>
              </a:cxnLst>
              <a:rect l="0" t="0" r="0" b="0"/>
              <a:pathLst>
                <a:path w="95" h="89">
                  <a:moveTo>
                    <a:pt x="70" y="89"/>
                  </a:moveTo>
                  <a:lnTo>
                    <a:pt x="82" y="82"/>
                  </a:lnTo>
                  <a:lnTo>
                    <a:pt x="95" y="64"/>
                  </a:lnTo>
                  <a:lnTo>
                    <a:pt x="95" y="45"/>
                  </a:lnTo>
                  <a:lnTo>
                    <a:pt x="89" y="26"/>
                  </a:lnTo>
                  <a:lnTo>
                    <a:pt x="76" y="7"/>
                  </a:lnTo>
                  <a:lnTo>
                    <a:pt x="63" y="0"/>
                  </a:lnTo>
                  <a:lnTo>
                    <a:pt x="51" y="0"/>
                  </a:lnTo>
                  <a:lnTo>
                    <a:pt x="38" y="7"/>
                  </a:lnTo>
                  <a:lnTo>
                    <a:pt x="13" y="26"/>
                  </a:lnTo>
                  <a:lnTo>
                    <a:pt x="7" y="38"/>
                  </a:lnTo>
                  <a:lnTo>
                    <a:pt x="0" y="51"/>
                  </a:lnTo>
                  <a:lnTo>
                    <a:pt x="7" y="64"/>
                  </a:lnTo>
                  <a:lnTo>
                    <a:pt x="13" y="76"/>
                  </a:lnTo>
                  <a:lnTo>
                    <a:pt x="32" y="89"/>
                  </a:lnTo>
                  <a:lnTo>
                    <a:pt x="63" y="89"/>
                  </a:lnTo>
                  <a:lnTo>
                    <a:pt x="70" y="89"/>
                  </a:lnTo>
                  <a:close/>
                </a:path>
              </a:pathLst>
            </a:custGeom>
            <a:solidFill>
              <a:schemeClr val="tx2">
                <a:lumMod val="90000"/>
                <a:alpha val="3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400" name="フリーフォーム 399"/>
            <p:cNvSpPr>
              <a:spLocks/>
            </p:cNvSpPr>
            <p:nvPr/>
          </p:nvSpPr>
          <p:spPr bwMode="auto">
            <a:xfrm>
              <a:off x="1709" y="3089"/>
              <a:ext cx="51" cy="57"/>
            </a:xfrm>
            <a:custGeom>
              <a:avLst/>
              <a:gdLst/>
              <a:ahLst/>
              <a:cxnLst>
                <a:cxn ang="0">
                  <a:pos x="32" y="57"/>
                </a:cxn>
                <a:cxn ang="0">
                  <a:pos x="45" y="51"/>
                </a:cxn>
                <a:cxn ang="0">
                  <a:pos x="51" y="32"/>
                </a:cxn>
                <a:cxn ang="0">
                  <a:pos x="51" y="19"/>
                </a:cxn>
                <a:cxn ang="0">
                  <a:pos x="32" y="6"/>
                </a:cxn>
                <a:cxn ang="0">
                  <a:pos x="13" y="0"/>
                </a:cxn>
                <a:cxn ang="0">
                  <a:pos x="7" y="13"/>
                </a:cxn>
                <a:cxn ang="0">
                  <a:pos x="0" y="25"/>
                </a:cxn>
                <a:cxn ang="0">
                  <a:pos x="7" y="44"/>
                </a:cxn>
                <a:cxn ang="0">
                  <a:pos x="7" y="51"/>
                </a:cxn>
                <a:cxn ang="0">
                  <a:pos x="13" y="57"/>
                </a:cxn>
                <a:cxn ang="0">
                  <a:pos x="26" y="57"/>
                </a:cxn>
                <a:cxn ang="0">
                  <a:pos x="32" y="57"/>
                </a:cxn>
              </a:cxnLst>
              <a:rect l="0" t="0" r="0" b="0"/>
              <a:pathLst>
                <a:path w="51" h="57">
                  <a:moveTo>
                    <a:pt x="32" y="57"/>
                  </a:moveTo>
                  <a:lnTo>
                    <a:pt x="45" y="51"/>
                  </a:lnTo>
                  <a:lnTo>
                    <a:pt x="51" y="32"/>
                  </a:lnTo>
                  <a:lnTo>
                    <a:pt x="51" y="19"/>
                  </a:lnTo>
                  <a:lnTo>
                    <a:pt x="32" y="6"/>
                  </a:lnTo>
                  <a:lnTo>
                    <a:pt x="13" y="0"/>
                  </a:lnTo>
                  <a:lnTo>
                    <a:pt x="7" y="13"/>
                  </a:lnTo>
                  <a:lnTo>
                    <a:pt x="0" y="25"/>
                  </a:lnTo>
                  <a:lnTo>
                    <a:pt x="7" y="44"/>
                  </a:lnTo>
                  <a:lnTo>
                    <a:pt x="7" y="51"/>
                  </a:lnTo>
                  <a:lnTo>
                    <a:pt x="13" y="57"/>
                  </a:lnTo>
                  <a:lnTo>
                    <a:pt x="26" y="57"/>
                  </a:lnTo>
                  <a:lnTo>
                    <a:pt x="32" y="57"/>
                  </a:lnTo>
                  <a:close/>
                </a:path>
              </a:pathLst>
            </a:custGeom>
            <a:solidFill>
              <a:schemeClr val="bg2">
                <a:lumMod val="20000"/>
                <a:lumOff val="8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401" name="フリーフォーム 400"/>
            <p:cNvSpPr>
              <a:spLocks/>
            </p:cNvSpPr>
            <p:nvPr/>
          </p:nvSpPr>
          <p:spPr bwMode="auto">
            <a:xfrm>
              <a:off x="1829" y="3051"/>
              <a:ext cx="82" cy="63"/>
            </a:xfrm>
            <a:custGeom>
              <a:avLst/>
              <a:gdLst/>
              <a:ahLst/>
              <a:cxnLst>
                <a:cxn ang="0">
                  <a:pos x="51" y="63"/>
                </a:cxn>
                <a:cxn ang="0">
                  <a:pos x="70" y="57"/>
                </a:cxn>
                <a:cxn ang="0">
                  <a:pos x="82" y="44"/>
                </a:cxn>
                <a:cxn ang="0">
                  <a:pos x="82" y="32"/>
                </a:cxn>
                <a:cxn ang="0">
                  <a:pos x="82" y="19"/>
                </a:cxn>
                <a:cxn ang="0">
                  <a:pos x="76" y="7"/>
                </a:cxn>
                <a:cxn ang="0">
                  <a:pos x="63" y="0"/>
                </a:cxn>
                <a:cxn ang="0">
                  <a:pos x="44" y="7"/>
                </a:cxn>
                <a:cxn ang="0">
                  <a:pos x="19" y="13"/>
                </a:cxn>
                <a:cxn ang="0">
                  <a:pos x="7" y="13"/>
                </a:cxn>
                <a:cxn ang="0">
                  <a:pos x="0" y="26"/>
                </a:cxn>
                <a:cxn ang="0">
                  <a:pos x="7" y="51"/>
                </a:cxn>
                <a:cxn ang="0">
                  <a:pos x="19" y="63"/>
                </a:cxn>
                <a:cxn ang="0">
                  <a:pos x="44" y="63"/>
                </a:cxn>
                <a:cxn ang="0">
                  <a:pos x="51" y="63"/>
                </a:cxn>
              </a:cxnLst>
              <a:rect l="0" t="0" r="0" b="0"/>
              <a:pathLst>
                <a:path w="82" h="63">
                  <a:moveTo>
                    <a:pt x="51" y="63"/>
                  </a:moveTo>
                  <a:lnTo>
                    <a:pt x="70" y="57"/>
                  </a:lnTo>
                  <a:lnTo>
                    <a:pt x="82" y="44"/>
                  </a:lnTo>
                  <a:lnTo>
                    <a:pt x="82" y="32"/>
                  </a:lnTo>
                  <a:lnTo>
                    <a:pt x="82" y="19"/>
                  </a:lnTo>
                  <a:lnTo>
                    <a:pt x="76" y="7"/>
                  </a:lnTo>
                  <a:lnTo>
                    <a:pt x="63" y="0"/>
                  </a:lnTo>
                  <a:lnTo>
                    <a:pt x="44" y="7"/>
                  </a:lnTo>
                  <a:lnTo>
                    <a:pt x="19" y="13"/>
                  </a:lnTo>
                  <a:lnTo>
                    <a:pt x="7" y="13"/>
                  </a:lnTo>
                  <a:lnTo>
                    <a:pt x="0" y="26"/>
                  </a:lnTo>
                  <a:lnTo>
                    <a:pt x="7" y="51"/>
                  </a:lnTo>
                  <a:lnTo>
                    <a:pt x="19" y="63"/>
                  </a:lnTo>
                  <a:lnTo>
                    <a:pt x="44" y="63"/>
                  </a:lnTo>
                  <a:lnTo>
                    <a:pt x="51" y="63"/>
                  </a:lnTo>
                  <a:close/>
                </a:path>
              </a:pathLst>
            </a:cu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402" name="フリーフォーム 401"/>
            <p:cNvSpPr>
              <a:spLocks/>
            </p:cNvSpPr>
            <p:nvPr/>
          </p:nvSpPr>
          <p:spPr bwMode="auto">
            <a:xfrm>
              <a:off x="1772" y="3480"/>
              <a:ext cx="51" cy="38"/>
            </a:xfrm>
            <a:custGeom>
              <a:avLst/>
              <a:gdLst/>
              <a:ahLst/>
              <a:cxnLst>
                <a:cxn ang="0">
                  <a:pos x="32" y="32"/>
                </a:cxn>
                <a:cxn ang="0">
                  <a:pos x="45" y="26"/>
                </a:cxn>
                <a:cxn ang="0">
                  <a:pos x="51" y="19"/>
                </a:cxn>
                <a:cxn ang="0">
                  <a:pos x="51" y="13"/>
                </a:cxn>
                <a:cxn ang="0">
                  <a:pos x="45" y="0"/>
                </a:cxn>
                <a:cxn ang="0">
                  <a:pos x="19" y="0"/>
                </a:cxn>
                <a:cxn ang="0">
                  <a:pos x="0" y="7"/>
                </a:cxn>
                <a:cxn ang="0">
                  <a:pos x="0" y="19"/>
                </a:cxn>
                <a:cxn ang="0">
                  <a:pos x="0" y="32"/>
                </a:cxn>
                <a:cxn ang="0">
                  <a:pos x="13" y="38"/>
                </a:cxn>
                <a:cxn ang="0">
                  <a:pos x="26" y="32"/>
                </a:cxn>
                <a:cxn ang="0">
                  <a:pos x="32" y="32"/>
                </a:cxn>
              </a:cxnLst>
              <a:rect l="0" t="0" r="0" b="0"/>
              <a:pathLst>
                <a:path w="51" h="38">
                  <a:moveTo>
                    <a:pt x="32" y="32"/>
                  </a:moveTo>
                  <a:lnTo>
                    <a:pt x="45" y="26"/>
                  </a:lnTo>
                  <a:lnTo>
                    <a:pt x="51" y="19"/>
                  </a:lnTo>
                  <a:lnTo>
                    <a:pt x="51" y="13"/>
                  </a:lnTo>
                  <a:lnTo>
                    <a:pt x="45" y="0"/>
                  </a:lnTo>
                  <a:lnTo>
                    <a:pt x="19" y="0"/>
                  </a:lnTo>
                  <a:lnTo>
                    <a:pt x="0" y="7"/>
                  </a:lnTo>
                  <a:lnTo>
                    <a:pt x="0" y="19"/>
                  </a:lnTo>
                  <a:lnTo>
                    <a:pt x="0" y="32"/>
                  </a:lnTo>
                  <a:lnTo>
                    <a:pt x="13" y="38"/>
                  </a:lnTo>
                  <a:lnTo>
                    <a:pt x="26" y="32"/>
                  </a:lnTo>
                  <a:lnTo>
                    <a:pt x="32" y="32"/>
                  </a:lnTo>
                  <a:close/>
                </a:path>
              </a:pathLst>
            </a:cu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403" name="フリーフォーム 402"/>
            <p:cNvSpPr>
              <a:spLocks/>
            </p:cNvSpPr>
            <p:nvPr/>
          </p:nvSpPr>
          <p:spPr bwMode="auto">
            <a:xfrm>
              <a:off x="1855" y="3575"/>
              <a:ext cx="63" cy="50"/>
            </a:xfrm>
            <a:custGeom>
              <a:avLst/>
              <a:gdLst/>
              <a:ahLst/>
              <a:cxnLst>
                <a:cxn ang="0">
                  <a:pos x="6" y="50"/>
                </a:cxn>
                <a:cxn ang="0">
                  <a:pos x="25" y="50"/>
                </a:cxn>
                <a:cxn ang="0">
                  <a:pos x="44" y="50"/>
                </a:cxn>
                <a:cxn ang="0">
                  <a:pos x="56" y="38"/>
                </a:cxn>
                <a:cxn ang="0">
                  <a:pos x="63" y="19"/>
                </a:cxn>
                <a:cxn ang="0">
                  <a:pos x="56" y="6"/>
                </a:cxn>
                <a:cxn ang="0">
                  <a:pos x="50" y="0"/>
                </a:cxn>
                <a:cxn ang="0">
                  <a:pos x="18" y="0"/>
                </a:cxn>
                <a:cxn ang="0">
                  <a:pos x="6" y="13"/>
                </a:cxn>
                <a:cxn ang="0">
                  <a:pos x="0" y="25"/>
                </a:cxn>
                <a:cxn ang="0">
                  <a:pos x="0" y="44"/>
                </a:cxn>
                <a:cxn ang="0">
                  <a:pos x="0" y="50"/>
                </a:cxn>
                <a:cxn ang="0">
                  <a:pos x="6" y="50"/>
                </a:cxn>
              </a:cxnLst>
              <a:rect l="0" t="0" r="0" b="0"/>
              <a:pathLst>
                <a:path w="63" h="50">
                  <a:moveTo>
                    <a:pt x="6" y="50"/>
                  </a:moveTo>
                  <a:lnTo>
                    <a:pt x="25" y="50"/>
                  </a:lnTo>
                  <a:lnTo>
                    <a:pt x="44" y="50"/>
                  </a:lnTo>
                  <a:lnTo>
                    <a:pt x="56" y="38"/>
                  </a:lnTo>
                  <a:lnTo>
                    <a:pt x="63" y="19"/>
                  </a:lnTo>
                  <a:lnTo>
                    <a:pt x="56" y="6"/>
                  </a:lnTo>
                  <a:lnTo>
                    <a:pt x="50" y="0"/>
                  </a:lnTo>
                  <a:lnTo>
                    <a:pt x="18" y="0"/>
                  </a:lnTo>
                  <a:lnTo>
                    <a:pt x="6" y="13"/>
                  </a:lnTo>
                  <a:lnTo>
                    <a:pt x="0" y="25"/>
                  </a:lnTo>
                  <a:lnTo>
                    <a:pt x="0" y="44"/>
                  </a:lnTo>
                  <a:lnTo>
                    <a:pt x="0" y="50"/>
                  </a:lnTo>
                  <a:lnTo>
                    <a:pt x="6" y="50"/>
                  </a:lnTo>
                  <a:close/>
                </a:path>
              </a:pathLst>
            </a:cu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404" name="フリーフォーム 403"/>
            <p:cNvSpPr>
              <a:spLocks/>
            </p:cNvSpPr>
            <p:nvPr/>
          </p:nvSpPr>
          <p:spPr bwMode="auto">
            <a:xfrm>
              <a:off x="2075" y="3594"/>
              <a:ext cx="70" cy="63"/>
            </a:xfrm>
            <a:custGeom>
              <a:avLst/>
              <a:gdLst/>
              <a:ahLst/>
              <a:cxnLst>
                <a:cxn ang="0">
                  <a:pos x="32" y="63"/>
                </a:cxn>
                <a:cxn ang="0">
                  <a:pos x="45" y="57"/>
                </a:cxn>
                <a:cxn ang="0">
                  <a:pos x="57" y="44"/>
                </a:cxn>
                <a:cxn ang="0">
                  <a:pos x="70" y="31"/>
                </a:cxn>
                <a:cxn ang="0">
                  <a:pos x="64" y="19"/>
                </a:cxn>
                <a:cxn ang="0">
                  <a:pos x="57" y="6"/>
                </a:cxn>
                <a:cxn ang="0">
                  <a:pos x="51" y="6"/>
                </a:cxn>
                <a:cxn ang="0">
                  <a:pos x="32" y="0"/>
                </a:cxn>
                <a:cxn ang="0">
                  <a:pos x="19" y="0"/>
                </a:cxn>
                <a:cxn ang="0">
                  <a:pos x="13" y="6"/>
                </a:cxn>
                <a:cxn ang="0">
                  <a:pos x="7" y="19"/>
                </a:cxn>
                <a:cxn ang="0">
                  <a:pos x="0" y="31"/>
                </a:cxn>
                <a:cxn ang="0">
                  <a:pos x="7" y="50"/>
                </a:cxn>
                <a:cxn ang="0">
                  <a:pos x="19" y="57"/>
                </a:cxn>
                <a:cxn ang="0">
                  <a:pos x="26" y="63"/>
                </a:cxn>
                <a:cxn ang="0">
                  <a:pos x="32" y="63"/>
                </a:cxn>
              </a:cxnLst>
              <a:rect l="0" t="0" r="0" b="0"/>
              <a:pathLst>
                <a:path w="70" h="63">
                  <a:moveTo>
                    <a:pt x="32" y="63"/>
                  </a:moveTo>
                  <a:lnTo>
                    <a:pt x="45" y="57"/>
                  </a:lnTo>
                  <a:lnTo>
                    <a:pt x="57" y="44"/>
                  </a:lnTo>
                  <a:lnTo>
                    <a:pt x="70" y="31"/>
                  </a:lnTo>
                  <a:lnTo>
                    <a:pt x="64" y="19"/>
                  </a:lnTo>
                  <a:lnTo>
                    <a:pt x="57" y="6"/>
                  </a:lnTo>
                  <a:lnTo>
                    <a:pt x="51" y="6"/>
                  </a:lnTo>
                  <a:lnTo>
                    <a:pt x="32" y="0"/>
                  </a:lnTo>
                  <a:lnTo>
                    <a:pt x="19" y="0"/>
                  </a:lnTo>
                  <a:lnTo>
                    <a:pt x="13" y="6"/>
                  </a:lnTo>
                  <a:lnTo>
                    <a:pt x="7" y="19"/>
                  </a:lnTo>
                  <a:lnTo>
                    <a:pt x="0" y="31"/>
                  </a:lnTo>
                  <a:lnTo>
                    <a:pt x="7" y="50"/>
                  </a:lnTo>
                  <a:lnTo>
                    <a:pt x="19" y="57"/>
                  </a:lnTo>
                  <a:lnTo>
                    <a:pt x="26" y="63"/>
                  </a:lnTo>
                  <a:lnTo>
                    <a:pt x="32" y="63"/>
                  </a:lnTo>
                  <a:close/>
                </a:path>
              </a:pathLst>
            </a:cu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405" name="フリーフォーム 404"/>
            <p:cNvSpPr>
              <a:spLocks/>
            </p:cNvSpPr>
            <p:nvPr/>
          </p:nvSpPr>
          <p:spPr bwMode="auto">
            <a:xfrm>
              <a:off x="2681" y="3461"/>
              <a:ext cx="133" cy="89"/>
            </a:xfrm>
            <a:custGeom>
              <a:avLst/>
              <a:gdLst/>
              <a:ahLst/>
              <a:cxnLst>
                <a:cxn ang="0">
                  <a:pos x="70" y="89"/>
                </a:cxn>
                <a:cxn ang="0">
                  <a:pos x="95" y="89"/>
                </a:cxn>
                <a:cxn ang="0">
                  <a:pos x="120" y="76"/>
                </a:cxn>
                <a:cxn ang="0">
                  <a:pos x="133" y="57"/>
                </a:cxn>
                <a:cxn ang="0">
                  <a:pos x="133" y="45"/>
                </a:cxn>
                <a:cxn ang="0">
                  <a:pos x="127" y="26"/>
                </a:cxn>
                <a:cxn ang="0">
                  <a:pos x="108" y="0"/>
                </a:cxn>
                <a:cxn ang="0">
                  <a:pos x="89" y="0"/>
                </a:cxn>
                <a:cxn ang="0">
                  <a:pos x="51" y="7"/>
                </a:cxn>
                <a:cxn ang="0">
                  <a:pos x="26" y="19"/>
                </a:cxn>
                <a:cxn ang="0">
                  <a:pos x="0" y="45"/>
                </a:cxn>
                <a:cxn ang="0">
                  <a:pos x="7" y="57"/>
                </a:cxn>
                <a:cxn ang="0">
                  <a:pos x="19" y="70"/>
                </a:cxn>
                <a:cxn ang="0">
                  <a:pos x="44" y="82"/>
                </a:cxn>
                <a:cxn ang="0">
                  <a:pos x="63" y="89"/>
                </a:cxn>
                <a:cxn ang="0">
                  <a:pos x="70" y="89"/>
                </a:cxn>
              </a:cxnLst>
              <a:rect l="0" t="0" r="0" b="0"/>
              <a:pathLst>
                <a:path w="133" h="89">
                  <a:moveTo>
                    <a:pt x="70" y="89"/>
                  </a:moveTo>
                  <a:lnTo>
                    <a:pt x="95" y="89"/>
                  </a:lnTo>
                  <a:lnTo>
                    <a:pt x="120" y="76"/>
                  </a:lnTo>
                  <a:lnTo>
                    <a:pt x="133" y="57"/>
                  </a:lnTo>
                  <a:lnTo>
                    <a:pt x="133" y="45"/>
                  </a:lnTo>
                  <a:lnTo>
                    <a:pt x="127" y="26"/>
                  </a:lnTo>
                  <a:lnTo>
                    <a:pt x="108" y="0"/>
                  </a:lnTo>
                  <a:lnTo>
                    <a:pt x="89" y="0"/>
                  </a:lnTo>
                  <a:lnTo>
                    <a:pt x="51" y="7"/>
                  </a:lnTo>
                  <a:lnTo>
                    <a:pt x="26" y="19"/>
                  </a:lnTo>
                  <a:lnTo>
                    <a:pt x="0" y="45"/>
                  </a:lnTo>
                  <a:lnTo>
                    <a:pt x="7" y="57"/>
                  </a:lnTo>
                  <a:lnTo>
                    <a:pt x="19" y="70"/>
                  </a:lnTo>
                  <a:lnTo>
                    <a:pt x="44" y="82"/>
                  </a:lnTo>
                  <a:lnTo>
                    <a:pt x="63" y="89"/>
                  </a:lnTo>
                  <a:lnTo>
                    <a:pt x="70" y="89"/>
                  </a:lnTo>
                  <a:close/>
                </a:path>
              </a:pathLst>
            </a:cu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406" name="フリーフォーム 405"/>
            <p:cNvSpPr>
              <a:spLocks/>
            </p:cNvSpPr>
            <p:nvPr/>
          </p:nvSpPr>
          <p:spPr bwMode="auto">
            <a:xfrm>
              <a:off x="2890" y="3348"/>
              <a:ext cx="195" cy="145"/>
            </a:xfrm>
            <a:custGeom>
              <a:avLst/>
              <a:gdLst/>
              <a:ahLst/>
              <a:cxnLst>
                <a:cxn ang="0">
                  <a:pos x="195" y="88"/>
                </a:cxn>
                <a:cxn ang="0">
                  <a:pos x="189" y="75"/>
                </a:cxn>
                <a:cxn ang="0">
                  <a:pos x="170" y="57"/>
                </a:cxn>
                <a:cxn ang="0">
                  <a:pos x="151" y="38"/>
                </a:cxn>
                <a:cxn ang="0">
                  <a:pos x="145" y="25"/>
                </a:cxn>
                <a:cxn ang="0">
                  <a:pos x="132" y="12"/>
                </a:cxn>
                <a:cxn ang="0">
                  <a:pos x="113" y="6"/>
                </a:cxn>
                <a:cxn ang="0">
                  <a:pos x="82" y="0"/>
                </a:cxn>
                <a:cxn ang="0">
                  <a:pos x="50" y="6"/>
                </a:cxn>
                <a:cxn ang="0">
                  <a:pos x="37" y="12"/>
                </a:cxn>
                <a:cxn ang="0">
                  <a:pos x="37" y="19"/>
                </a:cxn>
                <a:cxn ang="0">
                  <a:pos x="31" y="57"/>
                </a:cxn>
                <a:cxn ang="0">
                  <a:pos x="25" y="69"/>
                </a:cxn>
                <a:cxn ang="0">
                  <a:pos x="18" y="82"/>
                </a:cxn>
                <a:cxn ang="0">
                  <a:pos x="0" y="88"/>
                </a:cxn>
                <a:cxn ang="0">
                  <a:pos x="0" y="101"/>
                </a:cxn>
                <a:cxn ang="0">
                  <a:pos x="6" y="107"/>
                </a:cxn>
                <a:cxn ang="0">
                  <a:pos x="37" y="126"/>
                </a:cxn>
                <a:cxn ang="0">
                  <a:pos x="63" y="139"/>
                </a:cxn>
                <a:cxn ang="0">
                  <a:pos x="94" y="145"/>
                </a:cxn>
                <a:cxn ang="0">
                  <a:pos x="113" y="145"/>
                </a:cxn>
                <a:cxn ang="0">
                  <a:pos x="132" y="139"/>
                </a:cxn>
                <a:cxn ang="0">
                  <a:pos x="170" y="113"/>
                </a:cxn>
                <a:cxn ang="0">
                  <a:pos x="183" y="101"/>
                </a:cxn>
                <a:cxn ang="0">
                  <a:pos x="189" y="88"/>
                </a:cxn>
                <a:cxn ang="0">
                  <a:pos x="195" y="88"/>
                </a:cxn>
              </a:cxnLst>
              <a:rect l="0" t="0" r="0" b="0"/>
              <a:pathLst>
                <a:path w="195" h="145">
                  <a:moveTo>
                    <a:pt x="195" y="88"/>
                  </a:moveTo>
                  <a:lnTo>
                    <a:pt x="189" y="75"/>
                  </a:lnTo>
                  <a:lnTo>
                    <a:pt x="170" y="57"/>
                  </a:lnTo>
                  <a:lnTo>
                    <a:pt x="151" y="38"/>
                  </a:lnTo>
                  <a:lnTo>
                    <a:pt x="145" y="25"/>
                  </a:lnTo>
                  <a:lnTo>
                    <a:pt x="132" y="12"/>
                  </a:lnTo>
                  <a:lnTo>
                    <a:pt x="113" y="6"/>
                  </a:lnTo>
                  <a:lnTo>
                    <a:pt x="82" y="0"/>
                  </a:lnTo>
                  <a:lnTo>
                    <a:pt x="50" y="6"/>
                  </a:lnTo>
                  <a:lnTo>
                    <a:pt x="37" y="12"/>
                  </a:lnTo>
                  <a:lnTo>
                    <a:pt x="37" y="19"/>
                  </a:lnTo>
                  <a:lnTo>
                    <a:pt x="31" y="57"/>
                  </a:lnTo>
                  <a:lnTo>
                    <a:pt x="25" y="69"/>
                  </a:lnTo>
                  <a:lnTo>
                    <a:pt x="18" y="82"/>
                  </a:lnTo>
                  <a:lnTo>
                    <a:pt x="0" y="88"/>
                  </a:lnTo>
                  <a:lnTo>
                    <a:pt x="0" y="101"/>
                  </a:lnTo>
                  <a:lnTo>
                    <a:pt x="6" y="107"/>
                  </a:lnTo>
                  <a:lnTo>
                    <a:pt x="37" y="126"/>
                  </a:lnTo>
                  <a:lnTo>
                    <a:pt x="63" y="139"/>
                  </a:lnTo>
                  <a:lnTo>
                    <a:pt x="94" y="145"/>
                  </a:lnTo>
                  <a:lnTo>
                    <a:pt x="113" y="145"/>
                  </a:lnTo>
                  <a:lnTo>
                    <a:pt x="132" y="139"/>
                  </a:lnTo>
                  <a:lnTo>
                    <a:pt x="170" y="113"/>
                  </a:lnTo>
                  <a:lnTo>
                    <a:pt x="183" y="101"/>
                  </a:lnTo>
                  <a:lnTo>
                    <a:pt x="189" y="88"/>
                  </a:lnTo>
                  <a:lnTo>
                    <a:pt x="195" y="88"/>
                  </a:lnTo>
                  <a:close/>
                </a:path>
              </a:pathLst>
            </a:cu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407" name="フリーフォーム 406"/>
            <p:cNvSpPr>
              <a:spLocks/>
            </p:cNvSpPr>
            <p:nvPr/>
          </p:nvSpPr>
          <p:spPr bwMode="auto">
            <a:xfrm>
              <a:off x="1665" y="3550"/>
              <a:ext cx="25" cy="31"/>
            </a:xfrm>
            <a:custGeom>
              <a:avLst/>
              <a:gdLst/>
              <a:ahLst/>
              <a:cxnLst>
                <a:cxn ang="0">
                  <a:pos x="19" y="31"/>
                </a:cxn>
                <a:cxn ang="0">
                  <a:pos x="25" y="25"/>
                </a:cxn>
                <a:cxn ang="0">
                  <a:pos x="25" y="12"/>
                </a:cxn>
                <a:cxn ang="0">
                  <a:pos x="19" y="0"/>
                </a:cxn>
                <a:cxn ang="0">
                  <a:pos x="6" y="0"/>
                </a:cxn>
                <a:cxn ang="0">
                  <a:pos x="0" y="12"/>
                </a:cxn>
                <a:cxn ang="0">
                  <a:pos x="0" y="19"/>
                </a:cxn>
                <a:cxn ang="0">
                  <a:pos x="0" y="31"/>
                </a:cxn>
                <a:cxn ang="0">
                  <a:pos x="13" y="31"/>
                </a:cxn>
                <a:cxn ang="0">
                  <a:pos x="19" y="31"/>
                </a:cxn>
              </a:cxnLst>
              <a:rect l="0" t="0" r="0" b="0"/>
              <a:pathLst>
                <a:path w="25" h="31">
                  <a:moveTo>
                    <a:pt x="19" y="31"/>
                  </a:moveTo>
                  <a:lnTo>
                    <a:pt x="25" y="25"/>
                  </a:lnTo>
                  <a:lnTo>
                    <a:pt x="25" y="12"/>
                  </a:lnTo>
                  <a:lnTo>
                    <a:pt x="19" y="0"/>
                  </a:lnTo>
                  <a:lnTo>
                    <a:pt x="6" y="0"/>
                  </a:lnTo>
                  <a:lnTo>
                    <a:pt x="0" y="12"/>
                  </a:lnTo>
                  <a:lnTo>
                    <a:pt x="0" y="19"/>
                  </a:lnTo>
                  <a:lnTo>
                    <a:pt x="0" y="31"/>
                  </a:lnTo>
                  <a:lnTo>
                    <a:pt x="13" y="31"/>
                  </a:lnTo>
                  <a:lnTo>
                    <a:pt x="19" y="31"/>
                  </a:lnTo>
                  <a:close/>
                </a:path>
              </a:pathLst>
            </a:cu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408" name="フリーフォーム 407"/>
            <p:cNvSpPr>
              <a:spLocks/>
            </p:cNvSpPr>
            <p:nvPr/>
          </p:nvSpPr>
          <p:spPr bwMode="auto">
            <a:xfrm>
              <a:off x="1034" y="2130"/>
              <a:ext cx="738" cy="549"/>
            </a:xfrm>
            <a:custGeom>
              <a:avLst/>
              <a:gdLst/>
              <a:ahLst/>
              <a:cxnLst>
                <a:cxn ang="0">
                  <a:pos x="221" y="511"/>
                </a:cxn>
                <a:cxn ang="0">
                  <a:pos x="227" y="461"/>
                </a:cxn>
                <a:cxn ang="0">
                  <a:pos x="227" y="442"/>
                </a:cxn>
                <a:cxn ang="0">
                  <a:pos x="259" y="417"/>
                </a:cxn>
                <a:cxn ang="0">
                  <a:pos x="284" y="385"/>
                </a:cxn>
                <a:cxn ang="0">
                  <a:pos x="322" y="322"/>
                </a:cxn>
                <a:cxn ang="0">
                  <a:pos x="404" y="265"/>
                </a:cxn>
                <a:cxn ang="0">
                  <a:pos x="511" y="189"/>
                </a:cxn>
                <a:cxn ang="0">
                  <a:pos x="656" y="89"/>
                </a:cxn>
                <a:cxn ang="0">
                  <a:pos x="707" y="57"/>
                </a:cxn>
                <a:cxn ang="0">
                  <a:pos x="732" y="57"/>
                </a:cxn>
                <a:cxn ang="0">
                  <a:pos x="732" y="19"/>
                </a:cxn>
                <a:cxn ang="0">
                  <a:pos x="713" y="0"/>
                </a:cxn>
                <a:cxn ang="0">
                  <a:pos x="688" y="19"/>
                </a:cxn>
                <a:cxn ang="0">
                  <a:pos x="644" y="57"/>
                </a:cxn>
                <a:cxn ang="0">
                  <a:pos x="537" y="101"/>
                </a:cxn>
                <a:cxn ang="0">
                  <a:pos x="461" y="164"/>
                </a:cxn>
                <a:cxn ang="0">
                  <a:pos x="391" y="189"/>
                </a:cxn>
                <a:cxn ang="0">
                  <a:pos x="240" y="309"/>
                </a:cxn>
                <a:cxn ang="0">
                  <a:pos x="221" y="322"/>
                </a:cxn>
                <a:cxn ang="0">
                  <a:pos x="177" y="347"/>
                </a:cxn>
                <a:cxn ang="0">
                  <a:pos x="158" y="347"/>
                </a:cxn>
                <a:cxn ang="0">
                  <a:pos x="107" y="328"/>
                </a:cxn>
                <a:cxn ang="0">
                  <a:pos x="69" y="335"/>
                </a:cxn>
                <a:cxn ang="0">
                  <a:pos x="19" y="360"/>
                </a:cxn>
                <a:cxn ang="0">
                  <a:pos x="0" y="379"/>
                </a:cxn>
                <a:cxn ang="0">
                  <a:pos x="0" y="404"/>
                </a:cxn>
                <a:cxn ang="0">
                  <a:pos x="25" y="486"/>
                </a:cxn>
                <a:cxn ang="0">
                  <a:pos x="82" y="543"/>
                </a:cxn>
                <a:cxn ang="0">
                  <a:pos x="133" y="549"/>
                </a:cxn>
                <a:cxn ang="0">
                  <a:pos x="189" y="530"/>
                </a:cxn>
                <a:cxn ang="0">
                  <a:pos x="215" y="518"/>
                </a:cxn>
              </a:cxnLst>
              <a:rect l="0" t="0" r="0" b="0"/>
              <a:pathLst>
                <a:path w="738" h="549">
                  <a:moveTo>
                    <a:pt x="215" y="518"/>
                  </a:moveTo>
                  <a:lnTo>
                    <a:pt x="221" y="511"/>
                  </a:lnTo>
                  <a:lnTo>
                    <a:pt x="227" y="492"/>
                  </a:lnTo>
                  <a:lnTo>
                    <a:pt x="227" y="461"/>
                  </a:lnTo>
                  <a:lnTo>
                    <a:pt x="227" y="448"/>
                  </a:lnTo>
                  <a:lnTo>
                    <a:pt x="227" y="442"/>
                  </a:lnTo>
                  <a:lnTo>
                    <a:pt x="240" y="435"/>
                  </a:lnTo>
                  <a:lnTo>
                    <a:pt x="259" y="417"/>
                  </a:lnTo>
                  <a:lnTo>
                    <a:pt x="271" y="404"/>
                  </a:lnTo>
                  <a:lnTo>
                    <a:pt x="284" y="385"/>
                  </a:lnTo>
                  <a:lnTo>
                    <a:pt x="309" y="341"/>
                  </a:lnTo>
                  <a:lnTo>
                    <a:pt x="322" y="322"/>
                  </a:lnTo>
                  <a:lnTo>
                    <a:pt x="341" y="309"/>
                  </a:lnTo>
                  <a:lnTo>
                    <a:pt x="404" y="265"/>
                  </a:lnTo>
                  <a:lnTo>
                    <a:pt x="461" y="215"/>
                  </a:lnTo>
                  <a:lnTo>
                    <a:pt x="511" y="189"/>
                  </a:lnTo>
                  <a:lnTo>
                    <a:pt x="568" y="152"/>
                  </a:lnTo>
                  <a:lnTo>
                    <a:pt x="656" y="89"/>
                  </a:lnTo>
                  <a:lnTo>
                    <a:pt x="682" y="63"/>
                  </a:lnTo>
                  <a:lnTo>
                    <a:pt x="707" y="57"/>
                  </a:lnTo>
                  <a:lnTo>
                    <a:pt x="726" y="57"/>
                  </a:lnTo>
                  <a:lnTo>
                    <a:pt x="732" y="57"/>
                  </a:lnTo>
                  <a:lnTo>
                    <a:pt x="738" y="51"/>
                  </a:lnTo>
                  <a:lnTo>
                    <a:pt x="732" y="19"/>
                  </a:lnTo>
                  <a:lnTo>
                    <a:pt x="726" y="6"/>
                  </a:lnTo>
                  <a:lnTo>
                    <a:pt x="713" y="0"/>
                  </a:lnTo>
                  <a:lnTo>
                    <a:pt x="694" y="6"/>
                  </a:lnTo>
                  <a:lnTo>
                    <a:pt x="688" y="19"/>
                  </a:lnTo>
                  <a:lnTo>
                    <a:pt x="682" y="44"/>
                  </a:lnTo>
                  <a:lnTo>
                    <a:pt x="644" y="57"/>
                  </a:lnTo>
                  <a:lnTo>
                    <a:pt x="587" y="76"/>
                  </a:lnTo>
                  <a:lnTo>
                    <a:pt x="537" y="101"/>
                  </a:lnTo>
                  <a:lnTo>
                    <a:pt x="492" y="133"/>
                  </a:lnTo>
                  <a:lnTo>
                    <a:pt x="461" y="164"/>
                  </a:lnTo>
                  <a:lnTo>
                    <a:pt x="423" y="183"/>
                  </a:lnTo>
                  <a:lnTo>
                    <a:pt x="391" y="189"/>
                  </a:lnTo>
                  <a:lnTo>
                    <a:pt x="360" y="208"/>
                  </a:lnTo>
                  <a:lnTo>
                    <a:pt x="240" y="309"/>
                  </a:lnTo>
                  <a:lnTo>
                    <a:pt x="227" y="316"/>
                  </a:lnTo>
                  <a:lnTo>
                    <a:pt x="221" y="322"/>
                  </a:lnTo>
                  <a:lnTo>
                    <a:pt x="196" y="328"/>
                  </a:lnTo>
                  <a:lnTo>
                    <a:pt x="177" y="347"/>
                  </a:lnTo>
                  <a:lnTo>
                    <a:pt x="170" y="347"/>
                  </a:lnTo>
                  <a:lnTo>
                    <a:pt x="158" y="347"/>
                  </a:lnTo>
                  <a:lnTo>
                    <a:pt x="126" y="335"/>
                  </a:lnTo>
                  <a:lnTo>
                    <a:pt x="107" y="328"/>
                  </a:lnTo>
                  <a:lnTo>
                    <a:pt x="88" y="328"/>
                  </a:lnTo>
                  <a:lnTo>
                    <a:pt x="69" y="335"/>
                  </a:lnTo>
                  <a:lnTo>
                    <a:pt x="51" y="347"/>
                  </a:lnTo>
                  <a:lnTo>
                    <a:pt x="19" y="360"/>
                  </a:lnTo>
                  <a:lnTo>
                    <a:pt x="6" y="366"/>
                  </a:lnTo>
                  <a:lnTo>
                    <a:pt x="0" y="379"/>
                  </a:lnTo>
                  <a:lnTo>
                    <a:pt x="0" y="391"/>
                  </a:lnTo>
                  <a:lnTo>
                    <a:pt x="0" y="404"/>
                  </a:lnTo>
                  <a:lnTo>
                    <a:pt x="19" y="454"/>
                  </a:lnTo>
                  <a:lnTo>
                    <a:pt x="25" y="486"/>
                  </a:lnTo>
                  <a:lnTo>
                    <a:pt x="38" y="511"/>
                  </a:lnTo>
                  <a:lnTo>
                    <a:pt x="82" y="543"/>
                  </a:lnTo>
                  <a:lnTo>
                    <a:pt x="107" y="549"/>
                  </a:lnTo>
                  <a:lnTo>
                    <a:pt x="133" y="549"/>
                  </a:lnTo>
                  <a:lnTo>
                    <a:pt x="164" y="543"/>
                  </a:lnTo>
                  <a:lnTo>
                    <a:pt x="189" y="530"/>
                  </a:lnTo>
                  <a:lnTo>
                    <a:pt x="208" y="518"/>
                  </a:lnTo>
                  <a:lnTo>
                    <a:pt x="215" y="518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lumMod val="20000"/>
                    <a:lumOff val="80000"/>
                  </a:schemeClr>
                </a:gs>
                <a:gs pos="15000">
                  <a:schemeClr val="accent1">
                    <a:lumMod val="20000"/>
                    <a:lumOff val="80000"/>
                  </a:schemeClr>
                </a:gs>
                <a:gs pos="30000">
                  <a:schemeClr val="accent2">
                    <a:lumMod val="20000"/>
                    <a:lumOff val="80000"/>
                  </a:schemeClr>
                </a:gs>
                <a:gs pos="45000">
                  <a:schemeClr val="accent2">
                    <a:lumMod val="20000"/>
                    <a:lumOff val="80000"/>
                  </a:schemeClr>
                </a:gs>
                <a:gs pos="60000">
                  <a:schemeClr val="accent3">
                    <a:lumMod val="20000"/>
                    <a:lumOff val="80000"/>
                  </a:schemeClr>
                </a:gs>
                <a:gs pos="80000">
                  <a:schemeClr val="accent4">
                    <a:lumMod val="20000"/>
                    <a:lumOff val="80000"/>
                  </a:schemeClr>
                </a:gs>
                <a:gs pos="100000">
                  <a:schemeClr val="accent5">
                    <a:lumMod val="20000"/>
                    <a:lumOff val="80000"/>
                  </a:schemeClr>
                </a:gs>
              </a:gsLst>
              <a:lin ang="18000000" scaled="1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409" name="フリーフォーム 408"/>
            <p:cNvSpPr>
              <a:spLocks/>
            </p:cNvSpPr>
            <p:nvPr/>
          </p:nvSpPr>
          <p:spPr bwMode="auto">
            <a:xfrm>
              <a:off x="1785" y="1998"/>
              <a:ext cx="183" cy="176"/>
            </a:xfrm>
            <a:custGeom>
              <a:avLst/>
              <a:gdLst/>
              <a:ahLst/>
              <a:cxnLst>
                <a:cxn ang="0">
                  <a:pos x="51" y="176"/>
                </a:cxn>
                <a:cxn ang="0">
                  <a:pos x="70" y="170"/>
                </a:cxn>
                <a:cxn ang="0">
                  <a:pos x="82" y="157"/>
                </a:cxn>
                <a:cxn ang="0">
                  <a:pos x="101" y="132"/>
                </a:cxn>
                <a:cxn ang="0">
                  <a:pos x="101" y="107"/>
                </a:cxn>
                <a:cxn ang="0">
                  <a:pos x="107" y="101"/>
                </a:cxn>
                <a:cxn ang="0">
                  <a:pos x="126" y="107"/>
                </a:cxn>
                <a:cxn ang="0">
                  <a:pos x="139" y="107"/>
                </a:cxn>
                <a:cxn ang="0">
                  <a:pos x="145" y="107"/>
                </a:cxn>
                <a:cxn ang="0">
                  <a:pos x="164" y="101"/>
                </a:cxn>
                <a:cxn ang="0">
                  <a:pos x="177" y="88"/>
                </a:cxn>
                <a:cxn ang="0">
                  <a:pos x="183" y="69"/>
                </a:cxn>
                <a:cxn ang="0">
                  <a:pos x="183" y="38"/>
                </a:cxn>
                <a:cxn ang="0">
                  <a:pos x="170" y="6"/>
                </a:cxn>
                <a:cxn ang="0">
                  <a:pos x="158" y="0"/>
                </a:cxn>
                <a:cxn ang="0">
                  <a:pos x="139" y="0"/>
                </a:cxn>
                <a:cxn ang="0">
                  <a:pos x="126" y="12"/>
                </a:cxn>
                <a:cxn ang="0">
                  <a:pos x="88" y="69"/>
                </a:cxn>
                <a:cxn ang="0">
                  <a:pos x="82" y="69"/>
                </a:cxn>
                <a:cxn ang="0">
                  <a:pos x="70" y="63"/>
                </a:cxn>
                <a:cxn ang="0">
                  <a:pos x="57" y="63"/>
                </a:cxn>
                <a:cxn ang="0">
                  <a:pos x="38" y="63"/>
                </a:cxn>
                <a:cxn ang="0">
                  <a:pos x="6" y="88"/>
                </a:cxn>
                <a:cxn ang="0">
                  <a:pos x="0" y="107"/>
                </a:cxn>
                <a:cxn ang="0">
                  <a:pos x="0" y="120"/>
                </a:cxn>
                <a:cxn ang="0">
                  <a:pos x="0" y="145"/>
                </a:cxn>
                <a:cxn ang="0">
                  <a:pos x="13" y="164"/>
                </a:cxn>
                <a:cxn ang="0">
                  <a:pos x="25" y="170"/>
                </a:cxn>
                <a:cxn ang="0">
                  <a:pos x="44" y="176"/>
                </a:cxn>
                <a:cxn ang="0">
                  <a:pos x="51" y="176"/>
                </a:cxn>
              </a:cxnLst>
              <a:rect l="0" t="0" r="0" b="0"/>
              <a:pathLst>
                <a:path w="183" h="176">
                  <a:moveTo>
                    <a:pt x="51" y="176"/>
                  </a:moveTo>
                  <a:lnTo>
                    <a:pt x="70" y="170"/>
                  </a:lnTo>
                  <a:lnTo>
                    <a:pt x="82" y="157"/>
                  </a:lnTo>
                  <a:lnTo>
                    <a:pt x="101" y="132"/>
                  </a:lnTo>
                  <a:lnTo>
                    <a:pt x="101" y="107"/>
                  </a:lnTo>
                  <a:lnTo>
                    <a:pt x="107" y="101"/>
                  </a:lnTo>
                  <a:lnTo>
                    <a:pt x="126" y="107"/>
                  </a:lnTo>
                  <a:lnTo>
                    <a:pt x="139" y="107"/>
                  </a:lnTo>
                  <a:lnTo>
                    <a:pt x="145" y="107"/>
                  </a:lnTo>
                  <a:lnTo>
                    <a:pt x="164" y="101"/>
                  </a:lnTo>
                  <a:lnTo>
                    <a:pt x="177" y="88"/>
                  </a:lnTo>
                  <a:lnTo>
                    <a:pt x="183" y="69"/>
                  </a:lnTo>
                  <a:lnTo>
                    <a:pt x="183" y="38"/>
                  </a:lnTo>
                  <a:lnTo>
                    <a:pt x="170" y="6"/>
                  </a:lnTo>
                  <a:lnTo>
                    <a:pt x="158" y="0"/>
                  </a:lnTo>
                  <a:lnTo>
                    <a:pt x="139" y="0"/>
                  </a:lnTo>
                  <a:lnTo>
                    <a:pt x="126" y="12"/>
                  </a:lnTo>
                  <a:lnTo>
                    <a:pt x="88" y="69"/>
                  </a:lnTo>
                  <a:lnTo>
                    <a:pt x="82" y="69"/>
                  </a:lnTo>
                  <a:lnTo>
                    <a:pt x="70" y="63"/>
                  </a:lnTo>
                  <a:lnTo>
                    <a:pt x="57" y="63"/>
                  </a:lnTo>
                  <a:lnTo>
                    <a:pt x="38" y="63"/>
                  </a:lnTo>
                  <a:lnTo>
                    <a:pt x="6" y="88"/>
                  </a:lnTo>
                  <a:lnTo>
                    <a:pt x="0" y="107"/>
                  </a:lnTo>
                  <a:lnTo>
                    <a:pt x="0" y="120"/>
                  </a:lnTo>
                  <a:lnTo>
                    <a:pt x="0" y="145"/>
                  </a:lnTo>
                  <a:lnTo>
                    <a:pt x="13" y="164"/>
                  </a:lnTo>
                  <a:lnTo>
                    <a:pt x="25" y="170"/>
                  </a:lnTo>
                  <a:lnTo>
                    <a:pt x="44" y="176"/>
                  </a:lnTo>
                  <a:lnTo>
                    <a:pt x="51" y="176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410" name="フリーフォーム 409"/>
            <p:cNvSpPr>
              <a:spLocks/>
            </p:cNvSpPr>
            <p:nvPr/>
          </p:nvSpPr>
          <p:spPr bwMode="auto">
            <a:xfrm>
              <a:off x="1179" y="2685"/>
              <a:ext cx="82" cy="82"/>
            </a:xfrm>
            <a:custGeom>
              <a:avLst/>
              <a:gdLst/>
              <a:ahLst/>
              <a:cxnLst>
                <a:cxn ang="0">
                  <a:pos x="70" y="76"/>
                </a:cxn>
                <a:cxn ang="0">
                  <a:pos x="76" y="70"/>
                </a:cxn>
                <a:cxn ang="0">
                  <a:pos x="82" y="57"/>
                </a:cxn>
                <a:cxn ang="0">
                  <a:pos x="82" y="38"/>
                </a:cxn>
                <a:cxn ang="0">
                  <a:pos x="76" y="19"/>
                </a:cxn>
                <a:cxn ang="0">
                  <a:pos x="70" y="7"/>
                </a:cxn>
                <a:cxn ang="0">
                  <a:pos x="63" y="0"/>
                </a:cxn>
                <a:cxn ang="0">
                  <a:pos x="44" y="13"/>
                </a:cxn>
                <a:cxn ang="0">
                  <a:pos x="25" y="26"/>
                </a:cxn>
                <a:cxn ang="0">
                  <a:pos x="0" y="45"/>
                </a:cxn>
                <a:cxn ang="0">
                  <a:pos x="0" y="51"/>
                </a:cxn>
                <a:cxn ang="0">
                  <a:pos x="0" y="63"/>
                </a:cxn>
                <a:cxn ang="0">
                  <a:pos x="7" y="76"/>
                </a:cxn>
                <a:cxn ang="0">
                  <a:pos x="19" y="82"/>
                </a:cxn>
                <a:cxn ang="0">
                  <a:pos x="44" y="82"/>
                </a:cxn>
                <a:cxn ang="0">
                  <a:pos x="63" y="76"/>
                </a:cxn>
                <a:cxn ang="0">
                  <a:pos x="70" y="76"/>
                </a:cxn>
              </a:cxnLst>
              <a:rect l="0" t="0" r="0" b="0"/>
              <a:pathLst>
                <a:path w="82" h="82">
                  <a:moveTo>
                    <a:pt x="70" y="76"/>
                  </a:moveTo>
                  <a:lnTo>
                    <a:pt x="76" y="70"/>
                  </a:lnTo>
                  <a:lnTo>
                    <a:pt x="82" y="57"/>
                  </a:lnTo>
                  <a:lnTo>
                    <a:pt x="82" y="38"/>
                  </a:lnTo>
                  <a:lnTo>
                    <a:pt x="76" y="19"/>
                  </a:lnTo>
                  <a:lnTo>
                    <a:pt x="70" y="7"/>
                  </a:lnTo>
                  <a:lnTo>
                    <a:pt x="63" y="0"/>
                  </a:lnTo>
                  <a:lnTo>
                    <a:pt x="44" y="13"/>
                  </a:lnTo>
                  <a:lnTo>
                    <a:pt x="25" y="26"/>
                  </a:lnTo>
                  <a:lnTo>
                    <a:pt x="0" y="45"/>
                  </a:lnTo>
                  <a:lnTo>
                    <a:pt x="0" y="51"/>
                  </a:lnTo>
                  <a:lnTo>
                    <a:pt x="0" y="63"/>
                  </a:lnTo>
                  <a:lnTo>
                    <a:pt x="7" y="76"/>
                  </a:lnTo>
                  <a:lnTo>
                    <a:pt x="19" y="82"/>
                  </a:lnTo>
                  <a:lnTo>
                    <a:pt x="44" y="82"/>
                  </a:lnTo>
                  <a:lnTo>
                    <a:pt x="63" y="76"/>
                  </a:lnTo>
                  <a:lnTo>
                    <a:pt x="70" y="76"/>
                  </a:lnTo>
                  <a:close/>
                </a:path>
              </a:pathLst>
            </a:custGeom>
            <a:solidFill>
              <a:schemeClr val="bg2">
                <a:lumMod val="20000"/>
                <a:lumOff val="8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411" name="フリーフォーム 410"/>
            <p:cNvSpPr>
              <a:spLocks/>
            </p:cNvSpPr>
            <p:nvPr/>
          </p:nvSpPr>
          <p:spPr bwMode="auto">
            <a:xfrm>
              <a:off x="1268" y="2584"/>
              <a:ext cx="113" cy="133"/>
            </a:xfrm>
            <a:custGeom>
              <a:avLst/>
              <a:gdLst/>
              <a:ahLst/>
              <a:cxnLst>
                <a:cxn ang="0">
                  <a:pos x="56" y="127"/>
                </a:cxn>
                <a:cxn ang="0">
                  <a:pos x="94" y="95"/>
                </a:cxn>
                <a:cxn ang="0">
                  <a:pos x="107" y="89"/>
                </a:cxn>
                <a:cxn ang="0">
                  <a:pos x="113" y="76"/>
                </a:cxn>
                <a:cxn ang="0">
                  <a:pos x="113" y="45"/>
                </a:cxn>
                <a:cxn ang="0">
                  <a:pos x="107" y="26"/>
                </a:cxn>
                <a:cxn ang="0">
                  <a:pos x="94" y="13"/>
                </a:cxn>
                <a:cxn ang="0">
                  <a:pos x="82" y="7"/>
                </a:cxn>
                <a:cxn ang="0">
                  <a:pos x="69" y="0"/>
                </a:cxn>
                <a:cxn ang="0">
                  <a:pos x="50" y="7"/>
                </a:cxn>
                <a:cxn ang="0">
                  <a:pos x="37" y="19"/>
                </a:cxn>
                <a:cxn ang="0">
                  <a:pos x="31" y="38"/>
                </a:cxn>
                <a:cxn ang="0">
                  <a:pos x="31" y="51"/>
                </a:cxn>
                <a:cxn ang="0">
                  <a:pos x="25" y="70"/>
                </a:cxn>
                <a:cxn ang="0">
                  <a:pos x="19" y="82"/>
                </a:cxn>
                <a:cxn ang="0">
                  <a:pos x="6" y="95"/>
                </a:cxn>
                <a:cxn ang="0">
                  <a:pos x="0" y="108"/>
                </a:cxn>
                <a:cxn ang="0">
                  <a:pos x="0" y="114"/>
                </a:cxn>
                <a:cxn ang="0">
                  <a:pos x="12" y="127"/>
                </a:cxn>
                <a:cxn ang="0">
                  <a:pos x="31" y="133"/>
                </a:cxn>
                <a:cxn ang="0">
                  <a:pos x="50" y="127"/>
                </a:cxn>
                <a:cxn ang="0">
                  <a:pos x="50" y="127"/>
                </a:cxn>
                <a:cxn ang="0">
                  <a:pos x="56" y="127"/>
                </a:cxn>
              </a:cxnLst>
              <a:rect l="0" t="0" r="0" b="0"/>
              <a:pathLst>
                <a:path w="113" h="133">
                  <a:moveTo>
                    <a:pt x="56" y="127"/>
                  </a:moveTo>
                  <a:lnTo>
                    <a:pt x="94" y="95"/>
                  </a:lnTo>
                  <a:lnTo>
                    <a:pt x="107" y="89"/>
                  </a:lnTo>
                  <a:lnTo>
                    <a:pt x="113" y="76"/>
                  </a:lnTo>
                  <a:lnTo>
                    <a:pt x="113" y="45"/>
                  </a:lnTo>
                  <a:lnTo>
                    <a:pt x="107" y="26"/>
                  </a:lnTo>
                  <a:lnTo>
                    <a:pt x="94" y="13"/>
                  </a:lnTo>
                  <a:lnTo>
                    <a:pt x="82" y="7"/>
                  </a:lnTo>
                  <a:lnTo>
                    <a:pt x="69" y="0"/>
                  </a:lnTo>
                  <a:lnTo>
                    <a:pt x="50" y="7"/>
                  </a:lnTo>
                  <a:lnTo>
                    <a:pt x="37" y="19"/>
                  </a:lnTo>
                  <a:lnTo>
                    <a:pt x="31" y="38"/>
                  </a:lnTo>
                  <a:lnTo>
                    <a:pt x="31" y="51"/>
                  </a:lnTo>
                  <a:lnTo>
                    <a:pt x="25" y="70"/>
                  </a:lnTo>
                  <a:lnTo>
                    <a:pt x="19" y="82"/>
                  </a:lnTo>
                  <a:lnTo>
                    <a:pt x="6" y="95"/>
                  </a:lnTo>
                  <a:lnTo>
                    <a:pt x="0" y="108"/>
                  </a:lnTo>
                  <a:lnTo>
                    <a:pt x="0" y="114"/>
                  </a:lnTo>
                  <a:lnTo>
                    <a:pt x="12" y="127"/>
                  </a:lnTo>
                  <a:lnTo>
                    <a:pt x="31" y="133"/>
                  </a:lnTo>
                  <a:lnTo>
                    <a:pt x="50" y="127"/>
                  </a:lnTo>
                  <a:lnTo>
                    <a:pt x="50" y="127"/>
                  </a:lnTo>
                  <a:lnTo>
                    <a:pt x="56" y="127"/>
                  </a:lnTo>
                  <a:close/>
                </a:path>
              </a:pathLst>
            </a:cu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412" name="フリーフォーム 411"/>
            <p:cNvSpPr>
              <a:spLocks/>
            </p:cNvSpPr>
            <p:nvPr/>
          </p:nvSpPr>
          <p:spPr bwMode="auto">
            <a:xfrm>
              <a:off x="1552" y="2471"/>
              <a:ext cx="69" cy="82"/>
            </a:xfrm>
            <a:custGeom>
              <a:avLst/>
              <a:gdLst/>
              <a:ahLst/>
              <a:cxnLst>
                <a:cxn ang="0">
                  <a:pos x="25" y="82"/>
                </a:cxn>
                <a:cxn ang="0">
                  <a:pos x="37" y="82"/>
                </a:cxn>
                <a:cxn ang="0">
                  <a:pos x="50" y="82"/>
                </a:cxn>
                <a:cxn ang="0">
                  <a:pos x="63" y="69"/>
                </a:cxn>
                <a:cxn ang="0">
                  <a:pos x="69" y="44"/>
                </a:cxn>
                <a:cxn ang="0">
                  <a:pos x="69" y="19"/>
                </a:cxn>
                <a:cxn ang="0">
                  <a:pos x="56" y="6"/>
                </a:cxn>
                <a:cxn ang="0">
                  <a:pos x="44" y="0"/>
                </a:cxn>
                <a:cxn ang="0">
                  <a:pos x="31" y="0"/>
                </a:cxn>
                <a:cxn ang="0">
                  <a:pos x="19" y="12"/>
                </a:cxn>
                <a:cxn ang="0">
                  <a:pos x="12" y="25"/>
                </a:cxn>
                <a:cxn ang="0">
                  <a:pos x="0" y="57"/>
                </a:cxn>
                <a:cxn ang="0">
                  <a:pos x="6" y="76"/>
                </a:cxn>
                <a:cxn ang="0">
                  <a:pos x="19" y="82"/>
                </a:cxn>
                <a:cxn ang="0">
                  <a:pos x="25" y="82"/>
                </a:cxn>
              </a:cxnLst>
              <a:rect l="0" t="0" r="0" b="0"/>
              <a:pathLst>
                <a:path w="69" h="82">
                  <a:moveTo>
                    <a:pt x="25" y="82"/>
                  </a:moveTo>
                  <a:lnTo>
                    <a:pt x="37" y="82"/>
                  </a:lnTo>
                  <a:lnTo>
                    <a:pt x="50" y="82"/>
                  </a:lnTo>
                  <a:lnTo>
                    <a:pt x="63" y="69"/>
                  </a:lnTo>
                  <a:lnTo>
                    <a:pt x="69" y="44"/>
                  </a:lnTo>
                  <a:lnTo>
                    <a:pt x="69" y="19"/>
                  </a:lnTo>
                  <a:lnTo>
                    <a:pt x="56" y="6"/>
                  </a:lnTo>
                  <a:lnTo>
                    <a:pt x="44" y="0"/>
                  </a:lnTo>
                  <a:lnTo>
                    <a:pt x="31" y="0"/>
                  </a:lnTo>
                  <a:lnTo>
                    <a:pt x="19" y="12"/>
                  </a:lnTo>
                  <a:lnTo>
                    <a:pt x="12" y="25"/>
                  </a:lnTo>
                  <a:lnTo>
                    <a:pt x="0" y="57"/>
                  </a:lnTo>
                  <a:lnTo>
                    <a:pt x="6" y="76"/>
                  </a:lnTo>
                  <a:lnTo>
                    <a:pt x="19" y="82"/>
                  </a:lnTo>
                  <a:lnTo>
                    <a:pt x="25" y="82"/>
                  </a:lnTo>
                  <a:close/>
                </a:path>
              </a:pathLst>
            </a:cu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413" name="フリーフォーム 412"/>
            <p:cNvSpPr>
              <a:spLocks/>
            </p:cNvSpPr>
            <p:nvPr/>
          </p:nvSpPr>
          <p:spPr bwMode="auto">
            <a:xfrm>
              <a:off x="1129" y="2105"/>
              <a:ext cx="44" cy="31"/>
            </a:xfrm>
            <a:custGeom>
              <a:avLst/>
              <a:gdLst/>
              <a:ahLst/>
              <a:cxnLst>
                <a:cxn ang="0">
                  <a:pos x="0" y="25"/>
                </a:cxn>
                <a:cxn ang="0">
                  <a:pos x="12" y="31"/>
                </a:cxn>
                <a:cxn ang="0">
                  <a:pos x="31" y="31"/>
                </a:cxn>
                <a:cxn ang="0">
                  <a:pos x="44" y="19"/>
                </a:cxn>
                <a:cxn ang="0">
                  <a:pos x="44" y="6"/>
                </a:cxn>
                <a:cxn ang="0">
                  <a:pos x="31" y="0"/>
                </a:cxn>
                <a:cxn ang="0">
                  <a:pos x="12" y="0"/>
                </a:cxn>
                <a:cxn ang="0">
                  <a:pos x="0" y="6"/>
                </a:cxn>
                <a:cxn ang="0">
                  <a:pos x="0" y="13"/>
                </a:cxn>
                <a:cxn ang="0">
                  <a:pos x="0" y="19"/>
                </a:cxn>
                <a:cxn ang="0">
                  <a:pos x="0" y="25"/>
                </a:cxn>
              </a:cxnLst>
              <a:rect l="0" t="0" r="0" b="0"/>
              <a:pathLst>
                <a:path w="44" h="31">
                  <a:moveTo>
                    <a:pt x="0" y="25"/>
                  </a:moveTo>
                  <a:lnTo>
                    <a:pt x="12" y="31"/>
                  </a:lnTo>
                  <a:lnTo>
                    <a:pt x="31" y="31"/>
                  </a:lnTo>
                  <a:lnTo>
                    <a:pt x="44" y="19"/>
                  </a:lnTo>
                  <a:lnTo>
                    <a:pt x="44" y="6"/>
                  </a:lnTo>
                  <a:lnTo>
                    <a:pt x="31" y="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0" y="13"/>
                  </a:lnTo>
                  <a:lnTo>
                    <a:pt x="0" y="19"/>
                  </a:lnTo>
                  <a:lnTo>
                    <a:pt x="0" y="25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414" name="フリーフォーム 413"/>
            <p:cNvSpPr>
              <a:spLocks/>
            </p:cNvSpPr>
            <p:nvPr/>
          </p:nvSpPr>
          <p:spPr bwMode="auto">
            <a:xfrm>
              <a:off x="3363" y="3581"/>
              <a:ext cx="76" cy="76"/>
            </a:xfrm>
            <a:custGeom>
              <a:avLst/>
              <a:gdLst/>
              <a:ahLst/>
              <a:cxnLst>
                <a:cxn ang="0">
                  <a:pos x="57" y="70"/>
                </a:cxn>
                <a:cxn ang="0">
                  <a:pos x="69" y="57"/>
                </a:cxn>
                <a:cxn ang="0">
                  <a:pos x="76" y="44"/>
                </a:cxn>
                <a:cxn ang="0">
                  <a:pos x="76" y="25"/>
                </a:cxn>
                <a:cxn ang="0">
                  <a:pos x="63" y="7"/>
                </a:cxn>
                <a:cxn ang="0">
                  <a:pos x="50" y="0"/>
                </a:cxn>
                <a:cxn ang="0">
                  <a:pos x="44" y="0"/>
                </a:cxn>
                <a:cxn ang="0">
                  <a:pos x="19" y="13"/>
                </a:cxn>
                <a:cxn ang="0">
                  <a:pos x="6" y="32"/>
                </a:cxn>
                <a:cxn ang="0">
                  <a:pos x="0" y="38"/>
                </a:cxn>
                <a:cxn ang="0">
                  <a:pos x="6" y="51"/>
                </a:cxn>
                <a:cxn ang="0">
                  <a:pos x="19" y="70"/>
                </a:cxn>
                <a:cxn ang="0">
                  <a:pos x="31" y="76"/>
                </a:cxn>
                <a:cxn ang="0">
                  <a:pos x="44" y="76"/>
                </a:cxn>
                <a:cxn ang="0">
                  <a:pos x="50" y="70"/>
                </a:cxn>
                <a:cxn ang="0">
                  <a:pos x="57" y="70"/>
                </a:cxn>
              </a:cxnLst>
              <a:rect l="0" t="0" r="0" b="0"/>
              <a:pathLst>
                <a:path w="76" h="76">
                  <a:moveTo>
                    <a:pt x="57" y="70"/>
                  </a:moveTo>
                  <a:lnTo>
                    <a:pt x="69" y="57"/>
                  </a:lnTo>
                  <a:lnTo>
                    <a:pt x="76" y="44"/>
                  </a:lnTo>
                  <a:lnTo>
                    <a:pt x="76" y="25"/>
                  </a:lnTo>
                  <a:lnTo>
                    <a:pt x="63" y="7"/>
                  </a:lnTo>
                  <a:lnTo>
                    <a:pt x="50" y="0"/>
                  </a:lnTo>
                  <a:lnTo>
                    <a:pt x="44" y="0"/>
                  </a:lnTo>
                  <a:lnTo>
                    <a:pt x="19" y="13"/>
                  </a:lnTo>
                  <a:lnTo>
                    <a:pt x="6" y="32"/>
                  </a:lnTo>
                  <a:lnTo>
                    <a:pt x="0" y="38"/>
                  </a:lnTo>
                  <a:lnTo>
                    <a:pt x="6" y="51"/>
                  </a:lnTo>
                  <a:lnTo>
                    <a:pt x="19" y="70"/>
                  </a:lnTo>
                  <a:lnTo>
                    <a:pt x="31" y="76"/>
                  </a:lnTo>
                  <a:lnTo>
                    <a:pt x="44" y="76"/>
                  </a:lnTo>
                  <a:lnTo>
                    <a:pt x="50" y="70"/>
                  </a:lnTo>
                  <a:lnTo>
                    <a:pt x="57" y="70"/>
                  </a:lnTo>
                  <a:close/>
                </a:path>
              </a:pathLst>
            </a:custGeom>
            <a:solidFill>
              <a:schemeClr val="bg2">
                <a:lumMod val="20000"/>
                <a:lumOff val="8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415" name="フリーフォーム 414"/>
            <p:cNvSpPr>
              <a:spLocks/>
            </p:cNvSpPr>
            <p:nvPr/>
          </p:nvSpPr>
          <p:spPr bwMode="auto">
            <a:xfrm>
              <a:off x="1804" y="2824"/>
              <a:ext cx="57" cy="57"/>
            </a:xfrm>
            <a:custGeom>
              <a:avLst/>
              <a:gdLst/>
              <a:ahLst/>
              <a:cxnLst>
                <a:cxn ang="0">
                  <a:pos x="38" y="57"/>
                </a:cxn>
                <a:cxn ang="0">
                  <a:pos x="51" y="51"/>
                </a:cxn>
                <a:cxn ang="0">
                  <a:pos x="57" y="38"/>
                </a:cxn>
                <a:cxn ang="0">
                  <a:pos x="57" y="25"/>
                </a:cxn>
                <a:cxn ang="0">
                  <a:pos x="44" y="6"/>
                </a:cxn>
                <a:cxn ang="0">
                  <a:pos x="32" y="0"/>
                </a:cxn>
                <a:cxn ang="0">
                  <a:pos x="19" y="0"/>
                </a:cxn>
                <a:cxn ang="0">
                  <a:pos x="6" y="6"/>
                </a:cxn>
                <a:cxn ang="0">
                  <a:pos x="0" y="19"/>
                </a:cxn>
                <a:cxn ang="0">
                  <a:pos x="0" y="32"/>
                </a:cxn>
                <a:cxn ang="0">
                  <a:pos x="6" y="51"/>
                </a:cxn>
                <a:cxn ang="0">
                  <a:pos x="19" y="57"/>
                </a:cxn>
                <a:cxn ang="0">
                  <a:pos x="32" y="57"/>
                </a:cxn>
                <a:cxn ang="0">
                  <a:pos x="38" y="57"/>
                </a:cxn>
              </a:cxnLst>
              <a:rect l="0" t="0" r="0" b="0"/>
              <a:pathLst>
                <a:path w="57" h="57">
                  <a:moveTo>
                    <a:pt x="38" y="57"/>
                  </a:moveTo>
                  <a:lnTo>
                    <a:pt x="51" y="51"/>
                  </a:lnTo>
                  <a:lnTo>
                    <a:pt x="57" y="38"/>
                  </a:lnTo>
                  <a:lnTo>
                    <a:pt x="57" y="25"/>
                  </a:lnTo>
                  <a:lnTo>
                    <a:pt x="44" y="6"/>
                  </a:lnTo>
                  <a:lnTo>
                    <a:pt x="32" y="0"/>
                  </a:lnTo>
                  <a:lnTo>
                    <a:pt x="19" y="0"/>
                  </a:lnTo>
                  <a:lnTo>
                    <a:pt x="6" y="6"/>
                  </a:lnTo>
                  <a:lnTo>
                    <a:pt x="0" y="19"/>
                  </a:lnTo>
                  <a:lnTo>
                    <a:pt x="0" y="32"/>
                  </a:lnTo>
                  <a:lnTo>
                    <a:pt x="6" y="51"/>
                  </a:lnTo>
                  <a:lnTo>
                    <a:pt x="19" y="57"/>
                  </a:lnTo>
                  <a:lnTo>
                    <a:pt x="32" y="57"/>
                  </a:lnTo>
                  <a:lnTo>
                    <a:pt x="38" y="57"/>
                  </a:lnTo>
                  <a:close/>
                </a:path>
              </a:pathLst>
            </a:cu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416" name="フリーフォーム 415"/>
            <p:cNvSpPr>
              <a:spLocks/>
            </p:cNvSpPr>
            <p:nvPr/>
          </p:nvSpPr>
          <p:spPr bwMode="auto">
            <a:xfrm>
              <a:off x="1842" y="2420"/>
              <a:ext cx="82" cy="89"/>
            </a:xfrm>
            <a:custGeom>
              <a:avLst/>
              <a:gdLst/>
              <a:ahLst/>
              <a:cxnLst>
                <a:cxn ang="0">
                  <a:pos x="50" y="89"/>
                </a:cxn>
                <a:cxn ang="0">
                  <a:pos x="76" y="70"/>
                </a:cxn>
                <a:cxn ang="0">
                  <a:pos x="82" y="57"/>
                </a:cxn>
                <a:cxn ang="0">
                  <a:pos x="82" y="38"/>
                </a:cxn>
                <a:cxn ang="0">
                  <a:pos x="76" y="26"/>
                </a:cxn>
                <a:cxn ang="0">
                  <a:pos x="69" y="7"/>
                </a:cxn>
                <a:cxn ang="0">
                  <a:pos x="50" y="0"/>
                </a:cxn>
                <a:cxn ang="0">
                  <a:pos x="38" y="0"/>
                </a:cxn>
                <a:cxn ang="0">
                  <a:pos x="19" y="7"/>
                </a:cxn>
                <a:cxn ang="0">
                  <a:pos x="6" y="26"/>
                </a:cxn>
                <a:cxn ang="0">
                  <a:pos x="0" y="38"/>
                </a:cxn>
                <a:cxn ang="0">
                  <a:pos x="0" y="57"/>
                </a:cxn>
                <a:cxn ang="0">
                  <a:pos x="25" y="82"/>
                </a:cxn>
                <a:cxn ang="0">
                  <a:pos x="38" y="89"/>
                </a:cxn>
                <a:cxn ang="0">
                  <a:pos x="44" y="89"/>
                </a:cxn>
                <a:cxn ang="0">
                  <a:pos x="50" y="89"/>
                </a:cxn>
              </a:cxnLst>
              <a:rect l="0" t="0" r="0" b="0"/>
              <a:pathLst>
                <a:path w="82" h="89">
                  <a:moveTo>
                    <a:pt x="50" y="89"/>
                  </a:moveTo>
                  <a:lnTo>
                    <a:pt x="76" y="70"/>
                  </a:lnTo>
                  <a:lnTo>
                    <a:pt x="82" y="57"/>
                  </a:lnTo>
                  <a:lnTo>
                    <a:pt x="82" y="38"/>
                  </a:lnTo>
                  <a:lnTo>
                    <a:pt x="76" y="26"/>
                  </a:lnTo>
                  <a:lnTo>
                    <a:pt x="69" y="7"/>
                  </a:lnTo>
                  <a:lnTo>
                    <a:pt x="50" y="0"/>
                  </a:lnTo>
                  <a:lnTo>
                    <a:pt x="38" y="0"/>
                  </a:lnTo>
                  <a:lnTo>
                    <a:pt x="19" y="7"/>
                  </a:lnTo>
                  <a:lnTo>
                    <a:pt x="6" y="26"/>
                  </a:lnTo>
                  <a:lnTo>
                    <a:pt x="0" y="38"/>
                  </a:lnTo>
                  <a:lnTo>
                    <a:pt x="0" y="57"/>
                  </a:lnTo>
                  <a:lnTo>
                    <a:pt x="25" y="82"/>
                  </a:lnTo>
                  <a:lnTo>
                    <a:pt x="38" y="89"/>
                  </a:lnTo>
                  <a:lnTo>
                    <a:pt x="44" y="89"/>
                  </a:lnTo>
                  <a:lnTo>
                    <a:pt x="50" y="89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417" name="フリーフォーム 416"/>
            <p:cNvSpPr>
              <a:spLocks/>
            </p:cNvSpPr>
            <p:nvPr/>
          </p:nvSpPr>
          <p:spPr bwMode="auto">
            <a:xfrm>
              <a:off x="1943" y="2648"/>
              <a:ext cx="76" cy="63"/>
            </a:xfrm>
            <a:custGeom>
              <a:avLst/>
              <a:gdLst/>
              <a:ahLst/>
              <a:cxnLst>
                <a:cxn ang="0">
                  <a:pos x="38" y="63"/>
                </a:cxn>
                <a:cxn ang="0">
                  <a:pos x="50" y="56"/>
                </a:cxn>
                <a:cxn ang="0">
                  <a:pos x="63" y="44"/>
                </a:cxn>
                <a:cxn ang="0">
                  <a:pos x="76" y="25"/>
                </a:cxn>
                <a:cxn ang="0">
                  <a:pos x="76" y="12"/>
                </a:cxn>
                <a:cxn ang="0">
                  <a:pos x="69" y="6"/>
                </a:cxn>
                <a:cxn ang="0">
                  <a:pos x="57" y="0"/>
                </a:cxn>
                <a:cxn ang="0">
                  <a:pos x="31" y="6"/>
                </a:cxn>
                <a:cxn ang="0">
                  <a:pos x="12" y="18"/>
                </a:cxn>
                <a:cxn ang="0">
                  <a:pos x="6" y="31"/>
                </a:cxn>
                <a:cxn ang="0">
                  <a:pos x="0" y="37"/>
                </a:cxn>
                <a:cxn ang="0">
                  <a:pos x="6" y="50"/>
                </a:cxn>
                <a:cxn ang="0">
                  <a:pos x="19" y="56"/>
                </a:cxn>
                <a:cxn ang="0">
                  <a:pos x="31" y="63"/>
                </a:cxn>
                <a:cxn ang="0">
                  <a:pos x="38" y="63"/>
                </a:cxn>
              </a:cxnLst>
              <a:rect l="0" t="0" r="0" b="0"/>
              <a:pathLst>
                <a:path w="76" h="63">
                  <a:moveTo>
                    <a:pt x="38" y="63"/>
                  </a:moveTo>
                  <a:lnTo>
                    <a:pt x="50" y="56"/>
                  </a:lnTo>
                  <a:lnTo>
                    <a:pt x="63" y="44"/>
                  </a:lnTo>
                  <a:lnTo>
                    <a:pt x="76" y="25"/>
                  </a:lnTo>
                  <a:lnTo>
                    <a:pt x="76" y="12"/>
                  </a:lnTo>
                  <a:lnTo>
                    <a:pt x="69" y="6"/>
                  </a:lnTo>
                  <a:lnTo>
                    <a:pt x="57" y="0"/>
                  </a:lnTo>
                  <a:lnTo>
                    <a:pt x="31" y="6"/>
                  </a:lnTo>
                  <a:lnTo>
                    <a:pt x="12" y="18"/>
                  </a:lnTo>
                  <a:lnTo>
                    <a:pt x="6" y="31"/>
                  </a:lnTo>
                  <a:lnTo>
                    <a:pt x="0" y="37"/>
                  </a:lnTo>
                  <a:lnTo>
                    <a:pt x="6" y="50"/>
                  </a:lnTo>
                  <a:lnTo>
                    <a:pt x="19" y="56"/>
                  </a:lnTo>
                  <a:lnTo>
                    <a:pt x="31" y="63"/>
                  </a:lnTo>
                  <a:lnTo>
                    <a:pt x="38" y="63"/>
                  </a:lnTo>
                  <a:close/>
                </a:path>
              </a:pathLst>
            </a:cu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418" name="フリーフォーム 417"/>
            <p:cNvSpPr>
              <a:spLocks/>
            </p:cNvSpPr>
            <p:nvPr/>
          </p:nvSpPr>
          <p:spPr bwMode="auto">
            <a:xfrm>
              <a:off x="2025" y="2250"/>
              <a:ext cx="57" cy="63"/>
            </a:xfrm>
            <a:custGeom>
              <a:avLst/>
              <a:gdLst/>
              <a:ahLst/>
              <a:cxnLst>
                <a:cxn ang="0">
                  <a:pos x="19" y="63"/>
                </a:cxn>
                <a:cxn ang="0">
                  <a:pos x="38" y="63"/>
                </a:cxn>
                <a:cxn ang="0">
                  <a:pos x="50" y="51"/>
                </a:cxn>
                <a:cxn ang="0">
                  <a:pos x="57" y="38"/>
                </a:cxn>
                <a:cxn ang="0">
                  <a:pos x="57" y="19"/>
                </a:cxn>
                <a:cxn ang="0">
                  <a:pos x="44" y="6"/>
                </a:cxn>
                <a:cxn ang="0">
                  <a:pos x="38" y="0"/>
                </a:cxn>
                <a:cxn ang="0">
                  <a:pos x="25" y="0"/>
                </a:cxn>
                <a:cxn ang="0">
                  <a:pos x="13" y="6"/>
                </a:cxn>
                <a:cxn ang="0">
                  <a:pos x="0" y="25"/>
                </a:cxn>
                <a:cxn ang="0">
                  <a:pos x="0" y="44"/>
                </a:cxn>
                <a:cxn ang="0">
                  <a:pos x="6" y="57"/>
                </a:cxn>
                <a:cxn ang="0">
                  <a:pos x="13" y="63"/>
                </a:cxn>
                <a:cxn ang="0">
                  <a:pos x="19" y="63"/>
                </a:cxn>
              </a:cxnLst>
              <a:rect l="0" t="0" r="0" b="0"/>
              <a:pathLst>
                <a:path w="57" h="63">
                  <a:moveTo>
                    <a:pt x="19" y="63"/>
                  </a:moveTo>
                  <a:lnTo>
                    <a:pt x="38" y="63"/>
                  </a:lnTo>
                  <a:lnTo>
                    <a:pt x="50" y="51"/>
                  </a:lnTo>
                  <a:lnTo>
                    <a:pt x="57" y="38"/>
                  </a:lnTo>
                  <a:lnTo>
                    <a:pt x="57" y="19"/>
                  </a:lnTo>
                  <a:lnTo>
                    <a:pt x="44" y="6"/>
                  </a:lnTo>
                  <a:lnTo>
                    <a:pt x="38" y="0"/>
                  </a:lnTo>
                  <a:lnTo>
                    <a:pt x="25" y="0"/>
                  </a:lnTo>
                  <a:lnTo>
                    <a:pt x="13" y="6"/>
                  </a:lnTo>
                  <a:lnTo>
                    <a:pt x="0" y="25"/>
                  </a:lnTo>
                  <a:lnTo>
                    <a:pt x="0" y="44"/>
                  </a:lnTo>
                  <a:lnTo>
                    <a:pt x="6" y="57"/>
                  </a:lnTo>
                  <a:lnTo>
                    <a:pt x="13" y="63"/>
                  </a:lnTo>
                  <a:lnTo>
                    <a:pt x="19" y="63"/>
                  </a:lnTo>
                  <a:close/>
                </a:path>
              </a:pathLst>
            </a:cu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419" name="フリーフォーム 418"/>
            <p:cNvSpPr>
              <a:spLocks/>
            </p:cNvSpPr>
            <p:nvPr/>
          </p:nvSpPr>
          <p:spPr bwMode="auto">
            <a:xfrm>
              <a:off x="2176" y="1960"/>
              <a:ext cx="45" cy="44"/>
            </a:xfrm>
            <a:custGeom>
              <a:avLst/>
              <a:gdLst/>
              <a:ahLst/>
              <a:cxnLst>
                <a:cxn ang="0">
                  <a:pos x="32" y="44"/>
                </a:cxn>
                <a:cxn ang="0">
                  <a:pos x="38" y="38"/>
                </a:cxn>
                <a:cxn ang="0">
                  <a:pos x="45" y="31"/>
                </a:cxn>
                <a:cxn ang="0">
                  <a:pos x="38" y="12"/>
                </a:cxn>
                <a:cxn ang="0">
                  <a:pos x="26" y="0"/>
                </a:cxn>
                <a:cxn ang="0">
                  <a:pos x="13" y="0"/>
                </a:cxn>
                <a:cxn ang="0">
                  <a:pos x="7" y="6"/>
                </a:cxn>
                <a:cxn ang="0">
                  <a:pos x="0" y="19"/>
                </a:cxn>
                <a:cxn ang="0">
                  <a:pos x="0" y="38"/>
                </a:cxn>
                <a:cxn ang="0">
                  <a:pos x="13" y="44"/>
                </a:cxn>
                <a:cxn ang="0">
                  <a:pos x="26" y="44"/>
                </a:cxn>
                <a:cxn ang="0">
                  <a:pos x="32" y="44"/>
                </a:cxn>
              </a:cxnLst>
              <a:rect l="0" t="0" r="0" b="0"/>
              <a:pathLst>
                <a:path w="45" h="44">
                  <a:moveTo>
                    <a:pt x="32" y="44"/>
                  </a:moveTo>
                  <a:lnTo>
                    <a:pt x="38" y="38"/>
                  </a:lnTo>
                  <a:lnTo>
                    <a:pt x="45" y="31"/>
                  </a:lnTo>
                  <a:lnTo>
                    <a:pt x="38" y="12"/>
                  </a:lnTo>
                  <a:lnTo>
                    <a:pt x="26" y="0"/>
                  </a:lnTo>
                  <a:lnTo>
                    <a:pt x="13" y="0"/>
                  </a:lnTo>
                  <a:lnTo>
                    <a:pt x="7" y="6"/>
                  </a:lnTo>
                  <a:lnTo>
                    <a:pt x="0" y="19"/>
                  </a:lnTo>
                  <a:lnTo>
                    <a:pt x="0" y="38"/>
                  </a:lnTo>
                  <a:lnTo>
                    <a:pt x="13" y="44"/>
                  </a:lnTo>
                  <a:lnTo>
                    <a:pt x="26" y="44"/>
                  </a:lnTo>
                  <a:lnTo>
                    <a:pt x="32" y="44"/>
                  </a:lnTo>
                  <a:close/>
                </a:path>
              </a:pathLst>
            </a:cu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420" name="フリーフォーム 419" hidden="1"/>
            <p:cNvSpPr>
              <a:spLocks/>
            </p:cNvSpPr>
            <p:nvPr/>
          </p:nvSpPr>
          <p:spPr bwMode="auto">
            <a:xfrm>
              <a:off x="1905" y="2219"/>
              <a:ext cx="25" cy="31"/>
            </a:xfrm>
            <a:custGeom>
              <a:avLst/>
              <a:gdLst/>
              <a:ahLst/>
              <a:cxnLst>
                <a:cxn ang="0">
                  <a:pos x="13" y="31"/>
                </a:cxn>
                <a:cxn ang="0">
                  <a:pos x="25" y="25"/>
                </a:cxn>
                <a:cxn ang="0">
                  <a:pos x="25" y="12"/>
                </a:cxn>
                <a:cxn ang="0">
                  <a:pos x="25" y="6"/>
                </a:cxn>
                <a:cxn ang="0">
                  <a:pos x="13" y="0"/>
                </a:cxn>
                <a:cxn ang="0">
                  <a:pos x="6" y="6"/>
                </a:cxn>
                <a:cxn ang="0">
                  <a:pos x="0" y="18"/>
                </a:cxn>
                <a:cxn ang="0">
                  <a:pos x="6" y="25"/>
                </a:cxn>
                <a:cxn ang="0">
                  <a:pos x="6" y="31"/>
                </a:cxn>
                <a:cxn ang="0">
                  <a:pos x="13" y="31"/>
                </a:cxn>
              </a:cxnLst>
              <a:rect l="0" t="0" r="0" b="0"/>
              <a:pathLst>
                <a:path w="25" h="31">
                  <a:moveTo>
                    <a:pt x="13" y="31"/>
                  </a:moveTo>
                  <a:lnTo>
                    <a:pt x="25" y="25"/>
                  </a:lnTo>
                  <a:lnTo>
                    <a:pt x="25" y="12"/>
                  </a:lnTo>
                  <a:lnTo>
                    <a:pt x="25" y="6"/>
                  </a:lnTo>
                  <a:lnTo>
                    <a:pt x="13" y="0"/>
                  </a:lnTo>
                  <a:lnTo>
                    <a:pt x="6" y="6"/>
                  </a:lnTo>
                  <a:lnTo>
                    <a:pt x="0" y="18"/>
                  </a:lnTo>
                  <a:lnTo>
                    <a:pt x="6" y="25"/>
                  </a:lnTo>
                  <a:lnTo>
                    <a:pt x="6" y="31"/>
                  </a:lnTo>
                  <a:lnTo>
                    <a:pt x="13" y="31"/>
                  </a:lnTo>
                  <a:close/>
                </a:path>
              </a:pathLst>
            </a:cu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421" name="フリーフォーム 420" hidden="1"/>
            <p:cNvSpPr>
              <a:spLocks/>
            </p:cNvSpPr>
            <p:nvPr/>
          </p:nvSpPr>
          <p:spPr bwMode="auto">
            <a:xfrm>
              <a:off x="1974" y="2748"/>
              <a:ext cx="26" cy="26"/>
            </a:xfrm>
            <a:custGeom>
              <a:avLst/>
              <a:gdLst/>
              <a:ahLst/>
              <a:cxnLst>
                <a:cxn ang="0">
                  <a:pos x="19" y="26"/>
                </a:cxn>
                <a:cxn ang="0">
                  <a:pos x="26" y="19"/>
                </a:cxn>
                <a:cxn ang="0">
                  <a:pos x="26" y="7"/>
                </a:cxn>
                <a:cxn ang="0">
                  <a:pos x="19" y="0"/>
                </a:cxn>
                <a:cxn ang="0">
                  <a:pos x="7" y="0"/>
                </a:cxn>
                <a:cxn ang="0">
                  <a:pos x="0" y="13"/>
                </a:cxn>
                <a:cxn ang="0">
                  <a:pos x="0" y="19"/>
                </a:cxn>
                <a:cxn ang="0">
                  <a:pos x="7" y="26"/>
                </a:cxn>
                <a:cxn ang="0">
                  <a:pos x="13" y="26"/>
                </a:cxn>
                <a:cxn ang="0">
                  <a:pos x="19" y="26"/>
                </a:cxn>
              </a:cxnLst>
              <a:rect l="0" t="0" r="0" b="0"/>
              <a:pathLst>
                <a:path w="26" h="26">
                  <a:moveTo>
                    <a:pt x="19" y="26"/>
                  </a:moveTo>
                  <a:lnTo>
                    <a:pt x="26" y="19"/>
                  </a:lnTo>
                  <a:lnTo>
                    <a:pt x="26" y="7"/>
                  </a:lnTo>
                  <a:lnTo>
                    <a:pt x="19" y="0"/>
                  </a:lnTo>
                  <a:lnTo>
                    <a:pt x="7" y="0"/>
                  </a:lnTo>
                  <a:lnTo>
                    <a:pt x="0" y="13"/>
                  </a:lnTo>
                  <a:lnTo>
                    <a:pt x="0" y="19"/>
                  </a:lnTo>
                  <a:lnTo>
                    <a:pt x="7" y="26"/>
                  </a:lnTo>
                  <a:lnTo>
                    <a:pt x="13" y="26"/>
                  </a:lnTo>
                  <a:lnTo>
                    <a:pt x="19" y="26"/>
                  </a:lnTo>
                  <a:close/>
                </a:path>
              </a:pathLst>
            </a:cu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422" name="フリーフォーム 421"/>
            <p:cNvSpPr>
              <a:spLocks/>
            </p:cNvSpPr>
            <p:nvPr/>
          </p:nvSpPr>
          <p:spPr bwMode="auto">
            <a:xfrm>
              <a:off x="3981" y="2988"/>
              <a:ext cx="51" cy="44"/>
            </a:xfrm>
            <a:custGeom>
              <a:avLst/>
              <a:gdLst/>
              <a:ahLst/>
              <a:cxnLst>
                <a:cxn ang="0">
                  <a:pos x="32" y="38"/>
                </a:cxn>
                <a:cxn ang="0">
                  <a:pos x="45" y="32"/>
                </a:cxn>
                <a:cxn ang="0">
                  <a:pos x="51" y="19"/>
                </a:cxn>
                <a:cxn ang="0">
                  <a:pos x="51" y="13"/>
                </a:cxn>
                <a:cxn ang="0">
                  <a:pos x="45" y="0"/>
                </a:cxn>
                <a:cxn ang="0">
                  <a:pos x="32" y="0"/>
                </a:cxn>
                <a:cxn ang="0">
                  <a:pos x="19" y="0"/>
                </a:cxn>
                <a:cxn ang="0">
                  <a:pos x="0" y="13"/>
                </a:cxn>
                <a:cxn ang="0">
                  <a:pos x="0" y="25"/>
                </a:cxn>
                <a:cxn ang="0">
                  <a:pos x="0" y="38"/>
                </a:cxn>
                <a:cxn ang="0">
                  <a:pos x="13" y="44"/>
                </a:cxn>
                <a:cxn ang="0">
                  <a:pos x="26" y="38"/>
                </a:cxn>
                <a:cxn ang="0">
                  <a:pos x="32" y="38"/>
                </a:cxn>
              </a:cxnLst>
              <a:rect l="0" t="0" r="0" b="0"/>
              <a:pathLst>
                <a:path w="51" h="44">
                  <a:moveTo>
                    <a:pt x="32" y="38"/>
                  </a:moveTo>
                  <a:lnTo>
                    <a:pt x="45" y="32"/>
                  </a:lnTo>
                  <a:lnTo>
                    <a:pt x="51" y="19"/>
                  </a:lnTo>
                  <a:lnTo>
                    <a:pt x="51" y="13"/>
                  </a:lnTo>
                  <a:lnTo>
                    <a:pt x="45" y="0"/>
                  </a:lnTo>
                  <a:lnTo>
                    <a:pt x="32" y="0"/>
                  </a:lnTo>
                  <a:lnTo>
                    <a:pt x="19" y="0"/>
                  </a:lnTo>
                  <a:lnTo>
                    <a:pt x="0" y="13"/>
                  </a:lnTo>
                  <a:lnTo>
                    <a:pt x="0" y="25"/>
                  </a:lnTo>
                  <a:lnTo>
                    <a:pt x="0" y="38"/>
                  </a:lnTo>
                  <a:lnTo>
                    <a:pt x="13" y="44"/>
                  </a:lnTo>
                  <a:lnTo>
                    <a:pt x="26" y="38"/>
                  </a:lnTo>
                  <a:lnTo>
                    <a:pt x="32" y="38"/>
                  </a:ln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423" name="フリーフォーム 422"/>
            <p:cNvSpPr>
              <a:spLocks/>
            </p:cNvSpPr>
            <p:nvPr/>
          </p:nvSpPr>
          <p:spPr bwMode="auto">
            <a:xfrm>
              <a:off x="3950" y="3487"/>
              <a:ext cx="126" cy="126"/>
            </a:xfrm>
            <a:custGeom>
              <a:avLst/>
              <a:gdLst/>
              <a:ahLst/>
              <a:cxnLst>
                <a:cxn ang="0">
                  <a:pos x="95" y="113"/>
                </a:cxn>
                <a:cxn ang="0">
                  <a:pos x="120" y="82"/>
                </a:cxn>
                <a:cxn ang="0">
                  <a:pos x="126" y="63"/>
                </a:cxn>
                <a:cxn ang="0">
                  <a:pos x="126" y="37"/>
                </a:cxn>
                <a:cxn ang="0">
                  <a:pos x="120" y="25"/>
                </a:cxn>
                <a:cxn ang="0">
                  <a:pos x="107" y="12"/>
                </a:cxn>
                <a:cxn ang="0">
                  <a:pos x="82" y="6"/>
                </a:cxn>
                <a:cxn ang="0">
                  <a:pos x="57" y="0"/>
                </a:cxn>
                <a:cxn ang="0">
                  <a:pos x="44" y="6"/>
                </a:cxn>
                <a:cxn ang="0">
                  <a:pos x="12" y="19"/>
                </a:cxn>
                <a:cxn ang="0">
                  <a:pos x="6" y="31"/>
                </a:cxn>
                <a:cxn ang="0">
                  <a:pos x="0" y="50"/>
                </a:cxn>
                <a:cxn ang="0">
                  <a:pos x="0" y="69"/>
                </a:cxn>
                <a:cxn ang="0">
                  <a:pos x="6" y="88"/>
                </a:cxn>
                <a:cxn ang="0">
                  <a:pos x="19" y="107"/>
                </a:cxn>
                <a:cxn ang="0">
                  <a:pos x="38" y="119"/>
                </a:cxn>
                <a:cxn ang="0">
                  <a:pos x="57" y="126"/>
                </a:cxn>
                <a:cxn ang="0">
                  <a:pos x="69" y="126"/>
                </a:cxn>
                <a:cxn ang="0">
                  <a:pos x="88" y="113"/>
                </a:cxn>
                <a:cxn ang="0">
                  <a:pos x="95" y="113"/>
                </a:cxn>
              </a:cxnLst>
              <a:rect l="0" t="0" r="0" b="0"/>
              <a:pathLst>
                <a:path w="126" h="126">
                  <a:moveTo>
                    <a:pt x="95" y="113"/>
                  </a:moveTo>
                  <a:lnTo>
                    <a:pt x="120" y="82"/>
                  </a:lnTo>
                  <a:lnTo>
                    <a:pt x="126" y="63"/>
                  </a:lnTo>
                  <a:lnTo>
                    <a:pt x="126" y="37"/>
                  </a:lnTo>
                  <a:lnTo>
                    <a:pt x="120" y="25"/>
                  </a:lnTo>
                  <a:lnTo>
                    <a:pt x="107" y="12"/>
                  </a:lnTo>
                  <a:lnTo>
                    <a:pt x="82" y="6"/>
                  </a:lnTo>
                  <a:lnTo>
                    <a:pt x="57" y="0"/>
                  </a:lnTo>
                  <a:lnTo>
                    <a:pt x="44" y="6"/>
                  </a:lnTo>
                  <a:lnTo>
                    <a:pt x="12" y="19"/>
                  </a:lnTo>
                  <a:lnTo>
                    <a:pt x="6" y="31"/>
                  </a:lnTo>
                  <a:lnTo>
                    <a:pt x="0" y="50"/>
                  </a:lnTo>
                  <a:lnTo>
                    <a:pt x="0" y="69"/>
                  </a:lnTo>
                  <a:lnTo>
                    <a:pt x="6" y="88"/>
                  </a:lnTo>
                  <a:lnTo>
                    <a:pt x="19" y="107"/>
                  </a:lnTo>
                  <a:lnTo>
                    <a:pt x="38" y="119"/>
                  </a:lnTo>
                  <a:lnTo>
                    <a:pt x="57" y="126"/>
                  </a:lnTo>
                  <a:lnTo>
                    <a:pt x="69" y="126"/>
                  </a:lnTo>
                  <a:lnTo>
                    <a:pt x="88" y="113"/>
                  </a:lnTo>
                  <a:lnTo>
                    <a:pt x="95" y="113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424" name="フリーフォーム 423"/>
            <p:cNvSpPr>
              <a:spLocks/>
            </p:cNvSpPr>
            <p:nvPr/>
          </p:nvSpPr>
          <p:spPr bwMode="auto">
            <a:xfrm>
              <a:off x="3830" y="3341"/>
              <a:ext cx="38" cy="82"/>
            </a:xfrm>
            <a:custGeom>
              <a:avLst/>
              <a:gdLst/>
              <a:ahLst/>
              <a:cxnLst>
                <a:cxn ang="0">
                  <a:pos x="31" y="76"/>
                </a:cxn>
                <a:cxn ang="0">
                  <a:pos x="38" y="45"/>
                </a:cxn>
                <a:cxn ang="0">
                  <a:pos x="38" y="19"/>
                </a:cxn>
                <a:cxn ang="0">
                  <a:pos x="25" y="7"/>
                </a:cxn>
                <a:cxn ang="0">
                  <a:pos x="6" y="0"/>
                </a:cxn>
                <a:cxn ang="0">
                  <a:pos x="0" y="13"/>
                </a:cxn>
                <a:cxn ang="0">
                  <a:pos x="0" y="32"/>
                </a:cxn>
                <a:cxn ang="0">
                  <a:pos x="6" y="51"/>
                </a:cxn>
                <a:cxn ang="0">
                  <a:pos x="19" y="70"/>
                </a:cxn>
                <a:cxn ang="0">
                  <a:pos x="25" y="82"/>
                </a:cxn>
                <a:cxn ang="0">
                  <a:pos x="25" y="76"/>
                </a:cxn>
                <a:cxn ang="0">
                  <a:pos x="31" y="76"/>
                </a:cxn>
              </a:cxnLst>
              <a:rect l="0" t="0" r="0" b="0"/>
              <a:pathLst>
                <a:path w="38" h="82">
                  <a:moveTo>
                    <a:pt x="31" y="76"/>
                  </a:moveTo>
                  <a:lnTo>
                    <a:pt x="38" y="45"/>
                  </a:lnTo>
                  <a:lnTo>
                    <a:pt x="38" y="19"/>
                  </a:lnTo>
                  <a:lnTo>
                    <a:pt x="25" y="7"/>
                  </a:lnTo>
                  <a:lnTo>
                    <a:pt x="6" y="0"/>
                  </a:lnTo>
                  <a:lnTo>
                    <a:pt x="0" y="13"/>
                  </a:lnTo>
                  <a:lnTo>
                    <a:pt x="0" y="32"/>
                  </a:lnTo>
                  <a:lnTo>
                    <a:pt x="6" y="51"/>
                  </a:lnTo>
                  <a:lnTo>
                    <a:pt x="19" y="70"/>
                  </a:lnTo>
                  <a:lnTo>
                    <a:pt x="25" y="82"/>
                  </a:lnTo>
                  <a:lnTo>
                    <a:pt x="25" y="76"/>
                  </a:lnTo>
                  <a:lnTo>
                    <a:pt x="31" y="76"/>
                  </a:lnTo>
                  <a:close/>
                </a:path>
              </a:pathLst>
            </a:custGeom>
            <a:solidFill>
              <a:schemeClr val="bg2">
                <a:lumMod val="20000"/>
                <a:lumOff val="8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425" name="フリーフォーム 424"/>
            <p:cNvSpPr>
              <a:spLocks/>
            </p:cNvSpPr>
            <p:nvPr/>
          </p:nvSpPr>
          <p:spPr bwMode="auto">
            <a:xfrm>
              <a:off x="4120" y="3405"/>
              <a:ext cx="234" cy="132"/>
            </a:xfrm>
            <a:custGeom>
              <a:avLst/>
              <a:gdLst/>
              <a:ahLst/>
              <a:cxnLst>
                <a:cxn ang="0">
                  <a:pos x="44" y="132"/>
                </a:cxn>
                <a:cxn ang="0">
                  <a:pos x="51" y="126"/>
                </a:cxn>
                <a:cxn ang="0">
                  <a:pos x="63" y="119"/>
                </a:cxn>
                <a:cxn ang="0">
                  <a:pos x="82" y="107"/>
                </a:cxn>
                <a:cxn ang="0">
                  <a:pos x="95" y="101"/>
                </a:cxn>
                <a:cxn ang="0">
                  <a:pos x="145" y="75"/>
                </a:cxn>
                <a:cxn ang="0">
                  <a:pos x="183" y="50"/>
                </a:cxn>
                <a:cxn ang="0">
                  <a:pos x="196" y="44"/>
                </a:cxn>
                <a:cxn ang="0">
                  <a:pos x="202" y="50"/>
                </a:cxn>
                <a:cxn ang="0">
                  <a:pos x="209" y="50"/>
                </a:cxn>
                <a:cxn ang="0">
                  <a:pos x="221" y="50"/>
                </a:cxn>
                <a:cxn ang="0">
                  <a:pos x="234" y="37"/>
                </a:cxn>
                <a:cxn ang="0">
                  <a:pos x="234" y="25"/>
                </a:cxn>
                <a:cxn ang="0">
                  <a:pos x="221" y="6"/>
                </a:cxn>
                <a:cxn ang="0">
                  <a:pos x="209" y="0"/>
                </a:cxn>
                <a:cxn ang="0">
                  <a:pos x="196" y="0"/>
                </a:cxn>
                <a:cxn ang="0">
                  <a:pos x="196" y="6"/>
                </a:cxn>
                <a:cxn ang="0">
                  <a:pos x="196" y="18"/>
                </a:cxn>
                <a:cxn ang="0">
                  <a:pos x="190" y="31"/>
                </a:cxn>
                <a:cxn ang="0">
                  <a:pos x="171" y="31"/>
                </a:cxn>
                <a:cxn ang="0">
                  <a:pos x="158" y="31"/>
                </a:cxn>
                <a:cxn ang="0">
                  <a:pos x="145" y="37"/>
                </a:cxn>
                <a:cxn ang="0">
                  <a:pos x="126" y="44"/>
                </a:cxn>
                <a:cxn ang="0">
                  <a:pos x="108" y="44"/>
                </a:cxn>
                <a:cxn ang="0">
                  <a:pos x="95" y="50"/>
                </a:cxn>
                <a:cxn ang="0">
                  <a:pos x="82" y="56"/>
                </a:cxn>
                <a:cxn ang="0">
                  <a:pos x="70" y="56"/>
                </a:cxn>
                <a:cxn ang="0">
                  <a:pos x="44" y="56"/>
                </a:cxn>
                <a:cxn ang="0">
                  <a:pos x="19" y="63"/>
                </a:cxn>
                <a:cxn ang="0">
                  <a:pos x="0" y="82"/>
                </a:cxn>
                <a:cxn ang="0">
                  <a:pos x="0" y="101"/>
                </a:cxn>
                <a:cxn ang="0">
                  <a:pos x="7" y="113"/>
                </a:cxn>
                <a:cxn ang="0">
                  <a:pos x="19" y="126"/>
                </a:cxn>
                <a:cxn ang="0">
                  <a:pos x="38" y="132"/>
                </a:cxn>
                <a:cxn ang="0">
                  <a:pos x="44" y="132"/>
                </a:cxn>
              </a:cxnLst>
              <a:rect l="0" t="0" r="0" b="0"/>
              <a:pathLst>
                <a:path w="234" h="132">
                  <a:moveTo>
                    <a:pt x="44" y="132"/>
                  </a:moveTo>
                  <a:lnTo>
                    <a:pt x="51" y="126"/>
                  </a:lnTo>
                  <a:lnTo>
                    <a:pt x="63" y="119"/>
                  </a:lnTo>
                  <a:lnTo>
                    <a:pt x="82" y="107"/>
                  </a:lnTo>
                  <a:lnTo>
                    <a:pt x="95" y="101"/>
                  </a:lnTo>
                  <a:lnTo>
                    <a:pt x="145" y="75"/>
                  </a:lnTo>
                  <a:lnTo>
                    <a:pt x="183" y="50"/>
                  </a:lnTo>
                  <a:lnTo>
                    <a:pt x="196" y="44"/>
                  </a:lnTo>
                  <a:lnTo>
                    <a:pt x="202" y="50"/>
                  </a:lnTo>
                  <a:lnTo>
                    <a:pt x="209" y="50"/>
                  </a:lnTo>
                  <a:lnTo>
                    <a:pt x="221" y="50"/>
                  </a:lnTo>
                  <a:lnTo>
                    <a:pt x="234" y="37"/>
                  </a:lnTo>
                  <a:lnTo>
                    <a:pt x="234" y="25"/>
                  </a:lnTo>
                  <a:lnTo>
                    <a:pt x="221" y="6"/>
                  </a:lnTo>
                  <a:lnTo>
                    <a:pt x="209" y="0"/>
                  </a:lnTo>
                  <a:lnTo>
                    <a:pt x="196" y="0"/>
                  </a:lnTo>
                  <a:lnTo>
                    <a:pt x="196" y="6"/>
                  </a:lnTo>
                  <a:lnTo>
                    <a:pt x="196" y="18"/>
                  </a:lnTo>
                  <a:lnTo>
                    <a:pt x="190" y="31"/>
                  </a:lnTo>
                  <a:lnTo>
                    <a:pt x="171" y="31"/>
                  </a:lnTo>
                  <a:lnTo>
                    <a:pt x="158" y="31"/>
                  </a:lnTo>
                  <a:lnTo>
                    <a:pt x="145" y="37"/>
                  </a:lnTo>
                  <a:lnTo>
                    <a:pt x="126" y="44"/>
                  </a:lnTo>
                  <a:lnTo>
                    <a:pt x="108" y="44"/>
                  </a:lnTo>
                  <a:lnTo>
                    <a:pt x="95" y="50"/>
                  </a:lnTo>
                  <a:lnTo>
                    <a:pt x="82" y="56"/>
                  </a:lnTo>
                  <a:lnTo>
                    <a:pt x="70" y="56"/>
                  </a:lnTo>
                  <a:lnTo>
                    <a:pt x="44" y="56"/>
                  </a:lnTo>
                  <a:lnTo>
                    <a:pt x="19" y="63"/>
                  </a:lnTo>
                  <a:lnTo>
                    <a:pt x="0" y="82"/>
                  </a:lnTo>
                  <a:lnTo>
                    <a:pt x="0" y="101"/>
                  </a:lnTo>
                  <a:lnTo>
                    <a:pt x="7" y="113"/>
                  </a:lnTo>
                  <a:lnTo>
                    <a:pt x="19" y="126"/>
                  </a:lnTo>
                  <a:lnTo>
                    <a:pt x="38" y="132"/>
                  </a:lnTo>
                  <a:lnTo>
                    <a:pt x="44" y="132"/>
                  </a:lnTo>
                  <a:close/>
                </a:path>
              </a:pathLst>
            </a:custGeom>
            <a:solidFill>
              <a:schemeClr val="bg2">
                <a:lumMod val="20000"/>
                <a:lumOff val="8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426" name="フリーフォーム 425"/>
            <p:cNvSpPr>
              <a:spLocks/>
            </p:cNvSpPr>
            <p:nvPr/>
          </p:nvSpPr>
          <p:spPr bwMode="auto">
            <a:xfrm>
              <a:off x="4379" y="3398"/>
              <a:ext cx="19" cy="19"/>
            </a:xfrm>
            <a:custGeom>
              <a:avLst/>
              <a:gdLst/>
              <a:ahLst/>
              <a:cxnLst>
                <a:cxn ang="0">
                  <a:pos x="13" y="19"/>
                </a:cxn>
                <a:cxn ang="0">
                  <a:pos x="19" y="7"/>
                </a:cxn>
                <a:cxn ang="0">
                  <a:pos x="19" y="0"/>
                </a:cxn>
                <a:cxn ang="0">
                  <a:pos x="13" y="0"/>
                </a:cxn>
                <a:cxn ang="0">
                  <a:pos x="0" y="0"/>
                </a:cxn>
                <a:cxn ang="0">
                  <a:pos x="0" y="7"/>
                </a:cxn>
                <a:cxn ang="0">
                  <a:pos x="0" y="13"/>
                </a:cxn>
                <a:cxn ang="0">
                  <a:pos x="6" y="19"/>
                </a:cxn>
                <a:cxn ang="0">
                  <a:pos x="13" y="19"/>
                </a:cxn>
              </a:cxnLst>
              <a:rect l="0" t="0" r="0" b="0"/>
              <a:pathLst>
                <a:path w="19" h="19">
                  <a:moveTo>
                    <a:pt x="13" y="19"/>
                  </a:moveTo>
                  <a:lnTo>
                    <a:pt x="19" y="7"/>
                  </a:lnTo>
                  <a:lnTo>
                    <a:pt x="19" y="0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7"/>
                  </a:lnTo>
                  <a:lnTo>
                    <a:pt x="0" y="13"/>
                  </a:lnTo>
                  <a:lnTo>
                    <a:pt x="6" y="19"/>
                  </a:lnTo>
                  <a:lnTo>
                    <a:pt x="13" y="19"/>
                  </a:lnTo>
                  <a:close/>
                </a:path>
              </a:pathLst>
            </a:cu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427" name="フリーフォーム 426"/>
            <p:cNvSpPr>
              <a:spLocks/>
            </p:cNvSpPr>
            <p:nvPr/>
          </p:nvSpPr>
          <p:spPr bwMode="auto">
            <a:xfrm>
              <a:off x="4436" y="3354"/>
              <a:ext cx="38" cy="51"/>
            </a:xfrm>
            <a:custGeom>
              <a:avLst/>
              <a:gdLst/>
              <a:ahLst/>
              <a:cxnLst>
                <a:cxn ang="0">
                  <a:pos x="31" y="44"/>
                </a:cxn>
                <a:cxn ang="0">
                  <a:pos x="38" y="32"/>
                </a:cxn>
                <a:cxn ang="0">
                  <a:pos x="38" y="25"/>
                </a:cxn>
                <a:cxn ang="0">
                  <a:pos x="31" y="13"/>
                </a:cxn>
                <a:cxn ang="0">
                  <a:pos x="25" y="6"/>
                </a:cxn>
                <a:cxn ang="0">
                  <a:pos x="12" y="0"/>
                </a:cxn>
                <a:cxn ang="0">
                  <a:pos x="0" y="6"/>
                </a:cxn>
                <a:cxn ang="0">
                  <a:pos x="0" y="32"/>
                </a:cxn>
                <a:cxn ang="0">
                  <a:pos x="0" y="38"/>
                </a:cxn>
                <a:cxn ang="0">
                  <a:pos x="12" y="51"/>
                </a:cxn>
                <a:cxn ang="0">
                  <a:pos x="19" y="51"/>
                </a:cxn>
                <a:cxn ang="0">
                  <a:pos x="25" y="44"/>
                </a:cxn>
                <a:cxn ang="0">
                  <a:pos x="31" y="44"/>
                </a:cxn>
              </a:cxnLst>
              <a:rect l="0" t="0" r="0" b="0"/>
              <a:pathLst>
                <a:path w="38" h="51">
                  <a:moveTo>
                    <a:pt x="31" y="44"/>
                  </a:moveTo>
                  <a:lnTo>
                    <a:pt x="38" y="32"/>
                  </a:lnTo>
                  <a:lnTo>
                    <a:pt x="38" y="25"/>
                  </a:lnTo>
                  <a:lnTo>
                    <a:pt x="31" y="13"/>
                  </a:lnTo>
                  <a:lnTo>
                    <a:pt x="25" y="6"/>
                  </a:lnTo>
                  <a:lnTo>
                    <a:pt x="12" y="0"/>
                  </a:lnTo>
                  <a:lnTo>
                    <a:pt x="0" y="6"/>
                  </a:lnTo>
                  <a:lnTo>
                    <a:pt x="0" y="32"/>
                  </a:lnTo>
                  <a:lnTo>
                    <a:pt x="0" y="38"/>
                  </a:lnTo>
                  <a:lnTo>
                    <a:pt x="12" y="51"/>
                  </a:lnTo>
                  <a:lnTo>
                    <a:pt x="19" y="51"/>
                  </a:lnTo>
                  <a:lnTo>
                    <a:pt x="25" y="44"/>
                  </a:lnTo>
                  <a:lnTo>
                    <a:pt x="31" y="44"/>
                  </a:ln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428" name="フリーフォーム 427"/>
            <p:cNvSpPr>
              <a:spLocks/>
            </p:cNvSpPr>
            <p:nvPr/>
          </p:nvSpPr>
          <p:spPr bwMode="auto">
            <a:xfrm>
              <a:off x="4549" y="3291"/>
              <a:ext cx="64" cy="50"/>
            </a:xfrm>
            <a:custGeom>
              <a:avLst/>
              <a:gdLst/>
              <a:ahLst/>
              <a:cxnLst>
                <a:cxn ang="0">
                  <a:pos x="19" y="50"/>
                </a:cxn>
                <a:cxn ang="0">
                  <a:pos x="32" y="44"/>
                </a:cxn>
                <a:cxn ang="0">
                  <a:pos x="45" y="38"/>
                </a:cxn>
                <a:cxn ang="0">
                  <a:pos x="57" y="32"/>
                </a:cxn>
                <a:cxn ang="0">
                  <a:pos x="64" y="25"/>
                </a:cxn>
                <a:cxn ang="0">
                  <a:pos x="64" y="13"/>
                </a:cxn>
                <a:cxn ang="0">
                  <a:pos x="57" y="6"/>
                </a:cxn>
                <a:cxn ang="0">
                  <a:pos x="51" y="0"/>
                </a:cxn>
                <a:cxn ang="0">
                  <a:pos x="38" y="6"/>
                </a:cxn>
                <a:cxn ang="0">
                  <a:pos x="26" y="13"/>
                </a:cxn>
                <a:cxn ang="0">
                  <a:pos x="13" y="19"/>
                </a:cxn>
                <a:cxn ang="0">
                  <a:pos x="7" y="25"/>
                </a:cxn>
                <a:cxn ang="0">
                  <a:pos x="0" y="38"/>
                </a:cxn>
                <a:cxn ang="0">
                  <a:pos x="7" y="50"/>
                </a:cxn>
                <a:cxn ang="0">
                  <a:pos x="13" y="50"/>
                </a:cxn>
                <a:cxn ang="0">
                  <a:pos x="19" y="50"/>
                </a:cxn>
              </a:cxnLst>
              <a:rect l="0" t="0" r="0" b="0"/>
              <a:pathLst>
                <a:path w="64" h="50">
                  <a:moveTo>
                    <a:pt x="19" y="50"/>
                  </a:moveTo>
                  <a:lnTo>
                    <a:pt x="32" y="44"/>
                  </a:lnTo>
                  <a:lnTo>
                    <a:pt x="45" y="38"/>
                  </a:lnTo>
                  <a:lnTo>
                    <a:pt x="57" y="32"/>
                  </a:lnTo>
                  <a:lnTo>
                    <a:pt x="64" y="25"/>
                  </a:lnTo>
                  <a:lnTo>
                    <a:pt x="64" y="13"/>
                  </a:lnTo>
                  <a:lnTo>
                    <a:pt x="57" y="6"/>
                  </a:lnTo>
                  <a:lnTo>
                    <a:pt x="51" y="0"/>
                  </a:lnTo>
                  <a:lnTo>
                    <a:pt x="38" y="6"/>
                  </a:lnTo>
                  <a:lnTo>
                    <a:pt x="26" y="13"/>
                  </a:lnTo>
                  <a:lnTo>
                    <a:pt x="13" y="19"/>
                  </a:lnTo>
                  <a:lnTo>
                    <a:pt x="7" y="25"/>
                  </a:lnTo>
                  <a:lnTo>
                    <a:pt x="0" y="38"/>
                  </a:lnTo>
                  <a:lnTo>
                    <a:pt x="7" y="50"/>
                  </a:lnTo>
                  <a:lnTo>
                    <a:pt x="13" y="50"/>
                  </a:lnTo>
                  <a:lnTo>
                    <a:pt x="19" y="50"/>
                  </a:lnTo>
                  <a:close/>
                </a:path>
              </a:pathLst>
            </a:cu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429" name="フリーフォーム 428"/>
            <p:cNvSpPr>
              <a:spLocks/>
            </p:cNvSpPr>
            <p:nvPr/>
          </p:nvSpPr>
          <p:spPr bwMode="auto">
            <a:xfrm>
              <a:off x="4650" y="3253"/>
              <a:ext cx="70" cy="44"/>
            </a:xfrm>
            <a:custGeom>
              <a:avLst/>
              <a:gdLst/>
              <a:ahLst/>
              <a:cxnLst>
                <a:cxn ang="0">
                  <a:pos x="13" y="38"/>
                </a:cxn>
                <a:cxn ang="0">
                  <a:pos x="26" y="44"/>
                </a:cxn>
                <a:cxn ang="0">
                  <a:pos x="32" y="38"/>
                </a:cxn>
                <a:cxn ang="0">
                  <a:pos x="38" y="32"/>
                </a:cxn>
                <a:cxn ang="0">
                  <a:pos x="45" y="19"/>
                </a:cxn>
                <a:cxn ang="0">
                  <a:pos x="51" y="19"/>
                </a:cxn>
                <a:cxn ang="0">
                  <a:pos x="63" y="13"/>
                </a:cxn>
                <a:cxn ang="0">
                  <a:pos x="70" y="13"/>
                </a:cxn>
                <a:cxn ang="0">
                  <a:pos x="63" y="6"/>
                </a:cxn>
                <a:cxn ang="0">
                  <a:pos x="51" y="0"/>
                </a:cxn>
                <a:cxn ang="0">
                  <a:pos x="45" y="0"/>
                </a:cxn>
                <a:cxn ang="0">
                  <a:pos x="32" y="6"/>
                </a:cxn>
                <a:cxn ang="0">
                  <a:pos x="19" y="6"/>
                </a:cxn>
                <a:cxn ang="0">
                  <a:pos x="7" y="13"/>
                </a:cxn>
                <a:cxn ang="0">
                  <a:pos x="0" y="25"/>
                </a:cxn>
                <a:cxn ang="0">
                  <a:pos x="7" y="38"/>
                </a:cxn>
                <a:cxn ang="0">
                  <a:pos x="13" y="38"/>
                </a:cxn>
              </a:cxnLst>
              <a:rect l="0" t="0" r="0" b="0"/>
              <a:pathLst>
                <a:path w="70" h="44">
                  <a:moveTo>
                    <a:pt x="13" y="38"/>
                  </a:moveTo>
                  <a:lnTo>
                    <a:pt x="26" y="44"/>
                  </a:lnTo>
                  <a:lnTo>
                    <a:pt x="32" y="38"/>
                  </a:lnTo>
                  <a:lnTo>
                    <a:pt x="38" y="32"/>
                  </a:lnTo>
                  <a:lnTo>
                    <a:pt x="45" y="19"/>
                  </a:lnTo>
                  <a:lnTo>
                    <a:pt x="51" y="19"/>
                  </a:lnTo>
                  <a:lnTo>
                    <a:pt x="63" y="13"/>
                  </a:lnTo>
                  <a:lnTo>
                    <a:pt x="70" y="13"/>
                  </a:lnTo>
                  <a:lnTo>
                    <a:pt x="63" y="6"/>
                  </a:lnTo>
                  <a:lnTo>
                    <a:pt x="51" y="0"/>
                  </a:lnTo>
                  <a:lnTo>
                    <a:pt x="45" y="0"/>
                  </a:lnTo>
                  <a:lnTo>
                    <a:pt x="32" y="6"/>
                  </a:lnTo>
                  <a:lnTo>
                    <a:pt x="19" y="6"/>
                  </a:lnTo>
                  <a:lnTo>
                    <a:pt x="7" y="13"/>
                  </a:lnTo>
                  <a:lnTo>
                    <a:pt x="0" y="25"/>
                  </a:lnTo>
                  <a:lnTo>
                    <a:pt x="7" y="38"/>
                  </a:lnTo>
                  <a:lnTo>
                    <a:pt x="13" y="38"/>
                  </a:ln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430" name="フリーフォーム 429"/>
            <p:cNvSpPr>
              <a:spLocks/>
            </p:cNvSpPr>
            <p:nvPr/>
          </p:nvSpPr>
          <p:spPr bwMode="auto">
            <a:xfrm>
              <a:off x="4827" y="3171"/>
              <a:ext cx="44" cy="38"/>
            </a:xfrm>
            <a:custGeom>
              <a:avLst/>
              <a:gdLst/>
              <a:ahLst/>
              <a:cxnLst>
                <a:cxn ang="0">
                  <a:pos x="13" y="38"/>
                </a:cxn>
                <a:cxn ang="0">
                  <a:pos x="32" y="32"/>
                </a:cxn>
                <a:cxn ang="0">
                  <a:pos x="44" y="19"/>
                </a:cxn>
                <a:cxn ang="0">
                  <a:pos x="44" y="6"/>
                </a:cxn>
                <a:cxn ang="0">
                  <a:pos x="38" y="0"/>
                </a:cxn>
                <a:cxn ang="0">
                  <a:pos x="32" y="0"/>
                </a:cxn>
                <a:cxn ang="0">
                  <a:pos x="6" y="6"/>
                </a:cxn>
                <a:cxn ang="0">
                  <a:pos x="0" y="13"/>
                </a:cxn>
                <a:cxn ang="0">
                  <a:pos x="0" y="25"/>
                </a:cxn>
                <a:cxn ang="0">
                  <a:pos x="6" y="38"/>
                </a:cxn>
                <a:cxn ang="0">
                  <a:pos x="6" y="38"/>
                </a:cxn>
                <a:cxn ang="0">
                  <a:pos x="13" y="38"/>
                </a:cxn>
              </a:cxnLst>
              <a:rect l="0" t="0" r="0" b="0"/>
              <a:pathLst>
                <a:path w="44" h="38">
                  <a:moveTo>
                    <a:pt x="13" y="38"/>
                  </a:moveTo>
                  <a:lnTo>
                    <a:pt x="32" y="32"/>
                  </a:lnTo>
                  <a:lnTo>
                    <a:pt x="44" y="19"/>
                  </a:lnTo>
                  <a:lnTo>
                    <a:pt x="44" y="6"/>
                  </a:lnTo>
                  <a:lnTo>
                    <a:pt x="38" y="0"/>
                  </a:lnTo>
                  <a:lnTo>
                    <a:pt x="32" y="0"/>
                  </a:lnTo>
                  <a:lnTo>
                    <a:pt x="6" y="6"/>
                  </a:lnTo>
                  <a:lnTo>
                    <a:pt x="0" y="13"/>
                  </a:lnTo>
                  <a:lnTo>
                    <a:pt x="0" y="25"/>
                  </a:lnTo>
                  <a:lnTo>
                    <a:pt x="6" y="38"/>
                  </a:lnTo>
                  <a:lnTo>
                    <a:pt x="6" y="38"/>
                  </a:lnTo>
                  <a:lnTo>
                    <a:pt x="13" y="38"/>
                  </a:ln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431" name="フリーフォーム 430"/>
            <p:cNvSpPr>
              <a:spLocks/>
            </p:cNvSpPr>
            <p:nvPr/>
          </p:nvSpPr>
          <p:spPr bwMode="auto">
            <a:xfrm>
              <a:off x="4101" y="2679"/>
              <a:ext cx="108" cy="114"/>
            </a:xfrm>
            <a:custGeom>
              <a:avLst/>
              <a:gdLst/>
              <a:ahLst/>
              <a:cxnLst>
                <a:cxn ang="0">
                  <a:pos x="57" y="114"/>
                </a:cxn>
                <a:cxn ang="0">
                  <a:pos x="76" y="101"/>
                </a:cxn>
                <a:cxn ang="0">
                  <a:pos x="95" y="82"/>
                </a:cxn>
                <a:cxn ang="0">
                  <a:pos x="101" y="57"/>
                </a:cxn>
                <a:cxn ang="0">
                  <a:pos x="108" y="38"/>
                </a:cxn>
                <a:cxn ang="0">
                  <a:pos x="108" y="19"/>
                </a:cxn>
                <a:cxn ang="0">
                  <a:pos x="101" y="6"/>
                </a:cxn>
                <a:cxn ang="0">
                  <a:pos x="89" y="0"/>
                </a:cxn>
                <a:cxn ang="0">
                  <a:pos x="63" y="6"/>
                </a:cxn>
                <a:cxn ang="0">
                  <a:pos x="32" y="19"/>
                </a:cxn>
                <a:cxn ang="0">
                  <a:pos x="7" y="44"/>
                </a:cxn>
                <a:cxn ang="0">
                  <a:pos x="0" y="63"/>
                </a:cxn>
                <a:cxn ang="0">
                  <a:pos x="0" y="82"/>
                </a:cxn>
                <a:cxn ang="0">
                  <a:pos x="0" y="95"/>
                </a:cxn>
                <a:cxn ang="0">
                  <a:pos x="13" y="107"/>
                </a:cxn>
                <a:cxn ang="0">
                  <a:pos x="32" y="114"/>
                </a:cxn>
                <a:cxn ang="0">
                  <a:pos x="51" y="114"/>
                </a:cxn>
                <a:cxn ang="0">
                  <a:pos x="57" y="114"/>
                </a:cxn>
              </a:cxnLst>
              <a:rect l="0" t="0" r="0" b="0"/>
              <a:pathLst>
                <a:path w="108" h="114">
                  <a:moveTo>
                    <a:pt x="57" y="114"/>
                  </a:moveTo>
                  <a:lnTo>
                    <a:pt x="76" y="101"/>
                  </a:lnTo>
                  <a:lnTo>
                    <a:pt x="95" y="82"/>
                  </a:lnTo>
                  <a:lnTo>
                    <a:pt x="101" y="57"/>
                  </a:lnTo>
                  <a:lnTo>
                    <a:pt x="108" y="38"/>
                  </a:lnTo>
                  <a:lnTo>
                    <a:pt x="108" y="19"/>
                  </a:lnTo>
                  <a:lnTo>
                    <a:pt x="101" y="6"/>
                  </a:lnTo>
                  <a:lnTo>
                    <a:pt x="89" y="0"/>
                  </a:lnTo>
                  <a:lnTo>
                    <a:pt x="63" y="6"/>
                  </a:lnTo>
                  <a:lnTo>
                    <a:pt x="32" y="19"/>
                  </a:lnTo>
                  <a:lnTo>
                    <a:pt x="7" y="44"/>
                  </a:lnTo>
                  <a:lnTo>
                    <a:pt x="0" y="63"/>
                  </a:lnTo>
                  <a:lnTo>
                    <a:pt x="0" y="82"/>
                  </a:lnTo>
                  <a:lnTo>
                    <a:pt x="0" y="95"/>
                  </a:lnTo>
                  <a:lnTo>
                    <a:pt x="13" y="107"/>
                  </a:lnTo>
                  <a:lnTo>
                    <a:pt x="32" y="114"/>
                  </a:lnTo>
                  <a:lnTo>
                    <a:pt x="51" y="114"/>
                  </a:lnTo>
                  <a:lnTo>
                    <a:pt x="57" y="114"/>
                  </a:ln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432" name="フリーフォーム 431"/>
            <p:cNvSpPr>
              <a:spLocks/>
            </p:cNvSpPr>
            <p:nvPr/>
          </p:nvSpPr>
          <p:spPr bwMode="auto">
            <a:xfrm>
              <a:off x="4379" y="2572"/>
              <a:ext cx="101" cy="88"/>
            </a:xfrm>
            <a:custGeom>
              <a:avLst/>
              <a:gdLst/>
              <a:ahLst/>
              <a:cxnLst>
                <a:cxn ang="0">
                  <a:pos x="50" y="88"/>
                </a:cxn>
                <a:cxn ang="0">
                  <a:pos x="63" y="82"/>
                </a:cxn>
                <a:cxn ang="0">
                  <a:pos x="76" y="63"/>
                </a:cxn>
                <a:cxn ang="0">
                  <a:pos x="101" y="31"/>
                </a:cxn>
                <a:cxn ang="0">
                  <a:pos x="101" y="25"/>
                </a:cxn>
                <a:cxn ang="0">
                  <a:pos x="101" y="12"/>
                </a:cxn>
                <a:cxn ang="0">
                  <a:pos x="88" y="6"/>
                </a:cxn>
                <a:cxn ang="0">
                  <a:pos x="76" y="0"/>
                </a:cxn>
                <a:cxn ang="0">
                  <a:pos x="44" y="12"/>
                </a:cxn>
                <a:cxn ang="0">
                  <a:pos x="13" y="25"/>
                </a:cxn>
                <a:cxn ang="0">
                  <a:pos x="6" y="44"/>
                </a:cxn>
                <a:cxn ang="0">
                  <a:pos x="0" y="57"/>
                </a:cxn>
                <a:cxn ang="0">
                  <a:pos x="6" y="69"/>
                </a:cxn>
                <a:cxn ang="0">
                  <a:pos x="13" y="82"/>
                </a:cxn>
                <a:cxn ang="0">
                  <a:pos x="25" y="88"/>
                </a:cxn>
                <a:cxn ang="0">
                  <a:pos x="44" y="88"/>
                </a:cxn>
                <a:cxn ang="0">
                  <a:pos x="50" y="88"/>
                </a:cxn>
              </a:cxnLst>
              <a:rect l="0" t="0" r="0" b="0"/>
              <a:pathLst>
                <a:path w="101" h="88">
                  <a:moveTo>
                    <a:pt x="50" y="88"/>
                  </a:moveTo>
                  <a:lnTo>
                    <a:pt x="63" y="82"/>
                  </a:lnTo>
                  <a:lnTo>
                    <a:pt x="76" y="63"/>
                  </a:lnTo>
                  <a:lnTo>
                    <a:pt x="101" y="31"/>
                  </a:lnTo>
                  <a:lnTo>
                    <a:pt x="101" y="25"/>
                  </a:lnTo>
                  <a:lnTo>
                    <a:pt x="101" y="12"/>
                  </a:lnTo>
                  <a:lnTo>
                    <a:pt x="88" y="6"/>
                  </a:lnTo>
                  <a:lnTo>
                    <a:pt x="76" y="0"/>
                  </a:lnTo>
                  <a:lnTo>
                    <a:pt x="44" y="12"/>
                  </a:lnTo>
                  <a:lnTo>
                    <a:pt x="13" y="25"/>
                  </a:lnTo>
                  <a:lnTo>
                    <a:pt x="6" y="44"/>
                  </a:lnTo>
                  <a:lnTo>
                    <a:pt x="0" y="57"/>
                  </a:lnTo>
                  <a:lnTo>
                    <a:pt x="6" y="69"/>
                  </a:lnTo>
                  <a:lnTo>
                    <a:pt x="13" y="82"/>
                  </a:lnTo>
                  <a:lnTo>
                    <a:pt x="25" y="88"/>
                  </a:lnTo>
                  <a:lnTo>
                    <a:pt x="44" y="88"/>
                  </a:lnTo>
                  <a:lnTo>
                    <a:pt x="50" y="88"/>
                  </a:ln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433" name="フリーフォーム 432"/>
            <p:cNvSpPr>
              <a:spLocks/>
            </p:cNvSpPr>
            <p:nvPr/>
          </p:nvSpPr>
          <p:spPr bwMode="auto">
            <a:xfrm>
              <a:off x="4695" y="3039"/>
              <a:ext cx="44" cy="31"/>
            </a:xfrm>
            <a:custGeom>
              <a:avLst/>
              <a:gdLst/>
              <a:ahLst/>
              <a:cxnLst>
                <a:cxn ang="0">
                  <a:pos x="0" y="31"/>
                </a:cxn>
                <a:cxn ang="0">
                  <a:pos x="18" y="25"/>
                </a:cxn>
                <a:cxn ang="0">
                  <a:pos x="37" y="12"/>
                </a:cxn>
                <a:cxn ang="0">
                  <a:pos x="44" y="6"/>
                </a:cxn>
                <a:cxn ang="0">
                  <a:pos x="25" y="0"/>
                </a:cxn>
                <a:cxn ang="0">
                  <a:pos x="6" y="6"/>
                </a:cxn>
                <a:cxn ang="0">
                  <a:pos x="0" y="19"/>
                </a:cxn>
                <a:cxn ang="0">
                  <a:pos x="0" y="25"/>
                </a:cxn>
                <a:cxn ang="0">
                  <a:pos x="0" y="31"/>
                </a:cxn>
              </a:cxnLst>
              <a:rect l="0" t="0" r="0" b="0"/>
              <a:pathLst>
                <a:path w="44" h="31">
                  <a:moveTo>
                    <a:pt x="0" y="31"/>
                  </a:moveTo>
                  <a:lnTo>
                    <a:pt x="18" y="25"/>
                  </a:lnTo>
                  <a:lnTo>
                    <a:pt x="37" y="12"/>
                  </a:lnTo>
                  <a:lnTo>
                    <a:pt x="44" y="6"/>
                  </a:lnTo>
                  <a:lnTo>
                    <a:pt x="25" y="0"/>
                  </a:lnTo>
                  <a:lnTo>
                    <a:pt x="6" y="6"/>
                  </a:lnTo>
                  <a:lnTo>
                    <a:pt x="0" y="19"/>
                  </a:lnTo>
                  <a:lnTo>
                    <a:pt x="0" y="25"/>
                  </a:lnTo>
                  <a:lnTo>
                    <a:pt x="0" y="31"/>
                  </a:lnTo>
                  <a:close/>
                </a:path>
              </a:pathLst>
            </a:cu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434" name="フリーフォーム 433"/>
            <p:cNvSpPr>
              <a:spLocks/>
            </p:cNvSpPr>
            <p:nvPr/>
          </p:nvSpPr>
          <p:spPr bwMode="auto">
            <a:xfrm>
              <a:off x="4385" y="2767"/>
              <a:ext cx="26" cy="19"/>
            </a:xfrm>
            <a:custGeom>
              <a:avLst/>
              <a:gdLst/>
              <a:ahLst/>
              <a:cxnLst>
                <a:cxn ang="0">
                  <a:pos x="26" y="13"/>
                </a:cxn>
                <a:cxn ang="0">
                  <a:pos x="26" y="0"/>
                </a:cxn>
                <a:cxn ang="0">
                  <a:pos x="13" y="0"/>
                </a:cxn>
                <a:cxn ang="0">
                  <a:pos x="7" y="0"/>
                </a:cxn>
                <a:cxn ang="0">
                  <a:pos x="0" y="0"/>
                </a:cxn>
                <a:cxn ang="0">
                  <a:pos x="13" y="13"/>
                </a:cxn>
                <a:cxn ang="0">
                  <a:pos x="26" y="19"/>
                </a:cxn>
                <a:cxn ang="0">
                  <a:pos x="26" y="19"/>
                </a:cxn>
                <a:cxn ang="0">
                  <a:pos x="26" y="13"/>
                </a:cxn>
              </a:cxnLst>
              <a:rect l="0" t="0" r="0" b="0"/>
              <a:pathLst>
                <a:path w="26" h="19">
                  <a:moveTo>
                    <a:pt x="26" y="13"/>
                  </a:moveTo>
                  <a:lnTo>
                    <a:pt x="26" y="0"/>
                  </a:lnTo>
                  <a:lnTo>
                    <a:pt x="13" y="0"/>
                  </a:lnTo>
                  <a:lnTo>
                    <a:pt x="7" y="0"/>
                  </a:lnTo>
                  <a:lnTo>
                    <a:pt x="0" y="0"/>
                  </a:lnTo>
                  <a:lnTo>
                    <a:pt x="13" y="13"/>
                  </a:lnTo>
                  <a:lnTo>
                    <a:pt x="26" y="19"/>
                  </a:lnTo>
                  <a:lnTo>
                    <a:pt x="26" y="19"/>
                  </a:lnTo>
                  <a:lnTo>
                    <a:pt x="26" y="13"/>
                  </a:lnTo>
                  <a:close/>
                </a:path>
              </a:pathLst>
            </a:cu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435" name="フリーフォーム 434"/>
            <p:cNvSpPr>
              <a:spLocks/>
            </p:cNvSpPr>
            <p:nvPr/>
          </p:nvSpPr>
          <p:spPr bwMode="auto">
            <a:xfrm>
              <a:off x="4695" y="2994"/>
              <a:ext cx="18" cy="19"/>
            </a:xfrm>
            <a:custGeom>
              <a:avLst/>
              <a:gdLst/>
              <a:ahLst/>
              <a:cxnLst>
                <a:cxn ang="0">
                  <a:pos x="6" y="19"/>
                </a:cxn>
                <a:cxn ang="0">
                  <a:pos x="12" y="13"/>
                </a:cxn>
                <a:cxn ang="0">
                  <a:pos x="18" y="7"/>
                </a:cxn>
                <a:cxn ang="0">
                  <a:pos x="12" y="0"/>
                </a:cxn>
                <a:cxn ang="0">
                  <a:pos x="6" y="0"/>
                </a:cxn>
                <a:cxn ang="0">
                  <a:pos x="0" y="7"/>
                </a:cxn>
                <a:cxn ang="0">
                  <a:pos x="0" y="13"/>
                </a:cxn>
                <a:cxn ang="0">
                  <a:pos x="0" y="19"/>
                </a:cxn>
                <a:cxn ang="0">
                  <a:pos x="0" y="19"/>
                </a:cxn>
                <a:cxn ang="0">
                  <a:pos x="6" y="19"/>
                </a:cxn>
              </a:cxnLst>
              <a:rect l="0" t="0" r="0" b="0"/>
              <a:pathLst>
                <a:path w="18" h="19">
                  <a:moveTo>
                    <a:pt x="6" y="19"/>
                  </a:moveTo>
                  <a:lnTo>
                    <a:pt x="12" y="13"/>
                  </a:lnTo>
                  <a:lnTo>
                    <a:pt x="18" y="7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7"/>
                  </a:lnTo>
                  <a:lnTo>
                    <a:pt x="0" y="13"/>
                  </a:lnTo>
                  <a:lnTo>
                    <a:pt x="0" y="19"/>
                  </a:lnTo>
                  <a:lnTo>
                    <a:pt x="0" y="19"/>
                  </a:lnTo>
                  <a:lnTo>
                    <a:pt x="6" y="19"/>
                  </a:lnTo>
                  <a:close/>
                </a:path>
              </a:pathLst>
            </a:cu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436" name="フリーフォーム 435"/>
            <p:cNvSpPr>
              <a:spLocks/>
            </p:cNvSpPr>
            <p:nvPr/>
          </p:nvSpPr>
          <p:spPr bwMode="auto">
            <a:xfrm>
              <a:off x="4398" y="2124"/>
              <a:ext cx="57" cy="44"/>
            </a:xfrm>
            <a:custGeom>
              <a:avLst/>
              <a:gdLst/>
              <a:ahLst/>
              <a:cxnLst>
                <a:cxn ang="0">
                  <a:pos x="19" y="44"/>
                </a:cxn>
                <a:cxn ang="0">
                  <a:pos x="44" y="38"/>
                </a:cxn>
                <a:cxn ang="0">
                  <a:pos x="57" y="31"/>
                </a:cxn>
                <a:cxn ang="0">
                  <a:pos x="57" y="19"/>
                </a:cxn>
                <a:cxn ang="0">
                  <a:pos x="50" y="6"/>
                </a:cxn>
                <a:cxn ang="0">
                  <a:pos x="44" y="0"/>
                </a:cxn>
                <a:cxn ang="0">
                  <a:pos x="25" y="0"/>
                </a:cxn>
                <a:cxn ang="0">
                  <a:pos x="13" y="6"/>
                </a:cxn>
                <a:cxn ang="0">
                  <a:pos x="6" y="19"/>
                </a:cxn>
                <a:cxn ang="0">
                  <a:pos x="0" y="25"/>
                </a:cxn>
                <a:cxn ang="0">
                  <a:pos x="6" y="38"/>
                </a:cxn>
                <a:cxn ang="0">
                  <a:pos x="13" y="44"/>
                </a:cxn>
                <a:cxn ang="0">
                  <a:pos x="19" y="44"/>
                </a:cxn>
              </a:cxnLst>
              <a:rect l="0" t="0" r="0" b="0"/>
              <a:pathLst>
                <a:path w="57" h="44">
                  <a:moveTo>
                    <a:pt x="19" y="44"/>
                  </a:moveTo>
                  <a:lnTo>
                    <a:pt x="44" y="38"/>
                  </a:lnTo>
                  <a:lnTo>
                    <a:pt x="57" y="31"/>
                  </a:lnTo>
                  <a:lnTo>
                    <a:pt x="57" y="19"/>
                  </a:lnTo>
                  <a:lnTo>
                    <a:pt x="50" y="6"/>
                  </a:lnTo>
                  <a:lnTo>
                    <a:pt x="44" y="0"/>
                  </a:lnTo>
                  <a:lnTo>
                    <a:pt x="25" y="0"/>
                  </a:lnTo>
                  <a:lnTo>
                    <a:pt x="13" y="6"/>
                  </a:lnTo>
                  <a:lnTo>
                    <a:pt x="6" y="19"/>
                  </a:lnTo>
                  <a:lnTo>
                    <a:pt x="0" y="25"/>
                  </a:lnTo>
                  <a:lnTo>
                    <a:pt x="6" y="38"/>
                  </a:lnTo>
                  <a:lnTo>
                    <a:pt x="13" y="44"/>
                  </a:lnTo>
                  <a:lnTo>
                    <a:pt x="19" y="44"/>
                  </a:ln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437" name="フリーフォーム 436"/>
            <p:cNvSpPr>
              <a:spLocks/>
            </p:cNvSpPr>
            <p:nvPr/>
          </p:nvSpPr>
          <p:spPr bwMode="auto">
            <a:xfrm>
              <a:off x="4310" y="1903"/>
              <a:ext cx="113" cy="107"/>
            </a:xfrm>
            <a:custGeom>
              <a:avLst/>
              <a:gdLst/>
              <a:ahLst/>
              <a:cxnLst>
                <a:cxn ang="0">
                  <a:pos x="69" y="107"/>
                </a:cxn>
                <a:cxn ang="0">
                  <a:pos x="88" y="101"/>
                </a:cxn>
                <a:cxn ang="0">
                  <a:pos x="101" y="82"/>
                </a:cxn>
                <a:cxn ang="0">
                  <a:pos x="107" y="57"/>
                </a:cxn>
                <a:cxn ang="0">
                  <a:pos x="113" y="32"/>
                </a:cxn>
                <a:cxn ang="0">
                  <a:pos x="101" y="13"/>
                </a:cxn>
                <a:cxn ang="0">
                  <a:pos x="88" y="0"/>
                </a:cxn>
                <a:cxn ang="0">
                  <a:pos x="63" y="0"/>
                </a:cxn>
                <a:cxn ang="0">
                  <a:pos x="44" y="13"/>
                </a:cxn>
                <a:cxn ang="0">
                  <a:pos x="25" y="32"/>
                </a:cxn>
                <a:cxn ang="0">
                  <a:pos x="12" y="44"/>
                </a:cxn>
                <a:cxn ang="0">
                  <a:pos x="6" y="51"/>
                </a:cxn>
                <a:cxn ang="0">
                  <a:pos x="0" y="51"/>
                </a:cxn>
                <a:cxn ang="0">
                  <a:pos x="0" y="57"/>
                </a:cxn>
                <a:cxn ang="0">
                  <a:pos x="0" y="63"/>
                </a:cxn>
                <a:cxn ang="0">
                  <a:pos x="6" y="69"/>
                </a:cxn>
                <a:cxn ang="0">
                  <a:pos x="12" y="76"/>
                </a:cxn>
                <a:cxn ang="0">
                  <a:pos x="31" y="95"/>
                </a:cxn>
                <a:cxn ang="0">
                  <a:pos x="50" y="107"/>
                </a:cxn>
                <a:cxn ang="0">
                  <a:pos x="63" y="107"/>
                </a:cxn>
                <a:cxn ang="0">
                  <a:pos x="69" y="107"/>
                </a:cxn>
              </a:cxnLst>
              <a:rect l="0" t="0" r="0" b="0"/>
              <a:pathLst>
                <a:path w="113" h="107">
                  <a:moveTo>
                    <a:pt x="69" y="107"/>
                  </a:moveTo>
                  <a:lnTo>
                    <a:pt x="88" y="101"/>
                  </a:lnTo>
                  <a:lnTo>
                    <a:pt x="101" y="82"/>
                  </a:lnTo>
                  <a:lnTo>
                    <a:pt x="107" y="57"/>
                  </a:lnTo>
                  <a:lnTo>
                    <a:pt x="113" y="32"/>
                  </a:lnTo>
                  <a:lnTo>
                    <a:pt x="101" y="13"/>
                  </a:lnTo>
                  <a:lnTo>
                    <a:pt x="88" y="0"/>
                  </a:lnTo>
                  <a:lnTo>
                    <a:pt x="63" y="0"/>
                  </a:lnTo>
                  <a:lnTo>
                    <a:pt x="44" y="13"/>
                  </a:lnTo>
                  <a:lnTo>
                    <a:pt x="25" y="32"/>
                  </a:lnTo>
                  <a:lnTo>
                    <a:pt x="12" y="44"/>
                  </a:lnTo>
                  <a:lnTo>
                    <a:pt x="6" y="51"/>
                  </a:lnTo>
                  <a:lnTo>
                    <a:pt x="0" y="51"/>
                  </a:lnTo>
                  <a:lnTo>
                    <a:pt x="0" y="57"/>
                  </a:lnTo>
                  <a:lnTo>
                    <a:pt x="0" y="63"/>
                  </a:lnTo>
                  <a:lnTo>
                    <a:pt x="6" y="69"/>
                  </a:lnTo>
                  <a:lnTo>
                    <a:pt x="12" y="76"/>
                  </a:lnTo>
                  <a:lnTo>
                    <a:pt x="31" y="95"/>
                  </a:lnTo>
                  <a:lnTo>
                    <a:pt x="50" y="107"/>
                  </a:lnTo>
                  <a:lnTo>
                    <a:pt x="63" y="107"/>
                  </a:lnTo>
                  <a:lnTo>
                    <a:pt x="69" y="107"/>
                  </a:ln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438" name="フリーフォーム 437"/>
            <p:cNvSpPr>
              <a:spLocks/>
            </p:cNvSpPr>
            <p:nvPr/>
          </p:nvSpPr>
          <p:spPr bwMode="auto">
            <a:xfrm>
              <a:off x="4480" y="1802"/>
              <a:ext cx="76" cy="88"/>
            </a:xfrm>
            <a:custGeom>
              <a:avLst/>
              <a:gdLst/>
              <a:ahLst/>
              <a:cxnLst>
                <a:cxn ang="0">
                  <a:pos x="57" y="76"/>
                </a:cxn>
                <a:cxn ang="0">
                  <a:pos x="69" y="63"/>
                </a:cxn>
                <a:cxn ang="0">
                  <a:pos x="76" y="38"/>
                </a:cxn>
                <a:cxn ang="0">
                  <a:pos x="76" y="13"/>
                </a:cxn>
                <a:cxn ang="0">
                  <a:pos x="69" y="6"/>
                </a:cxn>
                <a:cxn ang="0">
                  <a:pos x="57" y="0"/>
                </a:cxn>
                <a:cxn ang="0">
                  <a:pos x="38" y="6"/>
                </a:cxn>
                <a:cxn ang="0">
                  <a:pos x="19" y="19"/>
                </a:cxn>
                <a:cxn ang="0">
                  <a:pos x="6" y="38"/>
                </a:cxn>
                <a:cxn ang="0">
                  <a:pos x="0" y="57"/>
                </a:cxn>
                <a:cxn ang="0">
                  <a:pos x="6" y="70"/>
                </a:cxn>
                <a:cxn ang="0">
                  <a:pos x="19" y="82"/>
                </a:cxn>
                <a:cxn ang="0">
                  <a:pos x="38" y="88"/>
                </a:cxn>
                <a:cxn ang="0">
                  <a:pos x="50" y="76"/>
                </a:cxn>
                <a:cxn ang="0">
                  <a:pos x="57" y="76"/>
                </a:cxn>
              </a:cxnLst>
              <a:rect l="0" t="0" r="0" b="0"/>
              <a:pathLst>
                <a:path w="76" h="88">
                  <a:moveTo>
                    <a:pt x="57" y="76"/>
                  </a:moveTo>
                  <a:lnTo>
                    <a:pt x="69" y="63"/>
                  </a:lnTo>
                  <a:lnTo>
                    <a:pt x="76" y="38"/>
                  </a:lnTo>
                  <a:lnTo>
                    <a:pt x="76" y="13"/>
                  </a:lnTo>
                  <a:lnTo>
                    <a:pt x="69" y="6"/>
                  </a:lnTo>
                  <a:lnTo>
                    <a:pt x="57" y="0"/>
                  </a:lnTo>
                  <a:lnTo>
                    <a:pt x="38" y="6"/>
                  </a:lnTo>
                  <a:lnTo>
                    <a:pt x="19" y="19"/>
                  </a:lnTo>
                  <a:lnTo>
                    <a:pt x="6" y="38"/>
                  </a:lnTo>
                  <a:lnTo>
                    <a:pt x="0" y="57"/>
                  </a:lnTo>
                  <a:lnTo>
                    <a:pt x="6" y="70"/>
                  </a:lnTo>
                  <a:lnTo>
                    <a:pt x="19" y="82"/>
                  </a:lnTo>
                  <a:lnTo>
                    <a:pt x="38" y="88"/>
                  </a:lnTo>
                  <a:lnTo>
                    <a:pt x="50" y="76"/>
                  </a:lnTo>
                  <a:lnTo>
                    <a:pt x="57" y="76"/>
                  </a:ln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439" name="フリーフォーム 438"/>
            <p:cNvSpPr>
              <a:spLocks/>
            </p:cNvSpPr>
            <p:nvPr/>
          </p:nvSpPr>
          <p:spPr bwMode="auto">
            <a:xfrm>
              <a:off x="4606" y="1979"/>
              <a:ext cx="44" cy="50"/>
            </a:xfrm>
            <a:custGeom>
              <a:avLst/>
              <a:gdLst/>
              <a:ahLst/>
              <a:cxnLst>
                <a:cxn ang="0">
                  <a:pos x="13" y="50"/>
                </a:cxn>
                <a:cxn ang="0">
                  <a:pos x="25" y="50"/>
                </a:cxn>
                <a:cxn ang="0">
                  <a:pos x="38" y="44"/>
                </a:cxn>
                <a:cxn ang="0">
                  <a:pos x="44" y="31"/>
                </a:cxn>
                <a:cxn ang="0">
                  <a:pos x="44" y="19"/>
                </a:cxn>
                <a:cxn ang="0">
                  <a:pos x="44" y="6"/>
                </a:cxn>
                <a:cxn ang="0">
                  <a:pos x="32" y="0"/>
                </a:cxn>
                <a:cxn ang="0">
                  <a:pos x="7" y="0"/>
                </a:cxn>
                <a:cxn ang="0">
                  <a:pos x="0" y="12"/>
                </a:cxn>
                <a:cxn ang="0">
                  <a:pos x="0" y="25"/>
                </a:cxn>
                <a:cxn ang="0">
                  <a:pos x="0" y="38"/>
                </a:cxn>
                <a:cxn ang="0">
                  <a:pos x="7" y="50"/>
                </a:cxn>
                <a:cxn ang="0">
                  <a:pos x="13" y="50"/>
                </a:cxn>
              </a:cxnLst>
              <a:rect l="0" t="0" r="0" b="0"/>
              <a:pathLst>
                <a:path w="44" h="50">
                  <a:moveTo>
                    <a:pt x="13" y="50"/>
                  </a:moveTo>
                  <a:lnTo>
                    <a:pt x="25" y="50"/>
                  </a:lnTo>
                  <a:lnTo>
                    <a:pt x="38" y="44"/>
                  </a:lnTo>
                  <a:lnTo>
                    <a:pt x="44" y="31"/>
                  </a:lnTo>
                  <a:lnTo>
                    <a:pt x="44" y="19"/>
                  </a:lnTo>
                  <a:lnTo>
                    <a:pt x="44" y="6"/>
                  </a:lnTo>
                  <a:lnTo>
                    <a:pt x="32" y="0"/>
                  </a:lnTo>
                  <a:lnTo>
                    <a:pt x="7" y="0"/>
                  </a:lnTo>
                  <a:lnTo>
                    <a:pt x="0" y="12"/>
                  </a:lnTo>
                  <a:lnTo>
                    <a:pt x="0" y="25"/>
                  </a:lnTo>
                  <a:lnTo>
                    <a:pt x="0" y="38"/>
                  </a:lnTo>
                  <a:lnTo>
                    <a:pt x="7" y="50"/>
                  </a:lnTo>
                  <a:lnTo>
                    <a:pt x="13" y="50"/>
                  </a:ln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440" name="フリーフォーム 439"/>
            <p:cNvSpPr>
              <a:spLocks/>
            </p:cNvSpPr>
            <p:nvPr/>
          </p:nvSpPr>
          <p:spPr bwMode="auto">
            <a:xfrm>
              <a:off x="4928" y="3127"/>
              <a:ext cx="32" cy="38"/>
            </a:xfrm>
            <a:custGeom>
              <a:avLst/>
              <a:gdLst/>
              <a:ahLst/>
              <a:cxnLst>
                <a:cxn ang="0">
                  <a:pos x="25" y="32"/>
                </a:cxn>
                <a:cxn ang="0">
                  <a:pos x="32" y="25"/>
                </a:cxn>
                <a:cxn ang="0">
                  <a:pos x="32" y="13"/>
                </a:cxn>
                <a:cxn ang="0">
                  <a:pos x="25" y="6"/>
                </a:cxn>
                <a:cxn ang="0">
                  <a:pos x="13" y="0"/>
                </a:cxn>
                <a:cxn ang="0">
                  <a:pos x="6" y="6"/>
                </a:cxn>
                <a:cxn ang="0">
                  <a:pos x="0" y="19"/>
                </a:cxn>
                <a:cxn ang="0">
                  <a:pos x="0" y="32"/>
                </a:cxn>
                <a:cxn ang="0">
                  <a:pos x="13" y="38"/>
                </a:cxn>
                <a:cxn ang="0">
                  <a:pos x="19" y="32"/>
                </a:cxn>
                <a:cxn ang="0">
                  <a:pos x="25" y="32"/>
                </a:cxn>
              </a:cxnLst>
              <a:rect l="0" t="0" r="0" b="0"/>
              <a:pathLst>
                <a:path w="32" h="38">
                  <a:moveTo>
                    <a:pt x="25" y="32"/>
                  </a:moveTo>
                  <a:lnTo>
                    <a:pt x="32" y="25"/>
                  </a:lnTo>
                  <a:lnTo>
                    <a:pt x="32" y="13"/>
                  </a:lnTo>
                  <a:lnTo>
                    <a:pt x="25" y="6"/>
                  </a:lnTo>
                  <a:lnTo>
                    <a:pt x="13" y="0"/>
                  </a:lnTo>
                  <a:lnTo>
                    <a:pt x="6" y="6"/>
                  </a:lnTo>
                  <a:lnTo>
                    <a:pt x="0" y="19"/>
                  </a:lnTo>
                  <a:lnTo>
                    <a:pt x="0" y="32"/>
                  </a:lnTo>
                  <a:lnTo>
                    <a:pt x="13" y="38"/>
                  </a:lnTo>
                  <a:lnTo>
                    <a:pt x="19" y="32"/>
                  </a:lnTo>
                  <a:lnTo>
                    <a:pt x="25" y="32"/>
                  </a:ln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441" name="フリーフォーム 440"/>
            <p:cNvSpPr>
              <a:spLocks/>
            </p:cNvSpPr>
            <p:nvPr/>
          </p:nvSpPr>
          <p:spPr bwMode="auto">
            <a:xfrm>
              <a:off x="5080" y="3058"/>
              <a:ext cx="119" cy="56"/>
            </a:xfrm>
            <a:custGeom>
              <a:avLst/>
              <a:gdLst/>
              <a:ahLst/>
              <a:cxnLst>
                <a:cxn ang="0">
                  <a:pos x="63" y="56"/>
                </a:cxn>
                <a:cxn ang="0">
                  <a:pos x="88" y="50"/>
                </a:cxn>
                <a:cxn ang="0">
                  <a:pos x="101" y="37"/>
                </a:cxn>
                <a:cxn ang="0">
                  <a:pos x="113" y="19"/>
                </a:cxn>
                <a:cxn ang="0">
                  <a:pos x="119" y="12"/>
                </a:cxn>
                <a:cxn ang="0">
                  <a:pos x="113" y="6"/>
                </a:cxn>
                <a:cxn ang="0">
                  <a:pos x="88" y="0"/>
                </a:cxn>
                <a:cxn ang="0">
                  <a:pos x="63" y="0"/>
                </a:cxn>
                <a:cxn ang="0">
                  <a:pos x="50" y="6"/>
                </a:cxn>
                <a:cxn ang="0">
                  <a:pos x="44" y="12"/>
                </a:cxn>
                <a:cxn ang="0">
                  <a:pos x="18" y="12"/>
                </a:cxn>
                <a:cxn ang="0">
                  <a:pos x="6" y="19"/>
                </a:cxn>
                <a:cxn ang="0">
                  <a:pos x="0" y="25"/>
                </a:cxn>
                <a:cxn ang="0">
                  <a:pos x="0" y="44"/>
                </a:cxn>
                <a:cxn ang="0">
                  <a:pos x="0" y="50"/>
                </a:cxn>
                <a:cxn ang="0">
                  <a:pos x="12" y="56"/>
                </a:cxn>
                <a:cxn ang="0">
                  <a:pos x="25" y="50"/>
                </a:cxn>
                <a:cxn ang="0">
                  <a:pos x="44" y="50"/>
                </a:cxn>
                <a:cxn ang="0">
                  <a:pos x="56" y="56"/>
                </a:cxn>
                <a:cxn ang="0">
                  <a:pos x="63" y="56"/>
                </a:cxn>
              </a:cxnLst>
              <a:rect l="0" t="0" r="0" b="0"/>
              <a:pathLst>
                <a:path w="119" h="56">
                  <a:moveTo>
                    <a:pt x="63" y="56"/>
                  </a:moveTo>
                  <a:lnTo>
                    <a:pt x="88" y="50"/>
                  </a:lnTo>
                  <a:lnTo>
                    <a:pt x="101" y="37"/>
                  </a:lnTo>
                  <a:lnTo>
                    <a:pt x="113" y="19"/>
                  </a:lnTo>
                  <a:lnTo>
                    <a:pt x="119" y="12"/>
                  </a:lnTo>
                  <a:lnTo>
                    <a:pt x="113" y="6"/>
                  </a:lnTo>
                  <a:lnTo>
                    <a:pt x="88" y="0"/>
                  </a:lnTo>
                  <a:lnTo>
                    <a:pt x="63" y="0"/>
                  </a:lnTo>
                  <a:lnTo>
                    <a:pt x="50" y="6"/>
                  </a:lnTo>
                  <a:lnTo>
                    <a:pt x="44" y="12"/>
                  </a:lnTo>
                  <a:lnTo>
                    <a:pt x="18" y="12"/>
                  </a:lnTo>
                  <a:lnTo>
                    <a:pt x="6" y="19"/>
                  </a:lnTo>
                  <a:lnTo>
                    <a:pt x="0" y="25"/>
                  </a:lnTo>
                  <a:lnTo>
                    <a:pt x="0" y="44"/>
                  </a:lnTo>
                  <a:lnTo>
                    <a:pt x="0" y="50"/>
                  </a:lnTo>
                  <a:lnTo>
                    <a:pt x="12" y="56"/>
                  </a:lnTo>
                  <a:lnTo>
                    <a:pt x="25" y="50"/>
                  </a:lnTo>
                  <a:lnTo>
                    <a:pt x="44" y="50"/>
                  </a:lnTo>
                  <a:lnTo>
                    <a:pt x="56" y="56"/>
                  </a:lnTo>
                  <a:lnTo>
                    <a:pt x="63" y="56"/>
                  </a:ln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442" name="フリーフォーム 441"/>
            <p:cNvSpPr>
              <a:spLocks/>
            </p:cNvSpPr>
            <p:nvPr/>
          </p:nvSpPr>
          <p:spPr bwMode="auto">
            <a:xfrm>
              <a:off x="5212" y="2906"/>
              <a:ext cx="25" cy="25"/>
            </a:xfrm>
            <a:custGeom>
              <a:avLst/>
              <a:gdLst/>
              <a:ahLst/>
              <a:cxnLst>
                <a:cxn ang="0">
                  <a:pos x="13" y="25"/>
                </a:cxn>
                <a:cxn ang="0">
                  <a:pos x="25" y="19"/>
                </a:cxn>
                <a:cxn ang="0">
                  <a:pos x="25" y="13"/>
                </a:cxn>
                <a:cxn ang="0">
                  <a:pos x="19" y="0"/>
                </a:cxn>
                <a:cxn ang="0">
                  <a:pos x="6" y="0"/>
                </a:cxn>
                <a:cxn ang="0">
                  <a:pos x="0" y="6"/>
                </a:cxn>
                <a:cxn ang="0">
                  <a:pos x="0" y="19"/>
                </a:cxn>
                <a:cxn ang="0">
                  <a:pos x="6" y="25"/>
                </a:cxn>
                <a:cxn ang="0">
                  <a:pos x="6" y="25"/>
                </a:cxn>
                <a:cxn ang="0">
                  <a:pos x="13" y="25"/>
                </a:cxn>
              </a:cxnLst>
              <a:rect l="0" t="0" r="0" b="0"/>
              <a:pathLst>
                <a:path w="25" h="25">
                  <a:moveTo>
                    <a:pt x="13" y="25"/>
                  </a:moveTo>
                  <a:lnTo>
                    <a:pt x="25" y="19"/>
                  </a:lnTo>
                  <a:lnTo>
                    <a:pt x="25" y="13"/>
                  </a:lnTo>
                  <a:lnTo>
                    <a:pt x="19" y="0"/>
                  </a:lnTo>
                  <a:lnTo>
                    <a:pt x="6" y="0"/>
                  </a:lnTo>
                  <a:lnTo>
                    <a:pt x="0" y="6"/>
                  </a:lnTo>
                  <a:lnTo>
                    <a:pt x="0" y="19"/>
                  </a:lnTo>
                  <a:lnTo>
                    <a:pt x="6" y="25"/>
                  </a:lnTo>
                  <a:lnTo>
                    <a:pt x="6" y="25"/>
                  </a:lnTo>
                  <a:lnTo>
                    <a:pt x="13" y="25"/>
                  </a:ln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443" name="フリーフォーム 442"/>
            <p:cNvSpPr>
              <a:spLocks/>
            </p:cNvSpPr>
            <p:nvPr/>
          </p:nvSpPr>
          <p:spPr bwMode="auto">
            <a:xfrm>
              <a:off x="5370" y="2748"/>
              <a:ext cx="95" cy="101"/>
            </a:xfrm>
            <a:custGeom>
              <a:avLst/>
              <a:gdLst/>
              <a:ahLst/>
              <a:cxnLst>
                <a:cxn ang="0">
                  <a:pos x="50" y="101"/>
                </a:cxn>
                <a:cxn ang="0">
                  <a:pos x="63" y="95"/>
                </a:cxn>
                <a:cxn ang="0">
                  <a:pos x="76" y="82"/>
                </a:cxn>
                <a:cxn ang="0">
                  <a:pos x="88" y="57"/>
                </a:cxn>
                <a:cxn ang="0">
                  <a:pos x="95" y="38"/>
                </a:cxn>
                <a:cxn ang="0">
                  <a:pos x="88" y="19"/>
                </a:cxn>
                <a:cxn ang="0">
                  <a:pos x="82" y="13"/>
                </a:cxn>
                <a:cxn ang="0">
                  <a:pos x="69" y="7"/>
                </a:cxn>
                <a:cxn ang="0">
                  <a:pos x="57" y="0"/>
                </a:cxn>
                <a:cxn ang="0">
                  <a:pos x="25" y="13"/>
                </a:cxn>
                <a:cxn ang="0">
                  <a:pos x="0" y="26"/>
                </a:cxn>
                <a:cxn ang="0">
                  <a:pos x="0" y="57"/>
                </a:cxn>
                <a:cxn ang="0">
                  <a:pos x="0" y="70"/>
                </a:cxn>
                <a:cxn ang="0">
                  <a:pos x="6" y="82"/>
                </a:cxn>
                <a:cxn ang="0">
                  <a:pos x="25" y="95"/>
                </a:cxn>
                <a:cxn ang="0">
                  <a:pos x="44" y="101"/>
                </a:cxn>
                <a:cxn ang="0">
                  <a:pos x="50" y="101"/>
                </a:cxn>
              </a:cxnLst>
              <a:rect l="0" t="0" r="0" b="0"/>
              <a:pathLst>
                <a:path w="95" h="101">
                  <a:moveTo>
                    <a:pt x="50" y="101"/>
                  </a:moveTo>
                  <a:lnTo>
                    <a:pt x="63" y="95"/>
                  </a:lnTo>
                  <a:lnTo>
                    <a:pt x="76" y="82"/>
                  </a:lnTo>
                  <a:lnTo>
                    <a:pt x="88" y="57"/>
                  </a:lnTo>
                  <a:lnTo>
                    <a:pt x="95" y="38"/>
                  </a:lnTo>
                  <a:lnTo>
                    <a:pt x="88" y="19"/>
                  </a:lnTo>
                  <a:lnTo>
                    <a:pt x="82" y="13"/>
                  </a:lnTo>
                  <a:lnTo>
                    <a:pt x="69" y="7"/>
                  </a:lnTo>
                  <a:lnTo>
                    <a:pt x="57" y="0"/>
                  </a:lnTo>
                  <a:lnTo>
                    <a:pt x="25" y="13"/>
                  </a:lnTo>
                  <a:lnTo>
                    <a:pt x="0" y="26"/>
                  </a:lnTo>
                  <a:lnTo>
                    <a:pt x="0" y="57"/>
                  </a:lnTo>
                  <a:lnTo>
                    <a:pt x="0" y="70"/>
                  </a:lnTo>
                  <a:lnTo>
                    <a:pt x="6" y="82"/>
                  </a:lnTo>
                  <a:lnTo>
                    <a:pt x="25" y="95"/>
                  </a:lnTo>
                  <a:lnTo>
                    <a:pt x="44" y="101"/>
                  </a:lnTo>
                  <a:lnTo>
                    <a:pt x="50" y="101"/>
                  </a:ln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444" name="フリーフォーム 443"/>
            <p:cNvSpPr>
              <a:spLocks/>
            </p:cNvSpPr>
            <p:nvPr/>
          </p:nvSpPr>
          <p:spPr bwMode="auto">
            <a:xfrm>
              <a:off x="5584" y="3291"/>
              <a:ext cx="32" cy="38"/>
            </a:xfrm>
            <a:custGeom>
              <a:avLst/>
              <a:gdLst/>
              <a:ahLst/>
              <a:cxnLst>
                <a:cxn ang="0">
                  <a:pos x="26" y="38"/>
                </a:cxn>
                <a:cxn ang="0">
                  <a:pos x="32" y="25"/>
                </a:cxn>
                <a:cxn ang="0">
                  <a:pos x="32" y="13"/>
                </a:cxn>
                <a:cxn ang="0">
                  <a:pos x="26" y="0"/>
                </a:cxn>
                <a:cxn ang="0">
                  <a:pos x="13" y="6"/>
                </a:cxn>
                <a:cxn ang="0">
                  <a:pos x="0" y="19"/>
                </a:cxn>
                <a:cxn ang="0">
                  <a:pos x="7" y="25"/>
                </a:cxn>
                <a:cxn ang="0">
                  <a:pos x="13" y="38"/>
                </a:cxn>
                <a:cxn ang="0">
                  <a:pos x="19" y="38"/>
                </a:cxn>
                <a:cxn ang="0">
                  <a:pos x="26" y="38"/>
                </a:cxn>
              </a:cxnLst>
              <a:rect l="0" t="0" r="0" b="0"/>
              <a:pathLst>
                <a:path w="32" h="38">
                  <a:moveTo>
                    <a:pt x="26" y="38"/>
                  </a:moveTo>
                  <a:lnTo>
                    <a:pt x="32" y="25"/>
                  </a:lnTo>
                  <a:lnTo>
                    <a:pt x="32" y="13"/>
                  </a:lnTo>
                  <a:lnTo>
                    <a:pt x="26" y="0"/>
                  </a:lnTo>
                  <a:lnTo>
                    <a:pt x="13" y="6"/>
                  </a:lnTo>
                  <a:lnTo>
                    <a:pt x="0" y="19"/>
                  </a:lnTo>
                  <a:lnTo>
                    <a:pt x="7" y="25"/>
                  </a:lnTo>
                  <a:lnTo>
                    <a:pt x="13" y="38"/>
                  </a:lnTo>
                  <a:lnTo>
                    <a:pt x="19" y="38"/>
                  </a:lnTo>
                  <a:lnTo>
                    <a:pt x="26" y="38"/>
                  </a:ln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445" name="フリーフォーム 444"/>
            <p:cNvSpPr>
              <a:spLocks/>
            </p:cNvSpPr>
            <p:nvPr/>
          </p:nvSpPr>
          <p:spPr bwMode="auto">
            <a:xfrm>
              <a:off x="3394" y="1480"/>
              <a:ext cx="266" cy="190"/>
            </a:xfrm>
            <a:custGeom>
              <a:avLst/>
              <a:gdLst/>
              <a:ahLst/>
              <a:cxnLst>
                <a:cxn ang="0">
                  <a:pos x="32" y="190"/>
                </a:cxn>
                <a:cxn ang="0">
                  <a:pos x="57" y="183"/>
                </a:cxn>
                <a:cxn ang="0">
                  <a:pos x="76" y="177"/>
                </a:cxn>
                <a:cxn ang="0">
                  <a:pos x="95" y="164"/>
                </a:cxn>
                <a:cxn ang="0">
                  <a:pos x="108" y="145"/>
                </a:cxn>
                <a:cxn ang="0">
                  <a:pos x="133" y="127"/>
                </a:cxn>
                <a:cxn ang="0">
                  <a:pos x="152" y="120"/>
                </a:cxn>
                <a:cxn ang="0">
                  <a:pos x="190" y="101"/>
                </a:cxn>
                <a:cxn ang="0">
                  <a:pos x="215" y="89"/>
                </a:cxn>
                <a:cxn ang="0">
                  <a:pos x="228" y="76"/>
                </a:cxn>
                <a:cxn ang="0">
                  <a:pos x="253" y="51"/>
                </a:cxn>
                <a:cxn ang="0">
                  <a:pos x="266" y="38"/>
                </a:cxn>
                <a:cxn ang="0">
                  <a:pos x="266" y="26"/>
                </a:cxn>
                <a:cxn ang="0">
                  <a:pos x="259" y="13"/>
                </a:cxn>
                <a:cxn ang="0">
                  <a:pos x="253" y="7"/>
                </a:cxn>
                <a:cxn ang="0">
                  <a:pos x="240" y="0"/>
                </a:cxn>
                <a:cxn ang="0">
                  <a:pos x="228" y="7"/>
                </a:cxn>
                <a:cxn ang="0">
                  <a:pos x="215" y="13"/>
                </a:cxn>
                <a:cxn ang="0">
                  <a:pos x="196" y="13"/>
                </a:cxn>
                <a:cxn ang="0">
                  <a:pos x="177" y="7"/>
                </a:cxn>
                <a:cxn ang="0">
                  <a:pos x="146" y="13"/>
                </a:cxn>
                <a:cxn ang="0">
                  <a:pos x="114" y="32"/>
                </a:cxn>
                <a:cxn ang="0">
                  <a:pos x="89" y="57"/>
                </a:cxn>
                <a:cxn ang="0">
                  <a:pos x="76" y="70"/>
                </a:cxn>
                <a:cxn ang="0">
                  <a:pos x="64" y="76"/>
                </a:cxn>
                <a:cxn ang="0">
                  <a:pos x="45" y="89"/>
                </a:cxn>
                <a:cxn ang="0">
                  <a:pos x="26" y="101"/>
                </a:cxn>
                <a:cxn ang="0">
                  <a:pos x="7" y="127"/>
                </a:cxn>
                <a:cxn ang="0">
                  <a:pos x="0" y="145"/>
                </a:cxn>
                <a:cxn ang="0">
                  <a:pos x="7" y="164"/>
                </a:cxn>
                <a:cxn ang="0">
                  <a:pos x="13" y="177"/>
                </a:cxn>
                <a:cxn ang="0">
                  <a:pos x="19" y="190"/>
                </a:cxn>
                <a:cxn ang="0">
                  <a:pos x="26" y="190"/>
                </a:cxn>
                <a:cxn ang="0">
                  <a:pos x="32" y="190"/>
                </a:cxn>
              </a:cxnLst>
              <a:rect l="0" t="0" r="0" b="0"/>
              <a:pathLst>
                <a:path w="266" h="190">
                  <a:moveTo>
                    <a:pt x="32" y="190"/>
                  </a:moveTo>
                  <a:lnTo>
                    <a:pt x="57" y="183"/>
                  </a:lnTo>
                  <a:lnTo>
                    <a:pt x="76" y="177"/>
                  </a:lnTo>
                  <a:lnTo>
                    <a:pt x="95" y="164"/>
                  </a:lnTo>
                  <a:lnTo>
                    <a:pt x="108" y="145"/>
                  </a:lnTo>
                  <a:lnTo>
                    <a:pt x="133" y="127"/>
                  </a:lnTo>
                  <a:lnTo>
                    <a:pt x="152" y="120"/>
                  </a:lnTo>
                  <a:lnTo>
                    <a:pt x="190" y="101"/>
                  </a:lnTo>
                  <a:lnTo>
                    <a:pt x="215" y="89"/>
                  </a:lnTo>
                  <a:lnTo>
                    <a:pt x="228" y="76"/>
                  </a:lnTo>
                  <a:lnTo>
                    <a:pt x="253" y="51"/>
                  </a:lnTo>
                  <a:lnTo>
                    <a:pt x="266" y="38"/>
                  </a:lnTo>
                  <a:lnTo>
                    <a:pt x="266" y="26"/>
                  </a:lnTo>
                  <a:lnTo>
                    <a:pt x="259" y="13"/>
                  </a:lnTo>
                  <a:lnTo>
                    <a:pt x="253" y="7"/>
                  </a:lnTo>
                  <a:lnTo>
                    <a:pt x="240" y="0"/>
                  </a:lnTo>
                  <a:lnTo>
                    <a:pt x="228" y="7"/>
                  </a:lnTo>
                  <a:lnTo>
                    <a:pt x="215" y="13"/>
                  </a:lnTo>
                  <a:lnTo>
                    <a:pt x="196" y="13"/>
                  </a:lnTo>
                  <a:lnTo>
                    <a:pt x="177" y="7"/>
                  </a:lnTo>
                  <a:lnTo>
                    <a:pt x="146" y="13"/>
                  </a:lnTo>
                  <a:lnTo>
                    <a:pt x="114" y="32"/>
                  </a:lnTo>
                  <a:lnTo>
                    <a:pt x="89" y="57"/>
                  </a:lnTo>
                  <a:lnTo>
                    <a:pt x="76" y="70"/>
                  </a:lnTo>
                  <a:lnTo>
                    <a:pt x="64" y="76"/>
                  </a:lnTo>
                  <a:lnTo>
                    <a:pt x="45" y="89"/>
                  </a:lnTo>
                  <a:lnTo>
                    <a:pt x="26" y="101"/>
                  </a:lnTo>
                  <a:lnTo>
                    <a:pt x="7" y="127"/>
                  </a:lnTo>
                  <a:lnTo>
                    <a:pt x="0" y="145"/>
                  </a:lnTo>
                  <a:lnTo>
                    <a:pt x="7" y="164"/>
                  </a:lnTo>
                  <a:lnTo>
                    <a:pt x="13" y="177"/>
                  </a:lnTo>
                  <a:lnTo>
                    <a:pt x="19" y="190"/>
                  </a:lnTo>
                  <a:lnTo>
                    <a:pt x="26" y="190"/>
                  </a:lnTo>
                  <a:lnTo>
                    <a:pt x="32" y="190"/>
                  </a:ln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446" name="フリーフォーム 445"/>
            <p:cNvSpPr>
              <a:spLocks/>
            </p:cNvSpPr>
            <p:nvPr/>
          </p:nvSpPr>
          <p:spPr bwMode="auto">
            <a:xfrm>
              <a:off x="3647" y="1405"/>
              <a:ext cx="63" cy="63"/>
            </a:xfrm>
            <a:custGeom>
              <a:avLst/>
              <a:gdLst/>
              <a:ahLst/>
              <a:cxnLst>
                <a:cxn ang="0">
                  <a:pos x="25" y="63"/>
                </a:cxn>
                <a:cxn ang="0">
                  <a:pos x="38" y="56"/>
                </a:cxn>
                <a:cxn ang="0">
                  <a:pos x="57" y="31"/>
                </a:cxn>
                <a:cxn ang="0">
                  <a:pos x="63" y="19"/>
                </a:cxn>
                <a:cxn ang="0">
                  <a:pos x="63" y="12"/>
                </a:cxn>
                <a:cxn ang="0">
                  <a:pos x="57" y="6"/>
                </a:cxn>
                <a:cxn ang="0">
                  <a:pos x="50" y="0"/>
                </a:cxn>
                <a:cxn ang="0">
                  <a:pos x="19" y="19"/>
                </a:cxn>
                <a:cxn ang="0">
                  <a:pos x="6" y="31"/>
                </a:cxn>
                <a:cxn ang="0">
                  <a:pos x="0" y="44"/>
                </a:cxn>
                <a:cxn ang="0">
                  <a:pos x="6" y="63"/>
                </a:cxn>
                <a:cxn ang="0">
                  <a:pos x="19" y="63"/>
                </a:cxn>
                <a:cxn ang="0">
                  <a:pos x="25" y="63"/>
                </a:cxn>
              </a:cxnLst>
              <a:rect l="0" t="0" r="0" b="0"/>
              <a:pathLst>
                <a:path w="63" h="63">
                  <a:moveTo>
                    <a:pt x="25" y="63"/>
                  </a:moveTo>
                  <a:lnTo>
                    <a:pt x="38" y="56"/>
                  </a:lnTo>
                  <a:lnTo>
                    <a:pt x="57" y="31"/>
                  </a:lnTo>
                  <a:lnTo>
                    <a:pt x="63" y="19"/>
                  </a:lnTo>
                  <a:lnTo>
                    <a:pt x="63" y="12"/>
                  </a:lnTo>
                  <a:lnTo>
                    <a:pt x="57" y="6"/>
                  </a:lnTo>
                  <a:lnTo>
                    <a:pt x="50" y="0"/>
                  </a:lnTo>
                  <a:lnTo>
                    <a:pt x="19" y="19"/>
                  </a:lnTo>
                  <a:lnTo>
                    <a:pt x="6" y="31"/>
                  </a:lnTo>
                  <a:lnTo>
                    <a:pt x="0" y="44"/>
                  </a:lnTo>
                  <a:lnTo>
                    <a:pt x="6" y="63"/>
                  </a:lnTo>
                  <a:lnTo>
                    <a:pt x="19" y="63"/>
                  </a:lnTo>
                  <a:lnTo>
                    <a:pt x="25" y="63"/>
                  </a:ln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447" name="フリーフォーム 446"/>
            <p:cNvSpPr>
              <a:spLocks/>
            </p:cNvSpPr>
            <p:nvPr/>
          </p:nvSpPr>
          <p:spPr bwMode="auto">
            <a:xfrm>
              <a:off x="3805" y="1657"/>
              <a:ext cx="56" cy="57"/>
            </a:xfrm>
            <a:custGeom>
              <a:avLst/>
              <a:gdLst/>
              <a:ahLst/>
              <a:cxnLst>
                <a:cxn ang="0">
                  <a:pos x="19" y="57"/>
                </a:cxn>
                <a:cxn ang="0">
                  <a:pos x="31" y="57"/>
                </a:cxn>
                <a:cxn ang="0">
                  <a:pos x="44" y="50"/>
                </a:cxn>
                <a:cxn ang="0">
                  <a:pos x="56" y="38"/>
                </a:cxn>
                <a:cxn ang="0">
                  <a:pos x="50" y="19"/>
                </a:cxn>
                <a:cxn ang="0">
                  <a:pos x="44" y="6"/>
                </a:cxn>
                <a:cxn ang="0">
                  <a:pos x="31" y="0"/>
                </a:cxn>
                <a:cxn ang="0">
                  <a:pos x="19" y="6"/>
                </a:cxn>
                <a:cxn ang="0">
                  <a:pos x="6" y="13"/>
                </a:cxn>
                <a:cxn ang="0">
                  <a:pos x="0" y="25"/>
                </a:cxn>
                <a:cxn ang="0">
                  <a:pos x="6" y="44"/>
                </a:cxn>
                <a:cxn ang="0">
                  <a:pos x="12" y="50"/>
                </a:cxn>
                <a:cxn ang="0">
                  <a:pos x="12" y="57"/>
                </a:cxn>
                <a:cxn ang="0">
                  <a:pos x="19" y="57"/>
                </a:cxn>
              </a:cxnLst>
              <a:rect l="0" t="0" r="0" b="0"/>
              <a:pathLst>
                <a:path w="56" h="57">
                  <a:moveTo>
                    <a:pt x="19" y="57"/>
                  </a:moveTo>
                  <a:lnTo>
                    <a:pt x="31" y="57"/>
                  </a:lnTo>
                  <a:lnTo>
                    <a:pt x="44" y="50"/>
                  </a:lnTo>
                  <a:lnTo>
                    <a:pt x="56" y="38"/>
                  </a:lnTo>
                  <a:lnTo>
                    <a:pt x="50" y="19"/>
                  </a:lnTo>
                  <a:lnTo>
                    <a:pt x="44" y="6"/>
                  </a:lnTo>
                  <a:lnTo>
                    <a:pt x="31" y="0"/>
                  </a:lnTo>
                  <a:lnTo>
                    <a:pt x="19" y="6"/>
                  </a:lnTo>
                  <a:lnTo>
                    <a:pt x="6" y="13"/>
                  </a:lnTo>
                  <a:lnTo>
                    <a:pt x="0" y="25"/>
                  </a:lnTo>
                  <a:lnTo>
                    <a:pt x="6" y="44"/>
                  </a:lnTo>
                  <a:lnTo>
                    <a:pt x="12" y="50"/>
                  </a:lnTo>
                  <a:lnTo>
                    <a:pt x="12" y="57"/>
                  </a:lnTo>
                  <a:lnTo>
                    <a:pt x="19" y="57"/>
                  </a:ln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448" name="フリーフォーム 447"/>
            <p:cNvSpPr>
              <a:spLocks/>
            </p:cNvSpPr>
            <p:nvPr/>
          </p:nvSpPr>
          <p:spPr bwMode="auto">
            <a:xfrm>
              <a:off x="3426" y="1241"/>
              <a:ext cx="57" cy="63"/>
            </a:xfrm>
            <a:custGeom>
              <a:avLst/>
              <a:gdLst/>
              <a:ahLst/>
              <a:cxnLst>
                <a:cxn ang="0">
                  <a:pos x="38" y="63"/>
                </a:cxn>
                <a:cxn ang="0">
                  <a:pos x="50" y="50"/>
                </a:cxn>
                <a:cxn ang="0">
                  <a:pos x="57" y="31"/>
                </a:cxn>
                <a:cxn ang="0">
                  <a:pos x="50" y="19"/>
                </a:cxn>
                <a:cxn ang="0">
                  <a:pos x="44" y="6"/>
                </a:cxn>
                <a:cxn ang="0">
                  <a:pos x="32" y="0"/>
                </a:cxn>
                <a:cxn ang="0">
                  <a:pos x="13" y="12"/>
                </a:cxn>
                <a:cxn ang="0">
                  <a:pos x="6" y="25"/>
                </a:cxn>
                <a:cxn ang="0">
                  <a:pos x="0" y="44"/>
                </a:cxn>
                <a:cxn ang="0">
                  <a:pos x="6" y="50"/>
                </a:cxn>
                <a:cxn ang="0">
                  <a:pos x="13" y="63"/>
                </a:cxn>
                <a:cxn ang="0">
                  <a:pos x="25" y="63"/>
                </a:cxn>
                <a:cxn ang="0">
                  <a:pos x="32" y="63"/>
                </a:cxn>
                <a:cxn ang="0">
                  <a:pos x="38" y="63"/>
                </a:cxn>
              </a:cxnLst>
              <a:rect l="0" t="0" r="0" b="0"/>
              <a:pathLst>
                <a:path w="57" h="63">
                  <a:moveTo>
                    <a:pt x="38" y="63"/>
                  </a:moveTo>
                  <a:lnTo>
                    <a:pt x="50" y="50"/>
                  </a:lnTo>
                  <a:lnTo>
                    <a:pt x="57" y="31"/>
                  </a:lnTo>
                  <a:lnTo>
                    <a:pt x="50" y="19"/>
                  </a:lnTo>
                  <a:lnTo>
                    <a:pt x="44" y="6"/>
                  </a:lnTo>
                  <a:lnTo>
                    <a:pt x="32" y="0"/>
                  </a:lnTo>
                  <a:lnTo>
                    <a:pt x="13" y="12"/>
                  </a:lnTo>
                  <a:lnTo>
                    <a:pt x="6" y="25"/>
                  </a:lnTo>
                  <a:lnTo>
                    <a:pt x="0" y="44"/>
                  </a:lnTo>
                  <a:lnTo>
                    <a:pt x="6" y="50"/>
                  </a:lnTo>
                  <a:lnTo>
                    <a:pt x="13" y="63"/>
                  </a:lnTo>
                  <a:lnTo>
                    <a:pt x="25" y="63"/>
                  </a:lnTo>
                  <a:lnTo>
                    <a:pt x="32" y="63"/>
                  </a:lnTo>
                  <a:lnTo>
                    <a:pt x="38" y="63"/>
                  </a:ln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449" name="フリーフォーム 448"/>
            <p:cNvSpPr>
              <a:spLocks/>
            </p:cNvSpPr>
            <p:nvPr/>
          </p:nvSpPr>
          <p:spPr bwMode="auto">
            <a:xfrm>
              <a:off x="3458" y="1020"/>
              <a:ext cx="31" cy="38"/>
            </a:xfrm>
            <a:custGeom>
              <a:avLst/>
              <a:gdLst/>
              <a:ahLst/>
              <a:cxnLst>
                <a:cxn ang="0">
                  <a:pos x="18" y="38"/>
                </a:cxn>
                <a:cxn ang="0">
                  <a:pos x="31" y="19"/>
                </a:cxn>
                <a:cxn ang="0">
                  <a:pos x="25" y="12"/>
                </a:cxn>
                <a:cxn ang="0">
                  <a:pos x="18" y="0"/>
                </a:cxn>
                <a:cxn ang="0">
                  <a:pos x="12" y="0"/>
                </a:cxn>
                <a:cxn ang="0">
                  <a:pos x="6" y="0"/>
                </a:cxn>
                <a:cxn ang="0">
                  <a:pos x="0" y="12"/>
                </a:cxn>
                <a:cxn ang="0">
                  <a:pos x="6" y="31"/>
                </a:cxn>
                <a:cxn ang="0">
                  <a:pos x="12" y="38"/>
                </a:cxn>
                <a:cxn ang="0">
                  <a:pos x="12" y="38"/>
                </a:cxn>
                <a:cxn ang="0">
                  <a:pos x="18" y="38"/>
                </a:cxn>
              </a:cxnLst>
              <a:rect l="0" t="0" r="0" b="0"/>
              <a:pathLst>
                <a:path w="31" h="38">
                  <a:moveTo>
                    <a:pt x="18" y="38"/>
                  </a:moveTo>
                  <a:lnTo>
                    <a:pt x="31" y="19"/>
                  </a:lnTo>
                  <a:lnTo>
                    <a:pt x="25" y="12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12"/>
                  </a:lnTo>
                  <a:lnTo>
                    <a:pt x="6" y="31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8" y="38"/>
                  </a:ln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450" name="フリーフォーム 449"/>
            <p:cNvSpPr>
              <a:spLocks/>
            </p:cNvSpPr>
            <p:nvPr/>
          </p:nvSpPr>
          <p:spPr bwMode="auto">
            <a:xfrm>
              <a:off x="3666" y="944"/>
              <a:ext cx="44" cy="57"/>
            </a:xfrm>
            <a:custGeom>
              <a:avLst/>
              <a:gdLst/>
              <a:ahLst/>
              <a:cxnLst>
                <a:cxn ang="0">
                  <a:pos x="31" y="57"/>
                </a:cxn>
                <a:cxn ang="0">
                  <a:pos x="44" y="51"/>
                </a:cxn>
                <a:cxn ang="0">
                  <a:pos x="44" y="32"/>
                </a:cxn>
                <a:cxn ang="0">
                  <a:pos x="44" y="19"/>
                </a:cxn>
                <a:cxn ang="0">
                  <a:pos x="25" y="6"/>
                </a:cxn>
                <a:cxn ang="0">
                  <a:pos x="12" y="0"/>
                </a:cxn>
                <a:cxn ang="0">
                  <a:pos x="0" y="6"/>
                </a:cxn>
                <a:cxn ang="0">
                  <a:pos x="0" y="19"/>
                </a:cxn>
                <a:cxn ang="0">
                  <a:pos x="0" y="32"/>
                </a:cxn>
                <a:cxn ang="0">
                  <a:pos x="12" y="51"/>
                </a:cxn>
                <a:cxn ang="0">
                  <a:pos x="19" y="57"/>
                </a:cxn>
                <a:cxn ang="0">
                  <a:pos x="25" y="57"/>
                </a:cxn>
                <a:cxn ang="0">
                  <a:pos x="31" y="57"/>
                </a:cxn>
              </a:cxnLst>
              <a:rect l="0" t="0" r="0" b="0"/>
              <a:pathLst>
                <a:path w="44" h="57">
                  <a:moveTo>
                    <a:pt x="31" y="57"/>
                  </a:moveTo>
                  <a:lnTo>
                    <a:pt x="44" y="51"/>
                  </a:lnTo>
                  <a:lnTo>
                    <a:pt x="44" y="32"/>
                  </a:lnTo>
                  <a:lnTo>
                    <a:pt x="44" y="19"/>
                  </a:lnTo>
                  <a:lnTo>
                    <a:pt x="25" y="6"/>
                  </a:lnTo>
                  <a:lnTo>
                    <a:pt x="12" y="0"/>
                  </a:lnTo>
                  <a:lnTo>
                    <a:pt x="0" y="6"/>
                  </a:lnTo>
                  <a:lnTo>
                    <a:pt x="0" y="19"/>
                  </a:lnTo>
                  <a:lnTo>
                    <a:pt x="0" y="32"/>
                  </a:lnTo>
                  <a:lnTo>
                    <a:pt x="12" y="51"/>
                  </a:lnTo>
                  <a:lnTo>
                    <a:pt x="19" y="57"/>
                  </a:lnTo>
                  <a:lnTo>
                    <a:pt x="25" y="57"/>
                  </a:lnTo>
                  <a:lnTo>
                    <a:pt x="31" y="57"/>
                  </a:ln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451" name="フリーフォーム 450"/>
            <p:cNvSpPr>
              <a:spLocks/>
            </p:cNvSpPr>
            <p:nvPr/>
          </p:nvSpPr>
          <p:spPr bwMode="auto">
            <a:xfrm>
              <a:off x="3805" y="812"/>
              <a:ext cx="44" cy="50"/>
            </a:xfrm>
            <a:custGeom>
              <a:avLst/>
              <a:gdLst/>
              <a:ahLst/>
              <a:cxnLst>
                <a:cxn ang="0">
                  <a:pos x="31" y="50"/>
                </a:cxn>
                <a:cxn ang="0">
                  <a:pos x="44" y="37"/>
                </a:cxn>
                <a:cxn ang="0">
                  <a:pos x="44" y="25"/>
                </a:cxn>
                <a:cxn ang="0">
                  <a:pos x="44" y="12"/>
                </a:cxn>
                <a:cxn ang="0">
                  <a:pos x="38" y="0"/>
                </a:cxn>
                <a:cxn ang="0">
                  <a:pos x="25" y="0"/>
                </a:cxn>
                <a:cxn ang="0">
                  <a:pos x="19" y="0"/>
                </a:cxn>
                <a:cxn ang="0">
                  <a:pos x="0" y="19"/>
                </a:cxn>
                <a:cxn ang="0">
                  <a:pos x="0" y="31"/>
                </a:cxn>
                <a:cxn ang="0">
                  <a:pos x="12" y="44"/>
                </a:cxn>
                <a:cxn ang="0">
                  <a:pos x="19" y="50"/>
                </a:cxn>
                <a:cxn ang="0">
                  <a:pos x="25" y="50"/>
                </a:cxn>
                <a:cxn ang="0">
                  <a:pos x="31" y="50"/>
                </a:cxn>
              </a:cxnLst>
              <a:rect l="0" t="0" r="0" b="0"/>
              <a:pathLst>
                <a:path w="44" h="50">
                  <a:moveTo>
                    <a:pt x="31" y="50"/>
                  </a:moveTo>
                  <a:lnTo>
                    <a:pt x="44" y="37"/>
                  </a:lnTo>
                  <a:lnTo>
                    <a:pt x="44" y="25"/>
                  </a:lnTo>
                  <a:lnTo>
                    <a:pt x="44" y="12"/>
                  </a:lnTo>
                  <a:lnTo>
                    <a:pt x="38" y="0"/>
                  </a:lnTo>
                  <a:lnTo>
                    <a:pt x="25" y="0"/>
                  </a:lnTo>
                  <a:lnTo>
                    <a:pt x="19" y="0"/>
                  </a:lnTo>
                  <a:lnTo>
                    <a:pt x="0" y="19"/>
                  </a:lnTo>
                  <a:lnTo>
                    <a:pt x="0" y="31"/>
                  </a:lnTo>
                  <a:lnTo>
                    <a:pt x="12" y="44"/>
                  </a:lnTo>
                  <a:lnTo>
                    <a:pt x="19" y="50"/>
                  </a:lnTo>
                  <a:lnTo>
                    <a:pt x="25" y="50"/>
                  </a:lnTo>
                  <a:lnTo>
                    <a:pt x="31" y="50"/>
                  </a:ln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452" name="フリーフォーム 451"/>
            <p:cNvSpPr>
              <a:spLocks/>
            </p:cNvSpPr>
            <p:nvPr/>
          </p:nvSpPr>
          <p:spPr bwMode="auto">
            <a:xfrm>
              <a:off x="3754" y="932"/>
              <a:ext cx="25" cy="25"/>
            </a:xfrm>
            <a:custGeom>
              <a:avLst/>
              <a:gdLst/>
              <a:ahLst/>
              <a:cxnLst>
                <a:cxn ang="0">
                  <a:pos x="7" y="25"/>
                </a:cxn>
                <a:cxn ang="0">
                  <a:pos x="19" y="25"/>
                </a:cxn>
                <a:cxn ang="0">
                  <a:pos x="25" y="12"/>
                </a:cxn>
                <a:cxn ang="0">
                  <a:pos x="19" y="6"/>
                </a:cxn>
                <a:cxn ang="0">
                  <a:pos x="13" y="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0" y="25"/>
                </a:cxn>
                <a:cxn ang="0">
                  <a:pos x="0" y="25"/>
                </a:cxn>
                <a:cxn ang="0">
                  <a:pos x="7" y="25"/>
                </a:cxn>
              </a:cxnLst>
              <a:rect l="0" t="0" r="0" b="0"/>
              <a:pathLst>
                <a:path w="25" h="25">
                  <a:moveTo>
                    <a:pt x="7" y="25"/>
                  </a:moveTo>
                  <a:lnTo>
                    <a:pt x="19" y="25"/>
                  </a:lnTo>
                  <a:lnTo>
                    <a:pt x="25" y="12"/>
                  </a:lnTo>
                  <a:lnTo>
                    <a:pt x="19" y="6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7" y="25"/>
                  </a:ln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453" name="フリーフォーム 452"/>
            <p:cNvSpPr>
              <a:spLocks/>
            </p:cNvSpPr>
            <p:nvPr/>
          </p:nvSpPr>
          <p:spPr bwMode="auto">
            <a:xfrm>
              <a:off x="4038" y="963"/>
              <a:ext cx="120" cy="133"/>
            </a:xfrm>
            <a:custGeom>
              <a:avLst/>
              <a:gdLst/>
              <a:ahLst/>
              <a:cxnLst>
                <a:cxn ang="0">
                  <a:pos x="63" y="133"/>
                </a:cxn>
                <a:cxn ang="0">
                  <a:pos x="89" y="126"/>
                </a:cxn>
                <a:cxn ang="0">
                  <a:pos x="101" y="114"/>
                </a:cxn>
                <a:cxn ang="0">
                  <a:pos x="114" y="88"/>
                </a:cxn>
                <a:cxn ang="0">
                  <a:pos x="120" y="69"/>
                </a:cxn>
                <a:cxn ang="0">
                  <a:pos x="120" y="44"/>
                </a:cxn>
                <a:cxn ang="0">
                  <a:pos x="107" y="19"/>
                </a:cxn>
                <a:cxn ang="0">
                  <a:pos x="95" y="6"/>
                </a:cxn>
                <a:cxn ang="0">
                  <a:pos x="82" y="0"/>
                </a:cxn>
                <a:cxn ang="0">
                  <a:pos x="70" y="6"/>
                </a:cxn>
                <a:cxn ang="0">
                  <a:pos x="38" y="19"/>
                </a:cxn>
                <a:cxn ang="0">
                  <a:pos x="19" y="38"/>
                </a:cxn>
                <a:cxn ang="0">
                  <a:pos x="7" y="57"/>
                </a:cxn>
                <a:cxn ang="0">
                  <a:pos x="0" y="82"/>
                </a:cxn>
                <a:cxn ang="0">
                  <a:pos x="7" y="101"/>
                </a:cxn>
                <a:cxn ang="0">
                  <a:pos x="19" y="120"/>
                </a:cxn>
                <a:cxn ang="0">
                  <a:pos x="38" y="133"/>
                </a:cxn>
                <a:cxn ang="0">
                  <a:pos x="57" y="133"/>
                </a:cxn>
                <a:cxn ang="0">
                  <a:pos x="63" y="133"/>
                </a:cxn>
              </a:cxnLst>
              <a:rect l="0" t="0" r="0" b="0"/>
              <a:pathLst>
                <a:path w="120" h="133">
                  <a:moveTo>
                    <a:pt x="63" y="133"/>
                  </a:moveTo>
                  <a:lnTo>
                    <a:pt x="89" y="126"/>
                  </a:lnTo>
                  <a:lnTo>
                    <a:pt x="101" y="114"/>
                  </a:lnTo>
                  <a:lnTo>
                    <a:pt x="114" y="88"/>
                  </a:lnTo>
                  <a:lnTo>
                    <a:pt x="120" y="69"/>
                  </a:lnTo>
                  <a:lnTo>
                    <a:pt x="120" y="44"/>
                  </a:lnTo>
                  <a:lnTo>
                    <a:pt x="107" y="19"/>
                  </a:lnTo>
                  <a:lnTo>
                    <a:pt x="95" y="6"/>
                  </a:lnTo>
                  <a:lnTo>
                    <a:pt x="82" y="0"/>
                  </a:lnTo>
                  <a:lnTo>
                    <a:pt x="70" y="6"/>
                  </a:lnTo>
                  <a:lnTo>
                    <a:pt x="38" y="19"/>
                  </a:lnTo>
                  <a:lnTo>
                    <a:pt x="19" y="38"/>
                  </a:lnTo>
                  <a:lnTo>
                    <a:pt x="7" y="57"/>
                  </a:lnTo>
                  <a:lnTo>
                    <a:pt x="0" y="82"/>
                  </a:lnTo>
                  <a:lnTo>
                    <a:pt x="7" y="101"/>
                  </a:lnTo>
                  <a:lnTo>
                    <a:pt x="19" y="120"/>
                  </a:lnTo>
                  <a:lnTo>
                    <a:pt x="38" y="133"/>
                  </a:lnTo>
                  <a:lnTo>
                    <a:pt x="57" y="133"/>
                  </a:lnTo>
                  <a:lnTo>
                    <a:pt x="63" y="133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  <a:alpha val="29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454" name="フリーフォーム 453"/>
            <p:cNvSpPr>
              <a:spLocks/>
            </p:cNvSpPr>
            <p:nvPr/>
          </p:nvSpPr>
          <p:spPr bwMode="auto">
            <a:xfrm>
              <a:off x="4190" y="919"/>
              <a:ext cx="101" cy="120"/>
            </a:xfrm>
            <a:custGeom>
              <a:avLst/>
              <a:gdLst/>
              <a:ahLst/>
              <a:cxnLst>
                <a:cxn ang="0">
                  <a:pos x="56" y="120"/>
                </a:cxn>
                <a:cxn ang="0">
                  <a:pos x="69" y="113"/>
                </a:cxn>
                <a:cxn ang="0">
                  <a:pos x="88" y="101"/>
                </a:cxn>
                <a:cxn ang="0">
                  <a:pos x="101" y="76"/>
                </a:cxn>
                <a:cxn ang="0">
                  <a:pos x="94" y="44"/>
                </a:cxn>
                <a:cxn ang="0">
                  <a:pos x="82" y="13"/>
                </a:cxn>
                <a:cxn ang="0">
                  <a:pos x="63" y="0"/>
                </a:cxn>
                <a:cxn ang="0">
                  <a:pos x="50" y="0"/>
                </a:cxn>
                <a:cxn ang="0">
                  <a:pos x="38" y="0"/>
                </a:cxn>
                <a:cxn ang="0">
                  <a:pos x="25" y="6"/>
                </a:cxn>
                <a:cxn ang="0">
                  <a:pos x="6" y="25"/>
                </a:cxn>
                <a:cxn ang="0">
                  <a:pos x="0" y="50"/>
                </a:cxn>
                <a:cxn ang="0">
                  <a:pos x="0" y="76"/>
                </a:cxn>
                <a:cxn ang="0">
                  <a:pos x="12" y="101"/>
                </a:cxn>
                <a:cxn ang="0">
                  <a:pos x="25" y="113"/>
                </a:cxn>
                <a:cxn ang="0">
                  <a:pos x="44" y="120"/>
                </a:cxn>
                <a:cxn ang="0">
                  <a:pos x="50" y="120"/>
                </a:cxn>
                <a:cxn ang="0">
                  <a:pos x="56" y="120"/>
                </a:cxn>
              </a:cxnLst>
              <a:rect l="0" t="0" r="0" b="0"/>
              <a:pathLst>
                <a:path w="101" h="120">
                  <a:moveTo>
                    <a:pt x="56" y="120"/>
                  </a:moveTo>
                  <a:lnTo>
                    <a:pt x="69" y="113"/>
                  </a:lnTo>
                  <a:lnTo>
                    <a:pt x="88" y="101"/>
                  </a:lnTo>
                  <a:lnTo>
                    <a:pt x="101" y="76"/>
                  </a:lnTo>
                  <a:lnTo>
                    <a:pt x="94" y="44"/>
                  </a:lnTo>
                  <a:lnTo>
                    <a:pt x="82" y="13"/>
                  </a:lnTo>
                  <a:lnTo>
                    <a:pt x="63" y="0"/>
                  </a:lnTo>
                  <a:lnTo>
                    <a:pt x="50" y="0"/>
                  </a:lnTo>
                  <a:lnTo>
                    <a:pt x="38" y="0"/>
                  </a:lnTo>
                  <a:lnTo>
                    <a:pt x="25" y="6"/>
                  </a:lnTo>
                  <a:lnTo>
                    <a:pt x="6" y="25"/>
                  </a:lnTo>
                  <a:lnTo>
                    <a:pt x="0" y="50"/>
                  </a:lnTo>
                  <a:lnTo>
                    <a:pt x="0" y="76"/>
                  </a:lnTo>
                  <a:lnTo>
                    <a:pt x="12" y="101"/>
                  </a:lnTo>
                  <a:lnTo>
                    <a:pt x="25" y="113"/>
                  </a:lnTo>
                  <a:lnTo>
                    <a:pt x="44" y="120"/>
                  </a:lnTo>
                  <a:lnTo>
                    <a:pt x="50" y="120"/>
                  </a:lnTo>
                  <a:lnTo>
                    <a:pt x="56" y="120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  <a:alpha val="27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455" name="フリーフォーム 454"/>
            <p:cNvSpPr>
              <a:spLocks/>
            </p:cNvSpPr>
            <p:nvPr/>
          </p:nvSpPr>
          <p:spPr bwMode="auto">
            <a:xfrm>
              <a:off x="3931" y="1342"/>
              <a:ext cx="107" cy="63"/>
            </a:xfrm>
            <a:custGeom>
              <a:avLst/>
              <a:gdLst/>
              <a:ahLst/>
              <a:cxnLst>
                <a:cxn ang="0">
                  <a:pos x="107" y="37"/>
                </a:cxn>
                <a:cxn ang="0">
                  <a:pos x="107" y="31"/>
                </a:cxn>
                <a:cxn ang="0">
                  <a:pos x="101" y="25"/>
                </a:cxn>
                <a:cxn ang="0">
                  <a:pos x="69" y="12"/>
                </a:cxn>
                <a:cxn ang="0">
                  <a:pos x="50" y="0"/>
                </a:cxn>
                <a:cxn ang="0">
                  <a:pos x="31" y="0"/>
                </a:cxn>
                <a:cxn ang="0">
                  <a:pos x="19" y="0"/>
                </a:cxn>
                <a:cxn ang="0">
                  <a:pos x="0" y="19"/>
                </a:cxn>
                <a:cxn ang="0">
                  <a:pos x="0" y="37"/>
                </a:cxn>
                <a:cxn ang="0">
                  <a:pos x="19" y="56"/>
                </a:cxn>
                <a:cxn ang="0">
                  <a:pos x="38" y="63"/>
                </a:cxn>
                <a:cxn ang="0">
                  <a:pos x="57" y="63"/>
                </a:cxn>
                <a:cxn ang="0">
                  <a:pos x="95" y="50"/>
                </a:cxn>
                <a:cxn ang="0">
                  <a:pos x="101" y="37"/>
                </a:cxn>
                <a:cxn ang="0">
                  <a:pos x="107" y="37"/>
                </a:cxn>
              </a:cxnLst>
              <a:rect l="0" t="0" r="0" b="0"/>
              <a:pathLst>
                <a:path w="107" h="63">
                  <a:moveTo>
                    <a:pt x="107" y="37"/>
                  </a:moveTo>
                  <a:lnTo>
                    <a:pt x="107" y="31"/>
                  </a:lnTo>
                  <a:lnTo>
                    <a:pt x="101" y="25"/>
                  </a:lnTo>
                  <a:lnTo>
                    <a:pt x="69" y="12"/>
                  </a:lnTo>
                  <a:lnTo>
                    <a:pt x="50" y="0"/>
                  </a:lnTo>
                  <a:lnTo>
                    <a:pt x="31" y="0"/>
                  </a:lnTo>
                  <a:lnTo>
                    <a:pt x="19" y="0"/>
                  </a:lnTo>
                  <a:lnTo>
                    <a:pt x="0" y="19"/>
                  </a:lnTo>
                  <a:lnTo>
                    <a:pt x="0" y="37"/>
                  </a:lnTo>
                  <a:lnTo>
                    <a:pt x="19" y="56"/>
                  </a:lnTo>
                  <a:lnTo>
                    <a:pt x="38" y="63"/>
                  </a:lnTo>
                  <a:lnTo>
                    <a:pt x="57" y="63"/>
                  </a:lnTo>
                  <a:lnTo>
                    <a:pt x="95" y="50"/>
                  </a:lnTo>
                  <a:lnTo>
                    <a:pt x="101" y="37"/>
                  </a:lnTo>
                  <a:lnTo>
                    <a:pt x="107" y="37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  <a:alpha val="32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456" name="フリーフォーム 455"/>
            <p:cNvSpPr>
              <a:spLocks/>
            </p:cNvSpPr>
            <p:nvPr/>
          </p:nvSpPr>
          <p:spPr bwMode="auto">
            <a:xfrm>
              <a:off x="4000" y="1278"/>
              <a:ext cx="95" cy="70"/>
            </a:xfrm>
            <a:custGeom>
              <a:avLst/>
              <a:gdLst/>
              <a:ahLst/>
              <a:cxnLst>
                <a:cxn ang="0">
                  <a:pos x="63" y="51"/>
                </a:cxn>
                <a:cxn ang="0">
                  <a:pos x="89" y="38"/>
                </a:cxn>
                <a:cxn ang="0">
                  <a:pos x="95" y="26"/>
                </a:cxn>
                <a:cxn ang="0">
                  <a:pos x="95" y="13"/>
                </a:cxn>
                <a:cxn ang="0">
                  <a:pos x="89" y="0"/>
                </a:cxn>
                <a:cxn ang="0">
                  <a:pos x="70" y="0"/>
                </a:cxn>
                <a:cxn ang="0">
                  <a:pos x="38" y="0"/>
                </a:cxn>
                <a:cxn ang="0">
                  <a:pos x="26" y="0"/>
                </a:cxn>
                <a:cxn ang="0">
                  <a:pos x="13" y="13"/>
                </a:cxn>
                <a:cxn ang="0">
                  <a:pos x="0" y="26"/>
                </a:cxn>
                <a:cxn ang="0">
                  <a:pos x="0" y="38"/>
                </a:cxn>
                <a:cxn ang="0">
                  <a:pos x="0" y="51"/>
                </a:cxn>
                <a:cxn ang="0">
                  <a:pos x="13" y="64"/>
                </a:cxn>
                <a:cxn ang="0">
                  <a:pos x="38" y="70"/>
                </a:cxn>
                <a:cxn ang="0">
                  <a:pos x="45" y="70"/>
                </a:cxn>
                <a:cxn ang="0">
                  <a:pos x="57" y="64"/>
                </a:cxn>
                <a:cxn ang="0">
                  <a:pos x="57" y="51"/>
                </a:cxn>
                <a:cxn ang="0">
                  <a:pos x="63" y="51"/>
                </a:cxn>
              </a:cxnLst>
              <a:rect l="0" t="0" r="0" b="0"/>
              <a:pathLst>
                <a:path w="95" h="70">
                  <a:moveTo>
                    <a:pt x="63" y="51"/>
                  </a:moveTo>
                  <a:lnTo>
                    <a:pt x="89" y="38"/>
                  </a:lnTo>
                  <a:lnTo>
                    <a:pt x="95" y="26"/>
                  </a:lnTo>
                  <a:lnTo>
                    <a:pt x="95" y="13"/>
                  </a:lnTo>
                  <a:lnTo>
                    <a:pt x="89" y="0"/>
                  </a:lnTo>
                  <a:lnTo>
                    <a:pt x="70" y="0"/>
                  </a:lnTo>
                  <a:lnTo>
                    <a:pt x="38" y="0"/>
                  </a:lnTo>
                  <a:lnTo>
                    <a:pt x="26" y="0"/>
                  </a:lnTo>
                  <a:lnTo>
                    <a:pt x="13" y="13"/>
                  </a:lnTo>
                  <a:lnTo>
                    <a:pt x="0" y="26"/>
                  </a:lnTo>
                  <a:lnTo>
                    <a:pt x="0" y="38"/>
                  </a:lnTo>
                  <a:lnTo>
                    <a:pt x="0" y="51"/>
                  </a:lnTo>
                  <a:lnTo>
                    <a:pt x="13" y="64"/>
                  </a:lnTo>
                  <a:lnTo>
                    <a:pt x="38" y="70"/>
                  </a:lnTo>
                  <a:lnTo>
                    <a:pt x="45" y="70"/>
                  </a:lnTo>
                  <a:lnTo>
                    <a:pt x="57" y="64"/>
                  </a:lnTo>
                  <a:lnTo>
                    <a:pt x="57" y="51"/>
                  </a:lnTo>
                  <a:lnTo>
                    <a:pt x="63" y="51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  <a:alpha val="16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457" name="フリーフォーム 456"/>
            <p:cNvSpPr>
              <a:spLocks/>
            </p:cNvSpPr>
            <p:nvPr/>
          </p:nvSpPr>
          <p:spPr bwMode="auto">
            <a:xfrm>
              <a:off x="3969" y="1203"/>
              <a:ext cx="50" cy="44"/>
            </a:xfrm>
            <a:custGeom>
              <a:avLst/>
              <a:gdLst/>
              <a:ahLst/>
              <a:cxnLst>
                <a:cxn ang="0">
                  <a:pos x="44" y="44"/>
                </a:cxn>
                <a:cxn ang="0">
                  <a:pos x="44" y="31"/>
                </a:cxn>
                <a:cxn ang="0">
                  <a:pos x="50" y="19"/>
                </a:cxn>
                <a:cxn ang="0">
                  <a:pos x="44" y="6"/>
                </a:cxn>
                <a:cxn ang="0">
                  <a:pos x="31" y="0"/>
                </a:cxn>
                <a:cxn ang="0">
                  <a:pos x="19" y="0"/>
                </a:cxn>
                <a:cxn ang="0">
                  <a:pos x="6" y="6"/>
                </a:cxn>
                <a:cxn ang="0">
                  <a:pos x="6" y="12"/>
                </a:cxn>
                <a:cxn ang="0">
                  <a:pos x="0" y="25"/>
                </a:cxn>
                <a:cxn ang="0">
                  <a:pos x="6" y="38"/>
                </a:cxn>
                <a:cxn ang="0">
                  <a:pos x="19" y="44"/>
                </a:cxn>
                <a:cxn ang="0">
                  <a:pos x="31" y="44"/>
                </a:cxn>
                <a:cxn ang="0">
                  <a:pos x="38" y="44"/>
                </a:cxn>
                <a:cxn ang="0">
                  <a:pos x="44" y="44"/>
                </a:cxn>
              </a:cxnLst>
              <a:rect l="0" t="0" r="0" b="0"/>
              <a:pathLst>
                <a:path w="50" h="44">
                  <a:moveTo>
                    <a:pt x="44" y="44"/>
                  </a:moveTo>
                  <a:lnTo>
                    <a:pt x="44" y="31"/>
                  </a:lnTo>
                  <a:lnTo>
                    <a:pt x="50" y="19"/>
                  </a:lnTo>
                  <a:lnTo>
                    <a:pt x="44" y="6"/>
                  </a:lnTo>
                  <a:lnTo>
                    <a:pt x="31" y="0"/>
                  </a:lnTo>
                  <a:lnTo>
                    <a:pt x="19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0" y="25"/>
                  </a:lnTo>
                  <a:lnTo>
                    <a:pt x="6" y="38"/>
                  </a:lnTo>
                  <a:lnTo>
                    <a:pt x="19" y="44"/>
                  </a:lnTo>
                  <a:lnTo>
                    <a:pt x="31" y="44"/>
                  </a:lnTo>
                  <a:lnTo>
                    <a:pt x="38" y="44"/>
                  </a:lnTo>
                  <a:lnTo>
                    <a:pt x="44" y="44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  <a:alpha val="31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458" name="フリーフォーム 457"/>
            <p:cNvSpPr>
              <a:spLocks/>
            </p:cNvSpPr>
            <p:nvPr/>
          </p:nvSpPr>
          <p:spPr bwMode="auto">
            <a:xfrm>
              <a:off x="4284" y="1234"/>
              <a:ext cx="114" cy="82"/>
            </a:xfrm>
            <a:custGeom>
              <a:avLst/>
              <a:gdLst/>
              <a:ahLst/>
              <a:cxnLst>
                <a:cxn ang="0">
                  <a:pos x="7" y="76"/>
                </a:cxn>
                <a:cxn ang="0">
                  <a:pos x="32" y="82"/>
                </a:cxn>
                <a:cxn ang="0">
                  <a:pos x="51" y="76"/>
                </a:cxn>
                <a:cxn ang="0">
                  <a:pos x="63" y="70"/>
                </a:cxn>
                <a:cxn ang="0">
                  <a:pos x="82" y="44"/>
                </a:cxn>
                <a:cxn ang="0">
                  <a:pos x="95" y="32"/>
                </a:cxn>
                <a:cxn ang="0">
                  <a:pos x="114" y="13"/>
                </a:cxn>
                <a:cxn ang="0">
                  <a:pos x="114" y="7"/>
                </a:cxn>
                <a:cxn ang="0">
                  <a:pos x="108" y="0"/>
                </a:cxn>
                <a:cxn ang="0">
                  <a:pos x="101" y="0"/>
                </a:cxn>
                <a:cxn ang="0">
                  <a:pos x="89" y="0"/>
                </a:cxn>
                <a:cxn ang="0">
                  <a:pos x="70" y="7"/>
                </a:cxn>
                <a:cxn ang="0">
                  <a:pos x="45" y="13"/>
                </a:cxn>
                <a:cxn ang="0">
                  <a:pos x="32" y="19"/>
                </a:cxn>
                <a:cxn ang="0">
                  <a:pos x="19" y="32"/>
                </a:cxn>
                <a:cxn ang="0">
                  <a:pos x="0" y="57"/>
                </a:cxn>
                <a:cxn ang="0">
                  <a:pos x="0" y="63"/>
                </a:cxn>
                <a:cxn ang="0">
                  <a:pos x="0" y="76"/>
                </a:cxn>
                <a:cxn ang="0">
                  <a:pos x="7" y="76"/>
                </a:cxn>
              </a:cxnLst>
              <a:rect l="0" t="0" r="0" b="0"/>
              <a:pathLst>
                <a:path w="114" h="82">
                  <a:moveTo>
                    <a:pt x="7" y="76"/>
                  </a:moveTo>
                  <a:lnTo>
                    <a:pt x="32" y="82"/>
                  </a:lnTo>
                  <a:lnTo>
                    <a:pt x="51" y="76"/>
                  </a:lnTo>
                  <a:lnTo>
                    <a:pt x="63" y="70"/>
                  </a:lnTo>
                  <a:lnTo>
                    <a:pt x="82" y="44"/>
                  </a:lnTo>
                  <a:lnTo>
                    <a:pt x="95" y="32"/>
                  </a:lnTo>
                  <a:lnTo>
                    <a:pt x="114" y="13"/>
                  </a:lnTo>
                  <a:lnTo>
                    <a:pt x="114" y="7"/>
                  </a:lnTo>
                  <a:lnTo>
                    <a:pt x="108" y="0"/>
                  </a:lnTo>
                  <a:lnTo>
                    <a:pt x="101" y="0"/>
                  </a:lnTo>
                  <a:lnTo>
                    <a:pt x="89" y="0"/>
                  </a:lnTo>
                  <a:lnTo>
                    <a:pt x="70" y="7"/>
                  </a:lnTo>
                  <a:lnTo>
                    <a:pt x="45" y="13"/>
                  </a:lnTo>
                  <a:lnTo>
                    <a:pt x="32" y="19"/>
                  </a:lnTo>
                  <a:lnTo>
                    <a:pt x="19" y="32"/>
                  </a:lnTo>
                  <a:lnTo>
                    <a:pt x="0" y="57"/>
                  </a:lnTo>
                  <a:lnTo>
                    <a:pt x="0" y="63"/>
                  </a:lnTo>
                  <a:lnTo>
                    <a:pt x="0" y="76"/>
                  </a:lnTo>
                  <a:lnTo>
                    <a:pt x="7" y="76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  <a:alpha val="23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459" name="フリーフォーム 458"/>
            <p:cNvSpPr>
              <a:spLocks/>
            </p:cNvSpPr>
            <p:nvPr/>
          </p:nvSpPr>
          <p:spPr bwMode="auto">
            <a:xfrm>
              <a:off x="4177" y="1159"/>
              <a:ext cx="63" cy="37"/>
            </a:xfrm>
            <a:custGeom>
              <a:avLst/>
              <a:gdLst/>
              <a:ahLst/>
              <a:cxnLst>
                <a:cxn ang="0">
                  <a:pos x="13" y="37"/>
                </a:cxn>
                <a:cxn ang="0">
                  <a:pos x="38" y="37"/>
                </a:cxn>
                <a:cxn ang="0">
                  <a:pos x="51" y="31"/>
                </a:cxn>
                <a:cxn ang="0">
                  <a:pos x="57" y="25"/>
                </a:cxn>
                <a:cxn ang="0">
                  <a:pos x="63" y="19"/>
                </a:cxn>
                <a:cxn ang="0">
                  <a:pos x="63" y="6"/>
                </a:cxn>
                <a:cxn ang="0">
                  <a:pos x="51" y="0"/>
                </a:cxn>
                <a:cxn ang="0">
                  <a:pos x="32" y="0"/>
                </a:cxn>
                <a:cxn ang="0">
                  <a:pos x="13" y="12"/>
                </a:cxn>
                <a:cxn ang="0">
                  <a:pos x="0" y="19"/>
                </a:cxn>
                <a:cxn ang="0">
                  <a:pos x="0" y="31"/>
                </a:cxn>
                <a:cxn ang="0">
                  <a:pos x="6" y="37"/>
                </a:cxn>
                <a:cxn ang="0">
                  <a:pos x="6" y="37"/>
                </a:cxn>
                <a:cxn ang="0">
                  <a:pos x="13" y="37"/>
                </a:cxn>
              </a:cxnLst>
              <a:rect l="0" t="0" r="0" b="0"/>
              <a:pathLst>
                <a:path w="63" h="37">
                  <a:moveTo>
                    <a:pt x="13" y="37"/>
                  </a:moveTo>
                  <a:lnTo>
                    <a:pt x="38" y="37"/>
                  </a:lnTo>
                  <a:lnTo>
                    <a:pt x="51" y="31"/>
                  </a:lnTo>
                  <a:lnTo>
                    <a:pt x="57" y="25"/>
                  </a:lnTo>
                  <a:lnTo>
                    <a:pt x="63" y="19"/>
                  </a:lnTo>
                  <a:lnTo>
                    <a:pt x="63" y="6"/>
                  </a:lnTo>
                  <a:lnTo>
                    <a:pt x="51" y="0"/>
                  </a:lnTo>
                  <a:lnTo>
                    <a:pt x="32" y="0"/>
                  </a:lnTo>
                  <a:lnTo>
                    <a:pt x="13" y="12"/>
                  </a:lnTo>
                  <a:lnTo>
                    <a:pt x="0" y="19"/>
                  </a:lnTo>
                  <a:lnTo>
                    <a:pt x="0" y="31"/>
                  </a:lnTo>
                  <a:lnTo>
                    <a:pt x="6" y="37"/>
                  </a:lnTo>
                  <a:lnTo>
                    <a:pt x="6" y="37"/>
                  </a:lnTo>
                  <a:lnTo>
                    <a:pt x="13" y="37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  <a:alpha val="2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460" name="フリーフォーム 459"/>
            <p:cNvSpPr>
              <a:spLocks/>
            </p:cNvSpPr>
            <p:nvPr/>
          </p:nvSpPr>
          <p:spPr bwMode="auto">
            <a:xfrm>
              <a:off x="4480" y="685"/>
              <a:ext cx="133" cy="183"/>
            </a:xfrm>
            <a:custGeom>
              <a:avLst/>
              <a:gdLst/>
              <a:ahLst/>
              <a:cxnLst>
                <a:cxn ang="0">
                  <a:pos x="57" y="183"/>
                </a:cxn>
                <a:cxn ang="0">
                  <a:pos x="76" y="183"/>
                </a:cxn>
                <a:cxn ang="0">
                  <a:pos x="95" y="171"/>
                </a:cxn>
                <a:cxn ang="0">
                  <a:pos x="107" y="158"/>
                </a:cxn>
                <a:cxn ang="0">
                  <a:pos x="120" y="146"/>
                </a:cxn>
                <a:cxn ang="0">
                  <a:pos x="126" y="120"/>
                </a:cxn>
                <a:cxn ang="0">
                  <a:pos x="133" y="108"/>
                </a:cxn>
                <a:cxn ang="0">
                  <a:pos x="126" y="95"/>
                </a:cxn>
                <a:cxn ang="0">
                  <a:pos x="107" y="89"/>
                </a:cxn>
                <a:cxn ang="0">
                  <a:pos x="101" y="89"/>
                </a:cxn>
                <a:cxn ang="0">
                  <a:pos x="101" y="82"/>
                </a:cxn>
                <a:cxn ang="0">
                  <a:pos x="101" y="57"/>
                </a:cxn>
                <a:cxn ang="0">
                  <a:pos x="101" y="38"/>
                </a:cxn>
                <a:cxn ang="0">
                  <a:pos x="88" y="7"/>
                </a:cxn>
                <a:cxn ang="0">
                  <a:pos x="82" y="0"/>
                </a:cxn>
                <a:cxn ang="0">
                  <a:pos x="69" y="0"/>
                </a:cxn>
                <a:cxn ang="0">
                  <a:pos x="44" y="13"/>
                </a:cxn>
                <a:cxn ang="0">
                  <a:pos x="13" y="57"/>
                </a:cxn>
                <a:cxn ang="0">
                  <a:pos x="0" y="76"/>
                </a:cxn>
                <a:cxn ang="0">
                  <a:pos x="0" y="89"/>
                </a:cxn>
                <a:cxn ang="0">
                  <a:pos x="6" y="95"/>
                </a:cxn>
                <a:cxn ang="0">
                  <a:pos x="32" y="101"/>
                </a:cxn>
                <a:cxn ang="0">
                  <a:pos x="38" y="101"/>
                </a:cxn>
                <a:cxn ang="0">
                  <a:pos x="38" y="108"/>
                </a:cxn>
                <a:cxn ang="0">
                  <a:pos x="32" y="120"/>
                </a:cxn>
                <a:cxn ang="0">
                  <a:pos x="25" y="146"/>
                </a:cxn>
                <a:cxn ang="0">
                  <a:pos x="38" y="164"/>
                </a:cxn>
                <a:cxn ang="0">
                  <a:pos x="50" y="183"/>
                </a:cxn>
                <a:cxn ang="0">
                  <a:pos x="57" y="183"/>
                </a:cxn>
              </a:cxnLst>
              <a:rect l="0" t="0" r="0" b="0"/>
              <a:pathLst>
                <a:path w="133" h="183">
                  <a:moveTo>
                    <a:pt x="57" y="183"/>
                  </a:moveTo>
                  <a:lnTo>
                    <a:pt x="76" y="183"/>
                  </a:lnTo>
                  <a:lnTo>
                    <a:pt x="95" y="171"/>
                  </a:lnTo>
                  <a:lnTo>
                    <a:pt x="107" y="158"/>
                  </a:lnTo>
                  <a:lnTo>
                    <a:pt x="120" y="146"/>
                  </a:lnTo>
                  <a:lnTo>
                    <a:pt x="126" y="120"/>
                  </a:lnTo>
                  <a:lnTo>
                    <a:pt x="133" y="108"/>
                  </a:lnTo>
                  <a:lnTo>
                    <a:pt x="126" y="95"/>
                  </a:lnTo>
                  <a:lnTo>
                    <a:pt x="107" y="89"/>
                  </a:lnTo>
                  <a:lnTo>
                    <a:pt x="101" y="89"/>
                  </a:lnTo>
                  <a:lnTo>
                    <a:pt x="101" y="82"/>
                  </a:lnTo>
                  <a:lnTo>
                    <a:pt x="101" y="57"/>
                  </a:lnTo>
                  <a:lnTo>
                    <a:pt x="101" y="38"/>
                  </a:lnTo>
                  <a:lnTo>
                    <a:pt x="88" y="7"/>
                  </a:lnTo>
                  <a:lnTo>
                    <a:pt x="82" y="0"/>
                  </a:lnTo>
                  <a:lnTo>
                    <a:pt x="69" y="0"/>
                  </a:lnTo>
                  <a:lnTo>
                    <a:pt x="44" y="13"/>
                  </a:lnTo>
                  <a:lnTo>
                    <a:pt x="13" y="57"/>
                  </a:lnTo>
                  <a:lnTo>
                    <a:pt x="0" y="76"/>
                  </a:lnTo>
                  <a:lnTo>
                    <a:pt x="0" y="89"/>
                  </a:lnTo>
                  <a:lnTo>
                    <a:pt x="6" y="95"/>
                  </a:lnTo>
                  <a:lnTo>
                    <a:pt x="32" y="101"/>
                  </a:lnTo>
                  <a:lnTo>
                    <a:pt x="38" y="101"/>
                  </a:lnTo>
                  <a:lnTo>
                    <a:pt x="38" y="108"/>
                  </a:lnTo>
                  <a:lnTo>
                    <a:pt x="32" y="120"/>
                  </a:lnTo>
                  <a:lnTo>
                    <a:pt x="25" y="146"/>
                  </a:lnTo>
                  <a:lnTo>
                    <a:pt x="38" y="164"/>
                  </a:lnTo>
                  <a:lnTo>
                    <a:pt x="50" y="183"/>
                  </a:lnTo>
                  <a:lnTo>
                    <a:pt x="57" y="183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  <a:alpha val="23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461" name="フリーフォーム 460"/>
            <p:cNvSpPr>
              <a:spLocks/>
            </p:cNvSpPr>
            <p:nvPr/>
          </p:nvSpPr>
          <p:spPr bwMode="auto">
            <a:xfrm>
              <a:off x="4366" y="812"/>
              <a:ext cx="51" cy="69"/>
            </a:xfrm>
            <a:custGeom>
              <a:avLst/>
              <a:gdLst/>
              <a:ahLst/>
              <a:cxnLst>
                <a:cxn ang="0">
                  <a:pos x="19" y="69"/>
                </a:cxn>
                <a:cxn ang="0">
                  <a:pos x="32" y="63"/>
                </a:cxn>
                <a:cxn ang="0">
                  <a:pos x="45" y="44"/>
                </a:cxn>
                <a:cxn ang="0">
                  <a:pos x="51" y="31"/>
                </a:cxn>
                <a:cxn ang="0">
                  <a:pos x="51" y="12"/>
                </a:cxn>
                <a:cxn ang="0">
                  <a:pos x="45" y="0"/>
                </a:cxn>
                <a:cxn ang="0">
                  <a:pos x="32" y="0"/>
                </a:cxn>
                <a:cxn ang="0">
                  <a:pos x="7" y="19"/>
                </a:cxn>
                <a:cxn ang="0">
                  <a:pos x="0" y="37"/>
                </a:cxn>
                <a:cxn ang="0">
                  <a:pos x="0" y="50"/>
                </a:cxn>
                <a:cxn ang="0">
                  <a:pos x="7" y="63"/>
                </a:cxn>
                <a:cxn ang="0">
                  <a:pos x="13" y="69"/>
                </a:cxn>
                <a:cxn ang="0">
                  <a:pos x="19" y="69"/>
                </a:cxn>
              </a:cxnLst>
              <a:rect l="0" t="0" r="0" b="0"/>
              <a:pathLst>
                <a:path w="51" h="69">
                  <a:moveTo>
                    <a:pt x="19" y="69"/>
                  </a:moveTo>
                  <a:lnTo>
                    <a:pt x="32" y="63"/>
                  </a:lnTo>
                  <a:lnTo>
                    <a:pt x="45" y="44"/>
                  </a:lnTo>
                  <a:lnTo>
                    <a:pt x="51" y="31"/>
                  </a:lnTo>
                  <a:lnTo>
                    <a:pt x="51" y="12"/>
                  </a:lnTo>
                  <a:lnTo>
                    <a:pt x="45" y="0"/>
                  </a:lnTo>
                  <a:lnTo>
                    <a:pt x="32" y="0"/>
                  </a:lnTo>
                  <a:lnTo>
                    <a:pt x="7" y="19"/>
                  </a:lnTo>
                  <a:lnTo>
                    <a:pt x="0" y="37"/>
                  </a:lnTo>
                  <a:lnTo>
                    <a:pt x="0" y="50"/>
                  </a:lnTo>
                  <a:lnTo>
                    <a:pt x="7" y="63"/>
                  </a:lnTo>
                  <a:lnTo>
                    <a:pt x="13" y="69"/>
                  </a:lnTo>
                  <a:lnTo>
                    <a:pt x="19" y="69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  <a:alpha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462" name="フリーフォーム 461"/>
            <p:cNvSpPr>
              <a:spLocks/>
            </p:cNvSpPr>
            <p:nvPr/>
          </p:nvSpPr>
          <p:spPr bwMode="auto">
            <a:xfrm>
              <a:off x="4385" y="957"/>
              <a:ext cx="26" cy="19"/>
            </a:xfrm>
            <a:custGeom>
              <a:avLst/>
              <a:gdLst/>
              <a:ahLst/>
              <a:cxnLst>
                <a:cxn ang="0">
                  <a:pos x="7" y="19"/>
                </a:cxn>
                <a:cxn ang="0">
                  <a:pos x="19" y="12"/>
                </a:cxn>
                <a:cxn ang="0">
                  <a:pos x="26" y="6"/>
                </a:cxn>
                <a:cxn ang="0">
                  <a:pos x="26" y="0"/>
                </a:cxn>
                <a:cxn ang="0">
                  <a:pos x="19" y="0"/>
                </a:cxn>
                <a:cxn ang="0">
                  <a:pos x="7" y="6"/>
                </a:cxn>
                <a:cxn ang="0">
                  <a:pos x="0" y="12"/>
                </a:cxn>
                <a:cxn ang="0">
                  <a:pos x="0" y="19"/>
                </a:cxn>
                <a:cxn ang="0">
                  <a:pos x="0" y="19"/>
                </a:cxn>
                <a:cxn ang="0">
                  <a:pos x="7" y="19"/>
                </a:cxn>
              </a:cxnLst>
              <a:rect l="0" t="0" r="0" b="0"/>
              <a:pathLst>
                <a:path w="26" h="19">
                  <a:moveTo>
                    <a:pt x="7" y="19"/>
                  </a:moveTo>
                  <a:lnTo>
                    <a:pt x="19" y="12"/>
                  </a:lnTo>
                  <a:lnTo>
                    <a:pt x="26" y="6"/>
                  </a:lnTo>
                  <a:lnTo>
                    <a:pt x="26" y="0"/>
                  </a:lnTo>
                  <a:lnTo>
                    <a:pt x="19" y="0"/>
                  </a:lnTo>
                  <a:lnTo>
                    <a:pt x="7" y="6"/>
                  </a:lnTo>
                  <a:lnTo>
                    <a:pt x="0" y="12"/>
                  </a:lnTo>
                  <a:lnTo>
                    <a:pt x="0" y="19"/>
                  </a:lnTo>
                  <a:lnTo>
                    <a:pt x="0" y="19"/>
                  </a:lnTo>
                  <a:lnTo>
                    <a:pt x="7" y="19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  <a:alpha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463" name="フリーフォーム 462"/>
            <p:cNvSpPr>
              <a:spLocks/>
            </p:cNvSpPr>
            <p:nvPr/>
          </p:nvSpPr>
          <p:spPr bwMode="auto">
            <a:xfrm>
              <a:off x="4688" y="1083"/>
              <a:ext cx="51" cy="76"/>
            </a:xfrm>
            <a:custGeom>
              <a:avLst/>
              <a:gdLst/>
              <a:ahLst/>
              <a:cxnLst>
                <a:cxn ang="0">
                  <a:pos x="25" y="76"/>
                </a:cxn>
                <a:cxn ang="0">
                  <a:pos x="44" y="44"/>
                </a:cxn>
                <a:cxn ang="0">
                  <a:pos x="51" y="25"/>
                </a:cxn>
                <a:cxn ang="0">
                  <a:pos x="38" y="6"/>
                </a:cxn>
                <a:cxn ang="0">
                  <a:pos x="32" y="0"/>
                </a:cxn>
                <a:cxn ang="0">
                  <a:pos x="19" y="0"/>
                </a:cxn>
                <a:cxn ang="0">
                  <a:pos x="7" y="13"/>
                </a:cxn>
                <a:cxn ang="0">
                  <a:pos x="0" y="31"/>
                </a:cxn>
                <a:cxn ang="0">
                  <a:pos x="7" y="50"/>
                </a:cxn>
                <a:cxn ang="0">
                  <a:pos x="13" y="63"/>
                </a:cxn>
                <a:cxn ang="0">
                  <a:pos x="19" y="76"/>
                </a:cxn>
                <a:cxn ang="0">
                  <a:pos x="19" y="76"/>
                </a:cxn>
                <a:cxn ang="0">
                  <a:pos x="25" y="76"/>
                </a:cxn>
              </a:cxnLst>
              <a:rect l="0" t="0" r="0" b="0"/>
              <a:pathLst>
                <a:path w="51" h="76">
                  <a:moveTo>
                    <a:pt x="25" y="76"/>
                  </a:moveTo>
                  <a:lnTo>
                    <a:pt x="44" y="44"/>
                  </a:lnTo>
                  <a:lnTo>
                    <a:pt x="51" y="25"/>
                  </a:lnTo>
                  <a:lnTo>
                    <a:pt x="38" y="6"/>
                  </a:lnTo>
                  <a:lnTo>
                    <a:pt x="32" y="0"/>
                  </a:lnTo>
                  <a:lnTo>
                    <a:pt x="19" y="0"/>
                  </a:lnTo>
                  <a:lnTo>
                    <a:pt x="7" y="13"/>
                  </a:lnTo>
                  <a:lnTo>
                    <a:pt x="0" y="31"/>
                  </a:lnTo>
                  <a:lnTo>
                    <a:pt x="7" y="50"/>
                  </a:lnTo>
                  <a:lnTo>
                    <a:pt x="13" y="63"/>
                  </a:lnTo>
                  <a:lnTo>
                    <a:pt x="19" y="76"/>
                  </a:lnTo>
                  <a:lnTo>
                    <a:pt x="19" y="76"/>
                  </a:lnTo>
                  <a:lnTo>
                    <a:pt x="25" y="76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  <a:alpha val="32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464" name="フリーフォーム 463"/>
            <p:cNvSpPr>
              <a:spLocks/>
            </p:cNvSpPr>
            <p:nvPr/>
          </p:nvSpPr>
          <p:spPr bwMode="auto">
            <a:xfrm>
              <a:off x="4600" y="1178"/>
              <a:ext cx="44" cy="56"/>
            </a:xfrm>
            <a:custGeom>
              <a:avLst/>
              <a:gdLst/>
              <a:ahLst/>
              <a:cxnLst>
                <a:cxn ang="0">
                  <a:pos x="13" y="56"/>
                </a:cxn>
                <a:cxn ang="0">
                  <a:pos x="31" y="50"/>
                </a:cxn>
                <a:cxn ang="0">
                  <a:pos x="44" y="31"/>
                </a:cxn>
                <a:cxn ang="0">
                  <a:pos x="44" y="18"/>
                </a:cxn>
                <a:cxn ang="0">
                  <a:pos x="38" y="6"/>
                </a:cxn>
                <a:cxn ang="0">
                  <a:pos x="31" y="0"/>
                </a:cxn>
                <a:cxn ang="0">
                  <a:pos x="25" y="6"/>
                </a:cxn>
                <a:cxn ang="0">
                  <a:pos x="6" y="37"/>
                </a:cxn>
                <a:cxn ang="0">
                  <a:pos x="0" y="56"/>
                </a:cxn>
                <a:cxn ang="0">
                  <a:pos x="6" y="56"/>
                </a:cxn>
                <a:cxn ang="0">
                  <a:pos x="6" y="56"/>
                </a:cxn>
                <a:cxn ang="0">
                  <a:pos x="13" y="56"/>
                </a:cxn>
              </a:cxnLst>
              <a:rect l="0" t="0" r="0" b="0"/>
              <a:pathLst>
                <a:path w="44" h="56">
                  <a:moveTo>
                    <a:pt x="13" y="56"/>
                  </a:moveTo>
                  <a:lnTo>
                    <a:pt x="31" y="50"/>
                  </a:lnTo>
                  <a:lnTo>
                    <a:pt x="44" y="31"/>
                  </a:lnTo>
                  <a:lnTo>
                    <a:pt x="44" y="18"/>
                  </a:lnTo>
                  <a:lnTo>
                    <a:pt x="38" y="6"/>
                  </a:lnTo>
                  <a:lnTo>
                    <a:pt x="31" y="0"/>
                  </a:lnTo>
                  <a:lnTo>
                    <a:pt x="25" y="6"/>
                  </a:lnTo>
                  <a:lnTo>
                    <a:pt x="6" y="37"/>
                  </a:lnTo>
                  <a:lnTo>
                    <a:pt x="0" y="56"/>
                  </a:lnTo>
                  <a:lnTo>
                    <a:pt x="6" y="56"/>
                  </a:lnTo>
                  <a:lnTo>
                    <a:pt x="6" y="56"/>
                  </a:lnTo>
                  <a:lnTo>
                    <a:pt x="13" y="56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  <a:alpha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465" name="フリーフォーム 464"/>
            <p:cNvSpPr>
              <a:spLocks/>
            </p:cNvSpPr>
            <p:nvPr/>
          </p:nvSpPr>
          <p:spPr bwMode="auto">
            <a:xfrm>
              <a:off x="4897" y="736"/>
              <a:ext cx="119" cy="145"/>
            </a:xfrm>
            <a:custGeom>
              <a:avLst/>
              <a:gdLst/>
              <a:ahLst/>
              <a:cxnLst>
                <a:cxn ang="0">
                  <a:pos x="82" y="139"/>
                </a:cxn>
                <a:cxn ang="0">
                  <a:pos x="101" y="132"/>
                </a:cxn>
                <a:cxn ang="0">
                  <a:pos x="107" y="113"/>
                </a:cxn>
                <a:cxn ang="0">
                  <a:pos x="119" y="88"/>
                </a:cxn>
                <a:cxn ang="0">
                  <a:pos x="119" y="69"/>
                </a:cxn>
                <a:cxn ang="0">
                  <a:pos x="107" y="19"/>
                </a:cxn>
                <a:cxn ang="0">
                  <a:pos x="94" y="6"/>
                </a:cxn>
                <a:cxn ang="0">
                  <a:pos x="82" y="0"/>
                </a:cxn>
                <a:cxn ang="0">
                  <a:pos x="63" y="0"/>
                </a:cxn>
                <a:cxn ang="0">
                  <a:pos x="44" y="6"/>
                </a:cxn>
                <a:cxn ang="0">
                  <a:pos x="25" y="19"/>
                </a:cxn>
                <a:cxn ang="0">
                  <a:pos x="6" y="44"/>
                </a:cxn>
                <a:cxn ang="0">
                  <a:pos x="0" y="69"/>
                </a:cxn>
                <a:cxn ang="0">
                  <a:pos x="0" y="101"/>
                </a:cxn>
                <a:cxn ang="0">
                  <a:pos x="12" y="120"/>
                </a:cxn>
                <a:cxn ang="0">
                  <a:pos x="31" y="139"/>
                </a:cxn>
                <a:cxn ang="0">
                  <a:pos x="69" y="145"/>
                </a:cxn>
                <a:cxn ang="0">
                  <a:pos x="75" y="139"/>
                </a:cxn>
                <a:cxn ang="0">
                  <a:pos x="82" y="139"/>
                </a:cxn>
              </a:cxnLst>
              <a:rect l="0" t="0" r="0" b="0"/>
              <a:pathLst>
                <a:path w="119" h="145">
                  <a:moveTo>
                    <a:pt x="82" y="139"/>
                  </a:moveTo>
                  <a:lnTo>
                    <a:pt x="101" y="132"/>
                  </a:lnTo>
                  <a:lnTo>
                    <a:pt x="107" y="113"/>
                  </a:lnTo>
                  <a:lnTo>
                    <a:pt x="119" y="88"/>
                  </a:lnTo>
                  <a:lnTo>
                    <a:pt x="119" y="69"/>
                  </a:lnTo>
                  <a:lnTo>
                    <a:pt x="107" y="19"/>
                  </a:lnTo>
                  <a:lnTo>
                    <a:pt x="94" y="6"/>
                  </a:lnTo>
                  <a:lnTo>
                    <a:pt x="82" y="0"/>
                  </a:lnTo>
                  <a:lnTo>
                    <a:pt x="63" y="0"/>
                  </a:lnTo>
                  <a:lnTo>
                    <a:pt x="44" y="6"/>
                  </a:lnTo>
                  <a:lnTo>
                    <a:pt x="25" y="19"/>
                  </a:lnTo>
                  <a:lnTo>
                    <a:pt x="6" y="44"/>
                  </a:lnTo>
                  <a:lnTo>
                    <a:pt x="0" y="69"/>
                  </a:lnTo>
                  <a:lnTo>
                    <a:pt x="0" y="101"/>
                  </a:lnTo>
                  <a:lnTo>
                    <a:pt x="12" y="120"/>
                  </a:lnTo>
                  <a:lnTo>
                    <a:pt x="31" y="139"/>
                  </a:lnTo>
                  <a:lnTo>
                    <a:pt x="69" y="145"/>
                  </a:lnTo>
                  <a:lnTo>
                    <a:pt x="75" y="139"/>
                  </a:lnTo>
                  <a:lnTo>
                    <a:pt x="82" y="139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  <a:alpha val="36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466" name="フリーフォーム 465"/>
            <p:cNvSpPr>
              <a:spLocks/>
            </p:cNvSpPr>
            <p:nvPr/>
          </p:nvSpPr>
          <p:spPr bwMode="auto">
            <a:xfrm>
              <a:off x="4726" y="559"/>
              <a:ext cx="171" cy="171"/>
            </a:xfrm>
            <a:custGeom>
              <a:avLst/>
              <a:gdLst/>
              <a:ahLst/>
              <a:cxnLst>
                <a:cxn ang="0">
                  <a:pos x="57" y="171"/>
                </a:cxn>
                <a:cxn ang="0">
                  <a:pos x="76" y="164"/>
                </a:cxn>
                <a:cxn ang="0">
                  <a:pos x="101" y="145"/>
                </a:cxn>
                <a:cxn ang="0">
                  <a:pos x="120" y="126"/>
                </a:cxn>
                <a:cxn ang="0">
                  <a:pos x="133" y="108"/>
                </a:cxn>
                <a:cxn ang="0">
                  <a:pos x="139" y="70"/>
                </a:cxn>
                <a:cxn ang="0">
                  <a:pos x="158" y="44"/>
                </a:cxn>
                <a:cxn ang="0">
                  <a:pos x="171" y="19"/>
                </a:cxn>
                <a:cxn ang="0">
                  <a:pos x="171" y="7"/>
                </a:cxn>
                <a:cxn ang="0">
                  <a:pos x="164" y="0"/>
                </a:cxn>
                <a:cxn ang="0">
                  <a:pos x="158" y="0"/>
                </a:cxn>
                <a:cxn ang="0">
                  <a:pos x="145" y="0"/>
                </a:cxn>
                <a:cxn ang="0">
                  <a:pos x="133" y="13"/>
                </a:cxn>
                <a:cxn ang="0">
                  <a:pos x="120" y="19"/>
                </a:cxn>
                <a:cxn ang="0">
                  <a:pos x="101" y="19"/>
                </a:cxn>
                <a:cxn ang="0">
                  <a:pos x="82" y="26"/>
                </a:cxn>
                <a:cxn ang="0">
                  <a:pos x="57" y="38"/>
                </a:cxn>
                <a:cxn ang="0">
                  <a:pos x="25" y="89"/>
                </a:cxn>
                <a:cxn ang="0">
                  <a:pos x="6" y="114"/>
                </a:cxn>
                <a:cxn ang="0">
                  <a:pos x="0" y="133"/>
                </a:cxn>
                <a:cxn ang="0">
                  <a:pos x="6" y="152"/>
                </a:cxn>
                <a:cxn ang="0">
                  <a:pos x="19" y="164"/>
                </a:cxn>
                <a:cxn ang="0">
                  <a:pos x="32" y="171"/>
                </a:cxn>
                <a:cxn ang="0">
                  <a:pos x="51" y="171"/>
                </a:cxn>
                <a:cxn ang="0">
                  <a:pos x="57" y="171"/>
                </a:cxn>
              </a:cxnLst>
              <a:rect l="0" t="0" r="0" b="0"/>
              <a:pathLst>
                <a:path w="171" h="171">
                  <a:moveTo>
                    <a:pt x="57" y="171"/>
                  </a:moveTo>
                  <a:lnTo>
                    <a:pt x="76" y="164"/>
                  </a:lnTo>
                  <a:lnTo>
                    <a:pt x="101" y="145"/>
                  </a:lnTo>
                  <a:lnTo>
                    <a:pt x="120" y="126"/>
                  </a:lnTo>
                  <a:lnTo>
                    <a:pt x="133" y="108"/>
                  </a:lnTo>
                  <a:lnTo>
                    <a:pt x="139" y="70"/>
                  </a:lnTo>
                  <a:lnTo>
                    <a:pt x="158" y="44"/>
                  </a:lnTo>
                  <a:lnTo>
                    <a:pt x="171" y="19"/>
                  </a:lnTo>
                  <a:lnTo>
                    <a:pt x="171" y="7"/>
                  </a:lnTo>
                  <a:lnTo>
                    <a:pt x="164" y="0"/>
                  </a:lnTo>
                  <a:lnTo>
                    <a:pt x="158" y="0"/>
                  </a:lnTo>
                  <a:lnTo>
                    <a:pt x="145" y="0"/>
                  </a:lnTo>
                  <a:lnTo>
                    <a:pt x="133" y="13"/>
                  </a:lnTo>
                  <a:lnTo>
                    <a:pt x="120" y="19"/>
                  </a:lnTo>
                  <a:lnTo>
                    <a:pt x="101" y="19"/>
                  </a:lnTo>
                  <a:lnTo>
                    <a:pt x="82" y="26"/>
                  </a:lnTo>
                  <a:lnTo>
                    <a:pt x="57" y="38"/>
                  </a:lnTo>
                  <a:lnTo>
                    <a:pt x="25" y="89"/>
                  </a:lnTo>
                  <a:lnTo>
                    <a:pt x="6" y="114"/>
                  </a:lnTo>
                  <a:lnTo>
                    <a:pt x="0" y="133"/>
                  </a:lnTo>
                  <a:lnTo>
                    <a:pt x="6" y="152"/>
                  </a:lnTo>
                  <a:lnTo>
                    <a:pt x="19" y="164"/>
                  </a:lnTo>
                  <a:lnTo>
                    <a:pt x="32" y="171"/>
                  </a:lnTo>
                  <a:lnTo>
                    <a:pt x="51" y="171"/>
                  </a:lnTo>
                  <a:lnTo>
                    <a:pt x="57" y="171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  <a:alpha val="2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467" name="フリーフォーム 466"/>
            <p:cNvSpPr>
              <a:spLocks/>
            </p:cNvSpPr>
            <p:nvPr/>
          </p:nvSpPr>
          <p:spPr bwMode="auto">
            <a:xfrm>
              <a:off x="4669" y="635"/>
              <a:ext cx="38" cy="44"/>
            </a:xfrm>
            <a:custGeom>
              <a:avLst/>
              <a:gdLst/>
              <a:ahLst/>
              <a:cxnLst>
                <a:cxn ang="0">
                  <a:pos x="19" y="44"/>
                </a:cxn>
                <a:cxn ang="0">
                  <a:pos x="38" y="25"/>
                </a:cxn>
                <a:cxn ang="0">
                  <a:pos x="38" y="13"/>
                </a:cxn>
                <a:cxn ang="0">
                  <a:pos x="32" y="0"/>
                </a:cxn>
                <a:cxn ang="0">
                  <a:pos x="19" y="0"/>
                </a:cxn>
                <a:cxn ang="0">
                  <a:pos x="7" y="6"/>
                </a:cxn>
                <a:cxn ang="0">
                  <a:pos x="0" y="13"/>
                </a:cxn>
                <a:cxn ang="0">
                  <a:pos x="0" y="25"/>
                </a:cxn>
                <a:cxn ang="0">
                  <a:pos x="7" y="44"/>
                </a:cxn>
                <a:cxn ang="0">
                  <a:pos x="13" y="44"/>
                </a:cxn>
                <a:cxn ang="0">
                  <a:pos x="19" y="44"/>
                </a:cxn>
              </a:cxnLst>
              <a:rect l="0" t="0" r="0" b="0"/>
              <a:pathLst>
                <a:path w="38" h="44">
                  <a:moveTo>
                    <a:pt x="19" y="44"/>
                  </a:moveTo>
                  <a:lnTo>
                    <a:pt x="38" y="25"/>
                  </a:lnTo>
                  <a:lnTo>
                    <a:pt x="38" y="13"/>
                  </a:lnTo>
                  <a:lnTo>
                    <a:pt x="32" y="0"/>
                  </a:lnTo>
                  <a:lnTo>
                    <a:pt x="19" y="0"/>
                  </a:lnTo>
                  <a:lnTo>
                    <a:pt x="7" y="6"/>
                  </a:lnTo>
                  <a:lnTo>
                    <a:pt x="0" y="13"/>
                  </a:lnTo>
                  <a:lnTo>
                    <a:pt x="0" y="25"/>
                  </a:lnTo>
                  <a:lnTo>
                    <a:pt x="7" y="44"/>
                  </a:lnTo>
                  <a:lnTo>
                    <a:pt x="13" y="44"/>
                  </a:lnTo>
                  <a:lnTo>
                    <a:pt x="19" y="44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  <a:alpha val="24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470" name="フリーフォーム 469"/>
            <p:cNvSpPr>
              <a:spLocks/>
            </p:cNvSpPr>
            <p:nvPr/>
          </p:nvSpPr>
          <p:spPr bwMode="auto">
            <a:xfrm>
              <a:off x="4998" y="364"/>
              <a:ext cx="94" cy="69"/>
            </a:xfrm>
            <a:custGeom>
              <a:avLst/>
              <a:gdLst/>
              <a:ahLst/>
              <a:cxnLst>
                <a:cxn ang="0">
                  <a:pos x="94" y="31"/>
                </a:cxn>
                <a:cxn ang="0">
                  <a:pos x="82" y="19"/>
                </a:cxn>
                <a:cxn ang="0">
                  <a:pos x="69" y="6"/>
                </a:cxn>
                <a:cxn ang="0">
                  <a:pos x="31" y="0"/>
                </a:cxn>
                <a:cxn ang="0">
                  <a:pos x="18" y="6"/>
                </a:cxn>
                <a:cxn ang="0">
                  <a:pos x="6" y="12"/>
                </a:cxn>
                <a:cxn ang="0">
                  <a:pos x="0" y="25"/>
                </a:cxn>
                <a:cxn ang="0">
                  <a:pos x="0" y="38"/>
                </a:cxn>
                <a:cxn ang="0">
                  <a:pos x="12" y="56"/>
                </a:cxn>
                <a:cxn ang="0">
                  <a:pos x="18" y="63"/>
                </a:cxn>
                <a:cxn ang="0">
                  <a:pos x="31" y="69"/>
                </a:cxn>
                <a:cxn ang="0">
                  <a:pos x="75" y="56"/>
                </a:cxn>
                <a:cxn ang="0">
                  <a:pos x="88" y="44"/>
                </a:cxn>
                <a:cxn ang="0">
                  <a:pos x="88" y="31"/>
                </a:cxn>
                <a:cxn ang="0">
                  <a:pos x="94" y="31"/>
                </a:cxn>
              </a:cxnLst>
              <a:rect l="0" t="0" r="0" b="0"/>
              <a:pathLst>
                <a:path w="94" h="69">
                  <a:moveTo>
                    <a:pt x="94" y="31"/>
                  </a:moveTo>
                  <a:lnTo>
                    <a:pt x="82" y="19"/>
                  </a:lnTo>
                  <a:lnTo>
                    <a:pt x="69" y="6"/>
                  </a:lnTo>
                  <a:lnTo>
                    <a:pt x="31" y="0"/>
                  </a:lnTo>
                  <a:lnTo>
                    <a:pt x="18" y="6"/>
                  </a:lnTo>
                  <a:lnTo>
                    <a:pt x="6" y="12"/>
                  </a:lnTo>
                  <a:lnTo>
                    <a:pt x="0" y="25"/>
                  </a:lnTo>
                  <a:lnTo>
                    <a:pt x="0" y="38"/>
                  </a:lnTo>
                  <a:lnTo>
                    <a:pt x="12" y="56"/>
                  </a:lnTo>
                  <a:lnTo>
                    <a:pt x="18" y="63"/>
                  </a:lnTo>
                  <a:lnTo>
                    <a:pt x="31" y="69"/>
                  </a:lnTo>
                  <a:lnTo>
                    <a:pt x="75" y="56"/>
                  </a:lnTo>
                  <a:lnTo>
                    <a:pt x="88" y="44"/>
                  </a:lnTo>
                  <a:lnTo>
                    <a:pt x="88" y="31"/>
                  </a:lnTo>
                  <a:lnTo>
                    <a:pt x="94" y="31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  <a:alpha val="11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471" name="フリーフォーム 470"/>
            <p:cNvSpPr>
              <a:spLocks/>
            </p:cNvSpPr>
            <p:nvPr/>
          </p:nvSpPr>
          <p:spPr bwMode="auto">
            <a:xfrm>
              <a:off x="5206" y="616"/>
              <a:ext cx="113" cy="101"/>
            </a:xfrm>
            <a:custGeom>
              <a:avLst/>
              <a:gdLst/>
              <a:ahLst/>
              <a:cxnLst>
                <a:cxn ang="0">
                  <a:pos x="31" y="101"/>
                </a:cxn>
                <a:cxn ang="0">
                  <a:pos x="50" y="95"/>
                </a:cxn>
                <a:cxn ang="0">
                  <a:pos x="63" y="82"/>
                </a:cxn>
                <a:cxn ang="0">
                  <a:pos x="76" y="51"/>
                </a:cxn>
                <a:cxn ang="0">
                  <a:pos x="101" y="32"/>
                </a:cxn>
                <a:cxn ang="0">
                  <a:pos x="113" y="19"/>
                </a:cxn>
                <a:cxn ang="0">
                  <a:pos x="113" y="13"/>
                </a:cxn>
                <a:cxn ang="0">
                  <a:pos x="113" y="6"/>
                </a:cxn>
                <a:cxn ang="0">
                  <a:pos x="107" y="0"/>
                </a:cxn>
                <a:cxn ang="0">
                  <a:pos x="94" y="6"/>
                </a:cxn>
                <a:cxn ang="0">
                  <a:pos x="82" y="19"/>
                </a:cxn>
                <a:cxn ang="0">
                  <a:pos x="69" y="32"/>
                </a:cxn>
                <a:cxn ang="0">
                  <a:pos x="44" y="38"/>
                </a:cxn>
                <a:cxn ang="0">
                  <a:pos x="31" y="44"/>
                </a:cxn>
                <a:cxn ang="0">
                  <a:pos x="19" y="57"/>
                </a:cxn>
                <a:cxn ang="0">
                  <a:pos x="6" y="76"/>
                </a:cxn>
                <a:cxn ang="0">
                  <a:pos x="0" y="88"/>
                </a:cxn>
                <a:cxn ang="0">
                  <a:pos x="6" y="101"/>
                </a:cxn>
                <a:cxn ang="0">
                  <a:pos x="25" y="101"/>
                </a:cxn>
                <a:cxn ang="0">
                  <a:pos x="31" y="101"/>
                </a:cxn>
              </a:cxnLst>
              <a:rect l="0" t="0" r="0" b="0"/>
              <a:pathLst>
                <a:path w="113" h="101">
                  <a:moveTo>
                    <a:pt x="31" y="101"/>
                  </a:moveTo>
                  <a:lnTo>
                    <a:pt x="50" y="95"/>
                  </a:lnTo>
                  <a:lnTo>
                    <a:pt x="63" y="82"/>
                  </a:lnTo>
                  <a:lnTo>
                    <a:pt x="76" y="51"/>
                  </a:lnTo>
                  <a:lnTo>
                    <a:pt x="101" y="32"/>
                  </a:lnTo>
                  <a:lnTo>
                    <a:pt x="113" y="19"/>
                  </a:lnTo>
                  <a:lnTo>
                    <a:pt x="113" y="13"/>
                  </a:lnTo>
                  <a:lnTo>
                    <a:pt x="113" y="6"/>
                  </a:lnTo>
                  <a:lnTo>
                    <a:pt x="107" y="0"/>
                  </a:lnTo>
                  <a:lnTo>
                    <a:pt x="94" y="6"/>
                  </a:lnTo>
                  <a:lnTo>
                    <a:pt x="82" y="19"/>
                  </a:lnTo>
                  <a:lnTo>
                    <a:pt x="69" y="32"/>
                  </a:lnTo>
                  <a:lnTo>
                    <a:pt x="44" y="38"/>
                  </a:lnTo>
                  <a:lnTo>
                    <a:pt x="31" y="44"/>
                  </a:lnTo>
                  <a:lnTo>
                    <a:pt x="19" y="57"/>
                  </a:lnTo>
                  <a:lnTo>
                    <a:pt x="6" y="76"/>
                  </a:lnTo>
                  <a:lnTo>
                    <a:pt x="0" y="88"/>
                  </a:lnTo>
                  <a:lnTo>
                    <a:pt x="6" y="101"/>
                  </a:lnTo>
                  <a:lnTo>
                    <a:pt x="25" y="101"/>
                  </a:lnTo>
                  <a:lnTo>
                    <a:pt x="31" y="101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  <a:alpha val="3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472" name="フリーフォーム 471"/>
            <p:cNvSpPr>
              <a:spLocks/>
            </p:cNvSpPr>
            <p:nvPr/>
          </p:nvSpPr>
          <p:spPr bwMode="auto">
            <a:xfrm>
              <a:off x="5357" y="654"/>
              <a:ext cx="95" cy="69"/>
            </a:xfrm>
            <a:custGeom>
              <a:avLst/>
              <a:gdLst/>
              <a:ahLst/>
              <a:cxnLst>
                <a:cxn ang="0">
                  <a:pos x="13" y="69"/>
                </a:cxn>
                <a:cxn ang="0">
                  <a:pos x="32" y="69"/>
                </a:cxn>
                <a:cxn ang="0">
                  <a:pos x="51" y="63"/>
                </a:cxn>
                <a:cxn ang="0">
                  <a:pos x="63" y="57"/>
                </a:cxn>
                <a:cxn ang="0">
                  <a:pos x="76" y="44"/>
                </a:cxn>
                <a:cxn ang="0">
                  <a:pos x="89" y="25"/>
                </a:cxn>
                <a:cxn ang="0">
                  <a:pos x="95" y="19"/>
                </a:cxn>
                <a:cxn ang="0">
                  <a:pos x="89" y="6"/>
                </a:cxn>
                <a:cxn ang="0">
                  <a:pos x="89" y="0"/>
                </a:cxn>
                <a:cxn ang="0">
                  <a:pos x="82" y="6"/>
                </a:cxn>
                <a:cxn ang="0">
                  <a:pos x="63" y="13"/>
                </a:cxn>
                <a:cxn ang="0">
                  <a:pos x="38" y="19"/>
                </a:cxn>
                <a:cxn ang="0">
                  <a:pos x="13" y="38"/>
                </a:cxn>
                <a:cxn ang="0">
                  <a:pos x="7" y="50"/>
                </a:cxn>
                <a:cxn ang="0">
                  <a:pos x="0" y="57"/>
                </a:cxn>
                <a:cxn ang="0">
                  <a:pos x="7" y="63"/>
                </a:cxn>
                <a:cxn ang="0">
                  <a:pos x="7" y="69"/>
                </a:cxn>
                <a:cxn ang="0">
                  <a:pos x="13" y="69"/>
                </a:cxn>
              </a:cxnLst>
              <a:rect l="0" t="0" r="0" b="0"/>
              <a:pathLst>
                <a:path w="95" h="69">
                  <a:moveTo>
                    <a:pt x="13" y="69"/>
                  </a:moveTo>
                  <a:lnTo>
                    <a:pt x="32" y="69"/>
                  </a:lnTo>
                  <a:lnTo>
                    <a:pt x="51" y="63"/>
                  </a:lnTo>
                  <a:lnTo>
                    <a:pt x="63" y="57"/>
                  </a:lnTo>
                  <a:lnTo>
                    <a:pt x="76" y="44"/>
                  </a:lnTo>
                  <a:lnTo>
                    <a:pt x="89" y="25"/>
                  </a:lnTo>
                  <a:lnTo>
                    <a:pt x="95" y="19"/>
                  </a:lnTo>
                  <a:lnTo>
                    <a:pt x="89" y="6"/>
                  </a:lnTo>
                  <a:lnTo>
                    <a:pt x="89" y="0"/>
                  </a:lnTo>
                  <a:lnTo>
                    <a:pt x="82" y="6"/>
                  </a:lnTo>
                  <a:lnTo>
                    <a:pt x="63" y="13"/>
                  </a:lnTo>
                  <a:lnTo>
                    <a:pt x="38" y="19"/>
                  </a:lnTo>
                  <a:lnTo>
                    <a:pt x="13" y="38"/>
                  </a:lnTo>
                  <a:lnTo>
                    <a:pt x="7" y="50"/>
                  </a:lnTo>
                  <a:lnTo>
                    <a:pt x="0" y="57"/>
                  </a:lnTo>
                  <a:lnTo>
                    <a:pt x="7" y="63"/>
                  </a:lnTo>
                  <a:lnTo>
                    <a:pt x="7" y="69"/>
                  </a:lnTo>
                  <a:lnTo>
                    <a:pt x="13" y="69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  <a:alpha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473" name="フリーフォーム 472"/>
            <p:cNvSpPr>
              <a:spLocks/>
            </p:cNvSpPr>
            <p:nvPr/>
          </p:nvSpPr>
          <p:spPr bwMode="auto">
            <a:xfrm>
              <a:off x="5124" y="1083"/>
              <a:ext cx="19" cy="31"/>
            </a:xfrm>
            <a:custGeom>
              <a:avLst/>
              <a:gdLst/>
              <a:ahLst/>
              <a:cxnLst>
                <a:cxn ang="0">
                  <a:pos x="12" y="31"/>
                </a:cxn>
                <a:cxn ang="0">
                  <a:pos x="19" y="25"/>
                </a:cxn>
                <a:cxn ang="0">
                  <a:pos x="19" y="13"/>
                </a:cxn>
                <a:cxn ang="0">
                  <a:pos x="12" y="0"/>
                </a:cxn>
                <a:cxn ang="0">
                  <a:pos x="6" y="6"/>
                </a:cxn>
                <a:cxn ang="0">
                  <a:pos x="0" y="13"/>
                </a:cxn>
                <a:cxn ang="0">
                  <a:pos x="0" y="25"/>
                </a:cxn>
                <a:cxn ang="0">
                  <a:pos x="6" y="31"/>
                </a:cxn>
                <a:cxn ang="0">
                  <a:pos x="6" y="31"/>
                </a:cxn>
                <a:cxn ang="0">
                  <a:pos x="12" y="31"/>
                </a:cxn>
              </a:cxnLst>
              <a:rect l="0" t="0" r="0" b="0"/>
              <a:pathLst>
                <a:path w="19" h="31">
                  <a:moveTo>
                    <a:pt x="12" y="31"/>
                  </a:moveTo>
                  <a:lnTo>
                    <a:pt x="19" y="25"/>
                  </a:lnTo>
                  <a:lnTo>
                    <a:pt x="19" y="13"/>
                  </a:lnTo>
                  <a:lnTo>
                    <a:pt x="12" y="0"/>
                  </a:lnTo>
                  <a:lnTo>
                    <a:pt x="6" y="6"/>
                  </a:lnTo>
                  <a:lnTo>
                    <a:pt x="0" y="13"/>
                  </a:lnTo>
                  <a:lnTo>
                    <a:pt x="0" y="25"/>
                  </a:lnTo>
                  <a:lnTo>
                    <a:pt x="6" y="31"/>
                  </a:lnTo>
                  <a:lnTo>
                    <a:pt x="6" y="31"/>
                  </a:lnTo>
                  <a:lnTo>
                    <a:pt x="12" y="31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  <a:alpha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474" name="フリーフォーム 473"/>
            <p:cNvSpPr>
              <a:spLocks/>
            </p:cNvSpPr>
            <p:nvPr/>
          </p:nvSpPr>
          <p:spPr bwMode="auto">
            <a:xfrm>
              <a:off x="5124" y="1367"/>
              <a:ext cx="25" cy="25"/>
            </a:xfrm>
            <a:custGeom>
              <a:avLst/>
              <a:gdLst/>
              <a:ahLst/>
              <a:cxnLst>
                <a:cxn ang="0">
                  <a:pos x="6" y="25"/>
                </a:cxn>
                <a:cxn ang="0">
                  <a:pos x="25" y="12"/>
                </a:cxn>
                <a:cxn ang="0">
                  <a:pos x="25" y="6"/>
                </a:cxn>
                <a:cxn ang="0">
                  <a:pos x="19" y="0"/>
                </a:cxn>
                <a:cxn ang="0">
                  <a:pos x="6" y="0"/>
                </a:cxn>
                <a:cxn ang="0">
                  <a:pos x="0" y="6"/>
                </a:cxn>
                <a:cxn ang="0">
                  <a:pos x="0" y="19"/>
                </a:cxn>
                <a:cxn ang="0">
                  <a:pos x="0" y="25"/>
                </a:cxn>
                <a:cxn ang="0">
                  <a:pos x="6" y="25"/>
                </a:cxn>
              </a:cxnLst>
              <a:rect l="0" t="0" r="0" b="0"/>
              <a:pathLst>
                <a:path w="25" h="25">
                  <a:moveTo>
                    <a:pt x="6" y="25"/>
                  </a:moveTo>
                  <a:lnTo>
                    <a:pt x="25" y="12"/>
                  </a:lnTo>
                  <a:lnTo>
                    <a:pt x="25" y="6"/>
                  </a:lnTo>
                  <a:lnTo>
                    <a:pt x="19" y="0"/>
                  </a:lnTo>
                  <a:lnTo>
                    <a:pt x="6" y="0"/>
                  </a:lnTo>
                  <a:lnTo>
                    <a:pt x="0" y="6"/>
                  </a:lnTo>
                  <a:lnTo>
                    <a:pt x="0" y="19"/>
                  </a:lnTo>
                  <a:lnTo>
                    <a:pt x="0" y="25"/>
                  </a:lnTo>
                  <a:lnTo>
                    <a:pt x="6" y="25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  <a:alpha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475" name="フリーフォーム 474"/>
            <p:cNvSpPr>
              <a:spLocks/>
            </p:cNvSpPr>
            <p:nvPr/>
          </p:nvSpPr>
          <p:spPr bwMode="auto">
            <a:xfrm>
              <a:off x="5282" y="1045"/>
              <a:ext cx="12" cy="19"/>
            </a:xfrm>
            <a:custGeom>
              <a:avLst/>
              <a:gdLst/>
              <a:ahLst/>
              <a:cxnLst>
                <a:cxn ang="0">
                  <a:pos x="6" y="19"/>
                </a:cxn>
                <a:cxn ang="0">
                  <a:pos x="12" y="13"/>
                </a:cxn>
                <a:cxn ang="0">
                  <a:pos x="12" y="6"/>
                </a:cxn>
                <a:cxn ang="0">
                  <a:pos x="6" y="0"/>
                </a:cxn>
                <a:cxn ang="0">
                  <a:pos x="0" y="0"/>
                </a:cxn>
                <a:cxn ang="0">
                  <a:pos x="0" y="6"/>
                </a:cxn>
                <a:cxn ang="0">
                  <a:pos x="0" y="13"/>
                </a:cxn>
                <a:cxn ang="0">
                  <a:pos x="0" y="19"/>
                </a:cxn>
                <a:cxn ang="0">
                  <a:pos x="6" y="19"/>
                </a:cxn>
              </a:cxnLst>
              <a:rect l="0" t="0" r="0" b="0"/>
              <a:pathLst>
                <a:path w="12" h="19">
                  <a:moveTo>
                    <a:pt x="6" y="19"/>
                  </a:moveTo>
                  <a:lnTo>
                    <a:pt x="12" y="13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3"/>
                  </a:lnTo>
                  <a:lnTo>
                    <a:pt x="0" y="19"/>
                  </a:lnTo>
                  <a:lnTo>
                    <a:pt x="6" y="19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  <a:alpha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482" name="フリーフォーム 481"/>
            <p:cNvSpPr>
              <a:spLocks/>
            </p:cNvSpPr>
            <p:nvPr/>
          </p:nvSpPr>
          <p:spPr bwMode="auto">
            <a:xfrm>
              <a:off x="3047" y="1405"/>
              <a:ext cx="19" cy="25"/>
            </a:xfrm>
            <a:custGeom>
              <a:avLst/>
              <a:gdLst/>
              <a:ahLst/>
              <a:cxnLst>
                <a:cxn ang="0">
                  <a:pos x="13" y="25"/>
                </a:cxn>
                <a:cxn ang="0">
                  <a:pos x="19" y="19"/>
                </a:cxn>
                <a:cxn ang="0">
                  <a:pos x="19" y="6"/>
                </a:cxn>
                <a:cxn ang="0">
                  <a:pos x="19" y="0"/>
                </a:cxn>
                <a:cxn ang="0">
                  <a:pos x="7" y="0"/>
                </a:cxn>
                <a:cxn ang="0">
                  <a:pos x="0" y="6"/>
                </a:cxn>
                <a:cxn ang="0">
                  <a:pos x="0" y="19"/>
                </a:cxn>
                <a:cxn ang="0">
                  <a:pos x="7" y="25"/>
                </a:cxn>
                <a:cxn ang="0">
                  <a:pos x="7" y="25"/>
                </a:cxn>
                <a:cxn ang="0">
                  <a:pos x="13" y="25"/>
                </a:cxn>
              </a:cxnLst>
              <a:rect l="0" t="0" r="0" b="0"/>
              <a:pathLst>
                <a:path w="19" h="25">
                  <a:moveTo>
                    <a:pt x="13" y="25"/>
                  </a:moveTo>
                  <a:lnTo>
                    <a:pt x="19" y="19"/>
                  </a:lnTo>
                  <a:lnTo>
                    <a:pt x="19" y="6"/>
                  </a:lnTo>
                  <a:lnTo>
                    <a:pt x="19" y="0"/>
                  </a:lnTo>
                  <a:lnTo>
                    <a:pt x="7" y="0"/>
                  </a:lnTo>
                  <a:lnTo>
                    <a:pt x="0" y="6"/>
                  </a:lnTo>
                  <a:lnTo>
                    <a:pt x="0" y="19"/>
                  </a:lnTo>
                  <a:lnTo>
                    <a:pt x="7" y="25"/>
                  </a:lnTo>
                  <a:lnTo>
                    <a:pt x="7" y="25"/>
                  </a:lnTo>
                  <a:lnTo>
                    <a:pt x="13" y="25"/>
                  </a:lnTo>
                  <a:close/>
                </a:path>
              </a:pathLst>
            </a:custGeom>
            <a:solidFill>
              <a:schemeClr val="accent2">
                <a:lumMod val="20000"/>
                <a:lumOff val="80000"/>
                <a:alpha val="36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483" name="フリーフォーム 482"/>
            <p:cNvSpPr>
              <a:spLocks/>
            </p:cNvSpPr>
            <p:nvPr/>
          </p:nvSpPr>
          <p:spPr bwMode="auto">
            <a:xfrm>
              <a:off x="2927" y="1550"/>
              <a:ext cx="19" cy="19"/>
            </a:xfrm>
            <a:custGeom>
              <a:avLst/>
              <a:gdLst/>
              <a:ahLst/>
              <a:cxnLst>
                <a:cxn ang="0">
                  <a:pos x="13" y="19"/>
                </a:cxn>
                <a:cxn ang="0">
                  <a:pos x="19" y="12"/>
                </a:cxn>
                <a:cxn ang="0">
                  <a:pos x="19" y="6"/>
                </a:cxn>
                <a:cxn ang="0">
                  <a:pos x="13" y="0"/>
                </a:cxn>
                <a:cxn ang="0">
                  <a:pos x="7" y="6"/>
                </a:cxn>
                <a:cxn ang="0">
                  <a:pos x="0" y="12"/>
                </a:cxn>
                <a:cxn ang="0">
                  <a:pos x="7" y="19"/>
                </a:cxn>
                <a:cxn ang="0">
                  <a:pos x="7" y="19"/>
                </a:cxn>
                <a:cxn ang="0">
                  <a:pos x="13" y="19"/>
                </a:cxn>
              </a:cxnLst>
              <a:rect l="0" t="0" r="0" b="0"/>
              <a:pathLst>
                <a:path w="19" h="19">
                  <a:moveTo>
                    <a:pt x="13" y="19"/>
                  </a:moveTo>
                  <a:lnTo>
                    <a:pt x="19" y="12"/>
                  </a:lnTo>
                  <a:lnTo>
                    <a:pt x="19" y="6"/>
                  </a:lnTo>
                  <a:lnTo>
                    <a:pt x="13" y="0"/>
                  </a:lnTo>
                  <a:lnTo>
                    <a:pt x="7" y="6"/>
                  </a:lnTo>
                  <a:lnTo>
                    <a:pt x="0" y="12"/>
                  </a:lnTo>
                  <a:lnTo>
                    <a:pt x="7" y="19"/>
                  </a:lnTo>
                  <a:lnTo>
                    <a:pt x="7" y="19"/>
                  </a:lnTo>
                  <a:lnTo>
                    <a:pt x="13" y="19"/>
                  </a:lnTo>
                  <a:close/>
                </a:path>
              </a:pathLst>
            </a:custGeom>
            <a:solidFill>
              <a:schemeClr val="accent2">
                <a:lumMod val="20000"/>
                <a:lumOff val="80000"/>
                <a:alpha val="3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484" name="フリーフォーム 483"/>
            <p:cNvSpPr>
              <a:spLocks/>
            </p:cNvSpPr>
            <p:nvPr/>
          </p:nvSpPr>
          <p:spPr bwMode="auto">
            <a:xfrm>
              <a:off x="1129" y="1613"/>
              <a:ext cx="19" cy="19"/>
            </a:xfrm>
            <a:custGeom>
              <a:avLst/>
              <a:gdLst/>
              <a:ahLst/>
              <a:cxnLst>
                <a:cxn ang="0">
                  <a:pos x="6" y="19"/>
                </a:cxn>
                <a:cxn ang="0">
                  <a:pos x="12" y="19"/>
                </a:cxn>
                <a:cxn ang="0">
                  <a:pos x="19" y="6"/>
                </a:cxn>
                <a:cxn ang="0">
                  <a:pos x="12" y="0"/>
                </a:cxn>
                <a:cxn ang="0">
                  <a:pos x="6" y="0"/>
                </a:cxn>
                <a:cxn ang="0">
                  <a:pos x="0" y="0"/>
                </a:cxn>
                <a:cxn ang="0">
                  <a:pos x="0" y="6"/>
                </a:cxn>
                <a:cxn ang="0">
                  <a:pos x="0" y="19"/>
                </a:cxn>
                <a:cxn ang="0">
                  <a:pos x="0" y="19"/>
                </a:cxn>
                <a:cxn ang="0">
                  <a:pos x="6" y="19"/>
                </a:cxn>
              </a:cxnLst>
              <a:rect l="0" t="0" r="0" b="0"/>
              <a:pathLst>
                <a:path w="19" h="19">
                  <a:moveTo>
                    <a:pt x="6" y="19"/>
                  </a:moveTo>
                  <a:lnTo>
                    <a:pt x="12" y="19"/>
                  </a:lnTo>
                  <a:lnTo>
                    <a:pt x="19" y="6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9"/>
                  </a:lnTo>
                  <a:lnTo>
                    <a:pt x="0" y="19"/>
                  </a:lnTo>
                  <a:lnTo>
                    <a:pt x="6" y="19"/>
                  </a:lnTo>
                  <a:close/>
                </a:path>
              </a:pathLst>
            </a:custGeom>
            <a:solidFill>
              <a:schemeClr val="accent2">
                <a:lumMod val="20000"/>
                <a:lumOff val="80000"/>
                <a:alpha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485" name="フリーフォーム 484"/>
            <p:cNvSpPr>
              <a:spLocks/>
            </p:cNvSpPr>
            <p:nvPr/>
          </p:nvSpPr>
          <p:spPr bwMode="auto">
            <a:xfrm>
              <a:off x="1867" y="1525"/>
              <a:ext cx="32" cy="44"/>
            </a:xfrm>
            <a:custGeom>
              <a:avLst/>
              <a:gdLst/>
              <a:ahLst/>
              <a:cxnLst>
                <a:cxn ang="0">
                  <a:pos x="25" y="18"/>
                </a:cxn>
                <a:cxn ang="0">
                  <a:pos x="25" y="6"/>
                </a:cxn>
                <a:cxn ang="0">
                  <a:pos x="13" y="0"/>
                </a:cxn>
                <a:cxn ang="0">
                  <a:pos x="0" y="6"/>
                </a:cxn>
                <a:cxn ang="0">
                  <a:pos x="0" y="12"/>
                </a:cxn>
                <a:cxn ang="0">
                  <a:pos x="6" y="18"/>
                </a:cxn>
                <a:cxn ang="0">
                  <a:pos x="13" y="31"/>
                </a:cxn>
                <a:cxn ang="0">
                  <a:pos x="13" y="37"/>
                </a:cxn>
                <a:cxn ang="0">
                  <a:pos x="19" y="44"/>
                </a:cxn>
                <a:cxn ang="0">
                  <a:pos x="25" y="44"/>
                </a:cxn>
                <a:cxn ang="0">
                  <a:pos x="32" y="44"/>
                </a:cxn>
                <a:cxn ang="0">
                  <a:pos x="32" y="31"/>
                </a:cxn>
                <a:cxn ang="0">
                  <a:pos x="25" y="25"/>
                </a:cxn>
                <a:cxn ang="0">
                  <a:pos x="19" y="25"/>
                </a:cxn>
                <a:cxn ang="0">
                  <a:pos x="19" y="18"/>
                </a:cxn>
                <a:cxn ang="0">
                  <a:pos x="25" y="18"/>
                </a:cxn>
              </a:cxnLst>
              <a:rect l="0" t="0" r="0" b="0"/>
              <a:pathLst>
                <a:path w="32" h="44">
                  <a:moveTo>
                    <a:pt x="25" y="18"/>
                  </a:moveTo>
                  <a:lnTo>
                    <a:pt x="25" y="6"/>
                  </a:lnTo>
                  <a:lnTo>
                    <a:pt x="13" y="0"/>
                  </a:lnTo>
                  <a:lnTo>
                    <a:pt x="0" y="6"/>
                  </a:lnTo>
                  <a:lnTo>
                    <a:pt x="0" y="12"/>
                  </a:lnTo>
                  <a:lnTo>
                    <a:pt x="6" y="18"/>
                  </a:lnTo>
                  <a:lnTo>
                    <a:pt x="13" y="31"/>
                  </a:lnTo>
                  <a:lnTo>
                    <a:pt x="13" y="37"/>
                  </a:lnTo>
                  <a:lnTo>
                    <a:pt x="19" y="44"/>
                  </a:lnTo>
                  <a:lnTo>
                    <a:pt x="25" y="44"/>
                  </a:lnTo>
                  <a:lnTo>
                    <a:pt x="32" y="44"/>
                  </a:lnTo>
                  <a:lnTo>
                    <a:pt x="32" y="31"/>
                  </a:lnTo>
                  <a:lnTo>
                    <a:pt x="25" y="25"/>
                  </a:lnTo>
                  <a:lnTo>
                    <a:pt x="19" y="25"/>
                  </a:lnTo>
                  <a:lnTo>
                    <a:pt x="19" y="18"/>
                  </a:lnTo>
                  <a:lnTo>
                    <a:pt x="25" y="18"/>
                  </a:lnTo>
                  <a:close/>
                </a:path>
              </a:pathLst>
            </a:custGeom>
            <a:solidFill>
              <a:schemeClr val="accent2">
                <a:lumMod val="20000"/>
                <a:lumOff val="80000"/>
                <a:alpha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486" name="フリーフォーム 485"/>
            <p:cNvSpPr>
              <a:spLocks/>
            </p:cNvSpPr>
            <p:nvPr/>
          </p:nvSpPr>
          <p:spPr bwMode="auto">
            <a:xfrm>
              <a:off x="2423" y="856"/>
              <a:ext cx="25" cy="19"/>
            </a:xfrm>
            <a:custGeom>
              <a:avLst/>
              <a:gdLst/>
              <a:ahLst/>
              <a:cxnLst>
                <a:cxn ang="0">
                  <a:pos x="19" y="19"/>
                </a:cxn>
                <a:cxn ang="0">
                  <a:pos x="25" y="12"/>
                </a:cxn>
                <a:cxn ang="0">
                  <a:pos x="19" y="6"/>
                </a:cxn>
                <a:cxn ang="0">
                  <a:pos x="12" y="0"/>
                </a:cxn>
                <a:cxn ang="0">
                  <a:pos x="6" y="0"/>
                </a:cxn>
                <a:cxn ang="0">
                  <a:pos x="0" y="6"/>
                </a:cxn>
                <a:cxn ang="0">
                  <a:pos x="0" y="12"/>
                </a:cxn>
                <a:cxn ang="0">
                  <a:pos x="6" y="19"/>
                </a:cxn>
                <a:cxn ang="0">
                  <a:pos x="12" y="19"/>
                </a:cxn>
                <a:cxn ang="0">
                  <a:pos x="19" y="19"/>
                </a:cxn>
              </a:cxnLst>
              <a:rect l="0" t="0" r="0" b="0"/>
              <a:pathLst>
                <a:path w="25" h="19">
                  <a:moveTo>
                    <a:pt x="19" y="19"/>
                  </a:moveTo>
                  <a:lnTo>
                    <a:pt x="25" y="12"/>
                  </a:lnTo>
                  <a:lnTo>
                    <a:pt x="19" y="6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6"/>
                  </a:lnTo>
                  <a:lnTo>
                    <a:pt x="0" y="12"/>
                  </a:lnTo>
                  <a:lnTo>
                    <a:pt x="6" y="19"/>
                  </a:lnTo>
                  <a:lnTo>
                    <a:pt x="12" y="19"/>
                  </a:lnTo>
                  <a:lnTo>
                    <a:pt x="19" y="19"/>
                  </a:lnTo>
                  <a:close/>
                </a:path>
              </a:pathLst>
            </a:custGeom>
            <a:solidFill>
              <a:schemeClr val="accent2">
                <a:lumMod val="20000"/>
                <a:lumOff val="80000"/>
                <a:alpha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ja-JP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1031" name="タイトル プレースホルダー 1030"/>
          <p:cNvSpPr>
            <a:spLocks noGrp="1"/>
          </p:cNvSpPr>
          <p:nvPr>
            <p:ph type="title"/>
          </p:nvPr>
        </p:nvSpPr>
        <p:spPr bwMode="auto">
          <a:xfrm>
            <a:off x="928662" y="571480"/>
            <a:ext cx="7358114" cy="71438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ctr" compatLnSpc="1">
            <a:normAutofit/>
            <a:scene3d>
              <a:camera prst="orthographicFront"/>
              <a:lightRig rig="threePt" dir="t"/>
            </a:scene3d>
            <a:sp3d/>
          </a:bodyPr>
          <a:lstStyle/>
          <a:p>
            <a:r>
              <a:rPr kumimoji="0" lang="ja-JP" altLang="en-US"/>
              <a:t>マスター タイトルの書式設定</a:t>
            </a:r>
            <a:endParaRPr kumimoji="0" lang="en-US"/>
          </a:p>
        </p:txBody>
      </p:sp>
      <p:sp>
        <p:nvSpPr>
          <p:cNvPr id="1032" name="テキスト プレースホルダー 1031"/>
          <p:cNvSpPr>
            <a:spLocks noGrp="1"/>
          </p:cNvSpPr>
          <p:nvPr>
            <p:ph type="body" idx="1"/>
          </p:nvPr>
        </p:nvSpPr>
        <p:spPr bwMode="auto">
          <a:xfrm>
            <a:off x="928662" y="1285862"/>
            <a:ext cx="7358114" cy="4525963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>
            <a:normAutofit/>
          </a:bodyPr>
          <a:lstStyle/>
          <a:p>
            <a:pPr lvl="0" eaLnBrk="1" latinLnBrk="0" hangingPunct="1"/>
            <a:r>
              <a:rPr kumimoji="0" lang="ja-JP" altLang="en-US"/>
              <a:t>マスター テキストの書式設定</a:t>
            </a:r>
          </a:p>
          <a:p>
            <a:pPr lvl="1" eaLnBrk="1" latinLnBrk="0" hangingPunct="1"/>
            <a:r>
              <a:rPr kumimoji="0" lang="ja-JP" altLang="en-US"/>
              <a:t>第 </a:t>
            </a:r>
            <a:r>
              <a:rPr kumimoji="0" lang="en-US" altLang="ja-JP"/>
              <a:t>2 </a:t>
            </a:r>
            <a:r>
              <a:rPr kumimoji="0" lang="ja-JP" altLang="en-US"/>
              <a:t>レベル</a:t>
            </a:r>
          </a:p>
          <a:p>
            <a:pPr lvl="2" eaLnBrk="1" latinLnBrk="0" hangingPunct="1"/>
            <a:r>
              <a:rPr kumimoji="0" lang="ja-JP" altLang="en-US"/>
              <a:t>第 </a:t>
            </a:r>
            <a:r>
              <a:rPr kumimoji="0" lang="en-US" altLang="ja-JP"/>
              <a:t>3 </a:t>
            </a:r>
            <a:r>
              <a:rPr kumimoji="0" lang="ja-JP" altLang="en-US"/>
              <a:t>レベル</a:t>
            </a:r>
          </a:p>
          <a:p>
            <a:pPr lvl="3" eaLnBrk="1" latinLnBrk="0" hangingPunct="1"/>
            <a:r>
              <a:rPr kumimoji="0" lang="ja-JP" altLang="en-US"/>
              <a:t>第 </a:t>
            </a:r>
            <a:r>
              <a:rPr kumimoji="0" lang="en-US" altLang="ja-JP"/>
              <a:t>4 </a:t>
            </a:r>
            <a:r>
              <a:rPr kumimoji="0" lang="ja-JP" altLang="en-US"/>
              <a:t>レベル</a:t>
            </a:r>
          </a:p>
          <a:p>
            <a:pPr lvl="4" eaLnBrk="1" latinLnBrk="0" hangingPunct="1"/>
            <a:r>
              <a:rPr kumimoji="0" lang="ja-JP" altLang="en-US"/>
              <a:t>第 </a:t>
            </a:r>
            <a:r>
              <a:rPr kumimoji="0" lang="en-US" altLang="ja-JP"/>
              <a:t>5 </a:t>
            </a:r>
            <a:r>
              <a:rPr kumimoji="0" lang="ja-JP" altLang="en-US"/>
              <a:t>レベル</a:t>
            </a:r>
            <a:endParaRPr kumimoji="0" lang="en-US"/>
          </a:p>
        </p:txBody>
      </p:sp>
      <p:sp>
        <p:nvSpPr>
          <p:cNvPr id="29" name="日付プレースホルダー 28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rtlCol="0" anchor="ctr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2">
                    <a:lumMod val="10000"/>
                  </a:schemeClr>
                </a:solidFill>
              </a:defRPr>
            </a:lvl1pPr>
          </a:lstStyle>
          <a:p>
            <a:pPr>
              <a:defRPr/>
            </a:pPr>
            <a:endParaRPr lang="en-US" altLang="ja-JP">
              <a:solidFill>
                <a:srgbClr val="FFFFD2">
                  <a:lumMod val="10000"/>
                </a:srgbClr>
              </a:solidFill>
            </a:endParaRPr>
          </a:p>
        </p:txBody>
      </p:sp>
      <p:sp>
        <p:nvSpPr>
          <p:cNvPr id="1034" name="フッター プレースホルダー 1033"/>
          <p:cNvSpPr>
            <a:spLocks noGrp="1"/>
          </p:cNvSpPr>
          <p:nvPr>
            <p:ph type="ftr" sz="quarter" idx="3"/>
          </p:nvPr>
        </p:nvSpPr>
        <p:spPr bwMode="auto">
          <a:xfrm>
            <a:off x="3124200" y="6356350"/>
            <a:ext cx="2895600" cy="365125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ctr" compatLnSpc="1"/>
          <a:lstStyle>
            <a:lvl1pPr algn="ctr" eaLnBrk="1" latinLnBrk="0" hangingPunct="1">
              <a:defRPr kumimoji="0" sz="1200">
                <a:solidFill>
                  <a:schemeClr val="tx2">
                    <a:lumMod val="10000"/>
                  </a:schemeClr>
                </a:solidFill>
              </a:defRPr>
            </a:lvl1pPr>
          </a:lstStyle>
          <a:p>
            <a:pPr>
              <a:defRPr/>
            </a:pPr>
            <a:endParaRPr lang="en-US" altLang="ja-JP">
              <a:solidFill>
                <a:srgbClr val="FFFFD2">
                  <a:lumMod val="10000"/>
                </a:srgbClr>
              </a:solidFill>
            </a:endParaRPr>
          </a:p>
        </p:txBody>
      </p:sp>
      <p:sp>
        <p:nvSpPr>
          <p:cNvPr id="10" name="スライド番号プレースホルダー 9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rtlCol="0" anchor="ctr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2">
                    <a:lumMod val="10000"/>
                  </a:schemeClr>
                </a:solidFill>
              </a:defRPr>
            </a:lvl1pPr>
          </a:lstStyle>
          <a:p>
            <a:pPr>
              <a:defRPr/>
            </a:pPr>
            <a:fld id="{6B16BF8E-7B77-3441-9A6A-D34A8C02D04D}" type="slidenum">
              <a:rPr lang="en-US" altLang="ja-JP">
                <a:solidFill>
                  <a:srgbClr val="FFFFD2">
                    <a:lumMod val="10000"/>
                  </a:srgbClr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FFFFD2">
                  <a:lumMod val="1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363542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9648" r:id="rId1"/>
    <p:sldLayoutId id="2147489649" r:id="rId2"/>
    <p:sldLayoutId id="2147489650" r:id="rId3"/>
    <p:sldLayoutId id="2147489651" r:id="rId4"/>
    <p:sldLayoutId id="2147489652" r:id="rId5"/>
    <p:sldLayoutId id="2147489653" r:id="rId6"/>
    <p:sldLayoutId id="2147489654" r:id="rId7"/>
    <p:sldLayoutId id="2147489655" r:id="rId8"/>
    <p:sldLayoutId id="2147489656" r:id="rId9"/>
    <p:sldLayoutId id="2147489657" r:id="rId10"/>
    <p:sldLayoutId id="2147489658" r:id="rId11"/>
  </p:sldLayoutIdLst>
  <p:txStyles>
    <p:titleStyle>
      <a:lvl1pPr marL="0" indent="0" algn="ctr" defTabSz="-13873163" eaLnBrk="1" fontAlgn="base" latinLnBrk="0" hangingPunct="1">
        <a:spcBef>
          <a:spcPct val="0"/>
        </a:spcBef>
        <a:spcAft>
          <a:spcPct val="0"/>
        </a:spcAft>
        <a:defRPr kumimoji="1" sz="4200">
          <a:ln w="0">
            <a:noFill/>
          </a:ln>
          <a:solidFill>
            <a:srgbClr val="000000"/>
          </a:solidFill>
          <a:effectLst/>
          <a:latin typeface="+mj-lt"/>
          <a:ea typeface="+mj-ea"/>
          <a:cs typeface="+mj-cs"/>
        </a:defRPr>
      </a:lvl1pPr>
      <a:lvl2pPr marL="342900" indent="-342900" algn="ctr" defTabSz="-13873163" eaLnBrk="1" fontAlgn="base" latinLnBrk="0" hangingPunct="1">
        <a:spcBef>
          <a:spcPct val="0"/>
        </a:spcBef>
        <a:spcAft>
          <a:spcPct val="0"/>
        </a:spcAft>
        <a:defRPr kumimoji="1" sz="4400">
          <a:solidFill>
            <a:schemeClr val="tx2">
              <a:alpha val="100000"/>
            </a:schemeClr>
          </a:solidFill>
          <a:latin typeface="Constantia"/>
          <a:ea typeface="HG行書体"/>
        </a:defRPr>
      </a:lvl2pPr>
      <a:lvl3pPr marL="342900" indent="-342900" algn="ctr" defTabSz="-13873163" eaLnBrk="1" fontAlgn="base" latinLnBrk="0" hangingPunct="1">
        <a:spcBef>
          <a:spcPct val="0"/>
        </a:spcBef>
        <a:spcAft>
          <a:spcPct val="0"/>
        </a:spcAft>
        <a:defRPr kumimoji="1" sz="4400">
          <a:solidFill>
            <a:schemeClr val="tx2">
              <a:alpha val="100000"/>
            </a:schemeClr>
          </a:solidFill>
          <a:latin typeface="Constantia"/>
          <a:ea typeface="HG行書体"/>
        </a:defRPr>
      </a:lvl3pPr>
      <a:lvl4pPr marL="342900" indent="-342900" algn="ctr" defTabSz="-13873163" eaLnBrk="1" fontAlgn="base" latinLnBrk="0" hangingPunct="1">
        <a:spcBef>
          <a:spcPct val="0"/>
        </a:spcBef>
        <a:spcAft>
          <a:spcPct val="0"/>
        </a:spcAft>
        <a:defRPr kumimoji="1" sz="4400">
          <a:solidFill>
            <a:schemeClr val="tx2">
              <a:alpha val="100000"/>
            </a:schemeClr>
          </a:solidFill>
          <a:latin typeface="Constantia"/>
          <a:ea typeface="HG行書体"/>
        </a:defRPr>
      </a:lvl4pPr>
      <a:lvl5pPr marL="342900" indent="-342900" algn="ctr" defTabSz="-13873163" eaLnBrk="1" fontAlgn="base" latinLnBrk="0" hangingPunct="1">
        <a:spcBef>
          <a:spcPct val="0"/>
        </a:spcBef>
        <a:spcAft>
          <a:spcPct val="0"/>
        </a:spcAft>
        <a:defRPr kumimoji="1" sz="4400">
          <a:solidFill>
            <a:schemeClr val="tx2">
              <a:alpha val="100000"/>
            </a:schemeClr>
          </a:solidFill>
          <a:latin typeface="Constantia"/>
          <a:ea typeface="HG行書体"/>
        </a:defRPr>
      </a:lvl5pPr>
      <a:lvl6pPr marL="800100" indent="-342900" algn="ctr" defTabSz="-13873163" eaLnBrk="1" fontAlgn="base" latinLnBrk="0" hangingPunct="1">
        <a:spcBef>
          <a:spcPct val="0"/>
        </a:spcBef>
        <a:spcAft>
          <a:spcPct val="0"/>
        </a:spcAft>
        <a:defRPr kumimoji="1" sz="4400">
          <a:solidFill>
            <a:schemeClr val="tx2">
              <a:alpha val="100000"/>
            </a:schemeClr>
          </a:solidFill>
          <a:latin typeface="Constantia"/>
          <a:ea typeface="HG行書体"/>
        </a:defRPr>
      </a:lvl6pPr>
      <a:lvl7pPr marL="1257300" indent="-342900" algn="ctr" defTabSz="-13873163" eaLnBrk="1" fontAlgn="base" latinLnBrk="0" hangingPunct="1">
        <a:spcBef>
          <a:spcPct val="0"/>
        </a:spcBef>
        <a:spcAft>
          <a:spcPct val="0"/>
        </a:spcAft>
        <a:defRPr kumimoji="1" sz="4400">
          <a:solidFill>
            <a:schemeClr val="tx2">
              <a:alpha val="100000"/>
            </a:schemeClr>
          </a:solidFill>
          <a:latin typeface="Constantia"/>
          <a:ea typeface="HG行書体"/>
        </a:defRPr>
      </a:lvl7pPr>
      <a:lvl8pPr marL="1714500" indent="-342900" algn="ctr" defTabSz="-13873163" eaLnBrk="1" fontAlgn="base" latinLnBrk="0" hangingPunct="1">
        <a:spcBef>
          <a:spcPct val="0"/>
        </a:spcBef>
        <a:spcAft>
          <a:spcPct val="0"/>
        </a:spcAft>
        <a:defRPr kumimoji="1" sz="4400">
          <a:solidFill>
            <a:schemeClr val="tx2">
              <a:alpha val="100000"/>
            </a:schemeClr>
          </a:solidFill>
          <a:latin typeface="Constantia"/>
          <a:ea typeface="HG行書体"/>
        </a:defRPr>
      </a:lvl8pPr>
      <a:lvl9pPr marL="2171700" indent="-342900" algn="ctr" defTabSz="-13873163" eaLnBrk="1" fontAlgn="base" latinLnBrk="0" hangingPunct="1">
        <a:spcBef>
          <a:spcPct val="0"/>
        </a:spcBef>
        <a:spcAft>
          <a:spcPct val="0"/>
        </a:spcAft>
        <a:defRPr kumimoji="1" sz="4400">
          <a:solidFill>
            <a:schemeClr val="tx2">
              <a:alpha val="100000"/>
            </a:schemeClr>
          </a:solidFill>
          <a:latin typeface="Constantia"/>
          <a:ea typeface="HG行書体"/>
        </a:defRPr>
      </a:lvl9pPr>
    </p:titleStyle>
    <p:bodyStyle>
      <a:lvl1pPr marL="342900" indent="-342900" algn="l" defTabSz="-13873163" eaLnBrk="1" fontAlgn="base" latinLnBrk="0" hangingPunct="1">
        <a:spcBef>
          <a:spcPct val="20000"/>
        </a:spcBef>
        <a:spcAft>
          <a:spcPct val="0"/>
        </a:spcAft>
        <a:buClr>
          <a:schemeClr val="accent5">
            <a:lumMod val="75000"/>
          </a:schemeClr>
        </a:buClr>
        <a:buSzPct val="80000"/>
        <a:buFont typeface="Wingdings"/>
        <a:buChar char="l"/>
        <a:defRPr kumimoji="1" sz="3200">
          <a:solidFill>
            <a:schemeClr val="tx2">
              <a:shade val="10000"/>
            </a:schemeClr>
          </a:solidFill>
          <a:latin typeface="+mn-lt"/>
          <a:ea typeface="+mn-ea"/>
          <a:cs typeface="+mn-cs"/>
        </a:defRPr>
      </a:lvl1pPr>
      <a:lvl2pPr marL="742950" indent="-285750" algn="l" defTabSz="-13873163" eaLnBrk="1" fontAlgn="base" latinLnBrk="0" hangingPunct="1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"/>
        <a:buChar char="l"/>
        <a:defRPr kumimoji="1" sz="2800">
          <a:solidFill>
            <a:schemeClr val="tx2">
              <a:shade val="10000"/>
            </a:schemeClr>
          </a:solidFill>
          <a:latin typeface="+mn-lt"/>
          <a:ea typeface="+mn-ea"/>
          <a:cs typeface="+mn-cs"/>
        </a:defRPr>
      </a:lvl2pPr>
      <a:lvl3pPr marL="1143000" indent="-228600" algn="l" defTabSz="-13873163" eaLnBrk="1" fontAlgn="base" latinLnBrk="0" hangingPunct="1">
        <a:spcBef>
          <a:spcPct val="20000"/>
        </a:spcBef>
        <a:spcAft>
          <a:spcPct val="0"/>
        </a:spcAft>
        <a:buClr>
          <a:schemeClr val="accent4"/>
        </a:buClr>
        <a:buSzPct val="80000"/>
        <a:buFont typeface="Wingdings"/>
        <a:buChar char="l"/>
        <a:defRPr kumimoji="1" sz="2400">
          <a:solidFill>
            <a:schemeClr val="tx2">
              <a:shade val="10000"/>
            </a:schemeClr>
          </a:solidFill>
          <a:latin typeface="+mn-lt"/>
          <a:ea typeface="+mn-ea"/>
          <a:cs typeface="+mn-cs"/>
        </a:defRPr>
      </a:lvl3pPr>
      <a:lvl4pPr marL="1600200" indent="-228600" algn="l" defTabSz="-13873163" eaLnBrk="1" fontAlgn="base" latinLnBrk="0" hangingPunct="1">
        <a:spcBef>
          <a:spcPct val="20000"/>
        </a:spcBef>
        <a:spcAft>
          <a:spcPct val="0"/>
        </a:spcAft>
        <a:buClr>
          <a:schemeClr val="accent2">
            <a:shade val="75000"/>
          </a:schemeClr>
        </a:buClr>
        <a:buSzPct val="80000"/>
        <a:buFont typeface="Wingdings"/>
        <a:buChar char="l"/>
        <a:defRPr kumimoji="1" sz="2000">
          <a:solidFill>
            <a:schemeClr val="tx2">
              <a:shade val="10000"/>
            </a:schemeClr>
          </a:solidFill>
          <a:latin typeface="+mn-lt"/>
          <a:ea typeface="+mn-ea"/>
          <a:cs typeface="+mn-cs"/>
        </a:defRPr>
      </a:lvl4pPr>
      <a:lvl5pPr marL="2057400" indent="-228600" algn="l" defTabSz="-13873163" eaLnBrk="1" fontAlgn="base" latinLnBrk="0" hangingPunct="1">
        <a:spcBef>
          <a:spcPct val="20000"/>
        </a:spcBef>
        <a:spcAft>
          <a:spcPct val="0"/>
        </a:spcAft>
        <a:buClr>
          <a:schemeClr val="accent6">
            <a:tint val="60000"/>
          </a:schemeClr>
        </a:buClr>
        <a:buSzPct val="80000"/>
        <a:buFont typeface="Wingdings"/>
        <a:buChar char="l"/>
        <a:defRPr kumimoji="1" sz="2000">
          <a:solidFill>
            <a:schemeClr val="tx2">
              <a:shade val="10000"/>
            </a:schemeClr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5">
            <a:tint val="60000"/>
          </a:schemeClr>
        </a:buClr>
        <a:buSzPct val="80000"/>
        <a:buFont typeface="Wingdings"/>
        <a:buChar char="l"/>
        <a:defRPr kumimoji="1" sz="2000">
          <a:solidFill>
            <a:schemeClr val="tx2">
              <a:shade val="10000"/>
            </a:schemeClr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l"/>
        <a:defRPr kumimoji="1" sz="2000">
          <a:solidFill>
            <a:schemeClr val="tx2">
              <a:shade val="10000"/>
            </a:schemeClr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4">
            <a:tint val="60000"/>
          </a:schemeClr>
        </a:buClr>
        <a:buSzPct val="60000"/>
        <a:buFont typeface="Wingdings"/>
        <a:buChar char="l"/>
        <a:defRPr kumimoji="1" sz="2000">
          <a:solidFill>
            <a:schemeClr val="tx2">
              <a:shade val="10000"/>
            </a:schemeClr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0000"/>
        <a:buFont typeface="Wingdings"/>
        <a:buChar char="l"/>
        <a:defRPr kumimoji="1" sz="2000">
          <a:solidFill>
            <a:schemeClr val="tx2">
              <a:shade val="10000"/>
            </a:schemeClr>
          </a:solidFill>
          <a:latin typeface="+mn-lt"/>
          <a:ea typeface="+mn-ea"/>
          <a:cs typeface="+mn-cs"/>
        </a:defRPr>
      </a:lvl9pPr>
    </p:bodyStyle>
    <p:otherStyle>
      <a:lvl1pPr algn="l" eaLnBrk="1" fontAlgn="base" latinLnBrk="0" hangingPunct="1">
        <a:spcBef>
          <a:spcPct val="0"/>
        </a:spcBef>
        <a:spcAft>
          <a:spcPct val="0"/>
        </a:spcAft>
        <a:defRPr kumimoji="1">
          <a:solidFill>
            <a:schemeClr val="tx1">
              <a:alpha val="100000"/>
            </a:schemeClr>
          </a:solidFill>
          <a:latin typeface="+mn-lt"/>
          <a:ea typeface="+mn-ea"/>
          <a:cs typeface="+mn-cs"/>
        </a:defRPr>
      </a:lvl1pPr>
      <a:lvl2pPr marL="457200" algn="l" eaLnBrk="1" fontAlgn="base" latinLnBrk="0" hangingPunct="1">
        <a:spcBef>
          <a:spcPct val="0"/>
        </a:spcBef>
        <a:spcAft>
          <a:spcPct val="0"/>
        </a:spcAft>
        <a:defRPr kumimoji="1">
          <a:solidFill>
            <a:schemeClr val="tx1">
              <a:alpha val="100000"/>
            </a:schemeClr>
          </a:solidFill>
          <a:latin typeface="+mn-lt"/>
          <a:ea typeface="+mn-ea"/>
          <a:cs typeface="+mn-cs"/>
        </a:defRPr>
      </a:lvl2pPr>
      <a:lvl3pPr marL="914400" algn="l" eaLnBrk="1" fontAlgn="base" latinLnBrk="0" hangingPunct="1">
        <a:spcBef>
          <a:spcPct val="0"/>
        </a:spcBef>
        <a:spcAft>
          <a:spcPct val="0"/>
        </a:spcAft>
        <a:defRPr kumimoji="1">
          <a:solidFill>
            <a:schemeClr val="tx1">
              <a:alpha val="100000"/>
            </a:schemeClr>
          </a:solidFill>
          <a:latin typeface="+mn-lt"/>
          <a:ea typeface="+mn-ea"/>
          <a:cs typeface="+mn-cs"/>
        </a:defRPr>
      </a:lvl3pPr>
      <a:lvl4pPr marL="1371600" algn="l" eaLnBrk="1" fontAlgn="base" latinLnBrk="0" hangingPunct="1">
        <a:spcBef>
          <a:spcPct val="0"/>
        </a:spcBef>
        <a:spcAft>
          <a:spcPct val="0"/>
        </a:spcAft>
        <a:defRPr kumimoji="1">
          <a:solidFill>
            <a:schemeClr val="tx1">
              <a:alpha val="100000"/>
            </a:schemeClr>
          </a:solidFill>
          <a:latin typeface="+mn-lt"/>
          <a:ea typeface="+mn-ea"/>
          <a:cs typeface="+mn-cs"/>
        </a:defRPr>
      </a:lvl4pPr>
      <a:lvl5pPr marL="1828800" algn="l" eaLnBrk="1" fontAlgn="base" latinLnBrk="0" hangingPunct="1">
        <a:spcBef>
          <a:spcPct val="0"/>
        </a:spcBef>
        <a:spcAft>
          <a:spcPct val="0"/>
        </a:spcAft>
        <a:defRPr kumimoji="1">
          <a:solidFill>
            <a:schemeClr val="tx1">
              <a:alpha val="100000"/>
            </a:schemeClr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1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1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1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1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タイトル プレースホルダー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マスター タイトルの書式設定</a:t>
            </a:r>
          </a:p>
        </p:txBody>
      </p:sp>
      <p:sp>
        <p:nvSpPr>
          <p:cNvPr id="128003" name="テキスト プレースホルダー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9EC7BD4-5580-D04D-964D-AF7C6900B417}" type="slidenum">
              <a:rPr lang="en-US" altLang="ja-JP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9345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660" r:id="rId1"/>
    <p:sldLayoutId id="2147489661" r:id="rId2"/>
    <p:sldLayoutId id="2147489662" r:id="rId3"/>
    <p:sldLayoutId id="2147489663" r:id="rId4"/>
    <p:sldLayoutId id="2147489664" r:id="rId5"/>
    <p:sldLayoutId id="2147489665" r:id="rId6"/>
    <p:sldLayoutId id="2147489666" r:id="rId7"/>
    <p:sldLayoutId id="2147489667" r:id="rId8"/>
    <p:sldLayoutId id="2147489668" r:id="rId9"/>
    <p:sldLayoutId id="2147489669" r:id="rId10"/>
    <p:sldLayoutId id="2147489670" r:id="rId11"/>
  </p:sldLayoutIdLst>
  <p:txStyles>
    <p:titleStyle>
      <a:lvl1pPr algn="ctr" defTabSz="457200" rtl="0" fontAlgn="base">
        <a:spcBef>
          <a:spcPct val="0"/>
        </a:spcBef>
        <a:spcAft>
          <a:spcPct val="0"/>
        </a:spcAft>
        <a:defRPr kumimoji="1" sz="4400" kern="1200">
          <a:solidFill>
            <a:schemeClr val="tx1"/>
          </a:solidFill>
          <a:latin typeface="+mj-lt"/>
          <a:ea typeface="+mj-ea"/>
          <a:cs typeface="ＭＳ Ｐゴシック" charset="0"/>
        </a:defRPr>
      </a:lvl1pPr>
      <a:lvl2pPr algn="ctr" defTabSz="457200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://ptp.ipap.jp/link?PTP/47/1682" TargetMode="External"/><Relationship Id="rId3" Type="http://schemas.openxmlformats.org/officeDocument/2006/relationships/hyperlink" Target="http://ptp.ipap.jp/link?PTP/43/1334" TargetMode="External"/><Relationship Id="rId7" Type="http://schemas.openxmlformats.org/officeDocument/2006/relationships/hyperlink" Target="http://ptp.ipap.jp/link?PTP/47/1060" TargetMode="External"/><Relationship Id="rId2" Type="http://schemas.openxmlformats.org/officeDocument/2006/relationships/hyperlink" Target="http://ptp.ipap.jp/link?PTP/41/1515" TargetMode="Externa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://ptp.ipap.jp/link?PTP/46/1647" TargetMode="External"/><Relationship Id="rId5" Type="http://schemas.openxmlformats.org/officeDocument/2006/relationships/hyperlink" Target="http://ptp.ipap.jp/link?PTP/45/1955" TargetMode="External"/><Relationship Id="rId10" Type="http://schemas.openxmlformats.org/officeDocument/2006/relationships/hyperlink" Target="http://ptp.ipap.jp/link?PTP/49/634" TargetMode="External"/><Relationship Id="rId4" Type="http://schemas.openxmlformats.org/officeDocument/2006/relationships/hyperlink" Target="http://ptp.ipap.jp/link?PTP/44/1422" TargetMode="External"/><Relationship Id="rId9" Type="http://schemas.openxmlformats.org/officeDocument/2006/relationships/hyperlink" Target="http://ptp.ipap.jp/link?PTP/48/596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emf"/><Relationship Id="rId4" Type="http://schemas.openxmlformats.org/officeDocument/2006/relationships/image" Target="../media/image25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wmf"/><Relationship Id="rId4" Type="http://schemas.openxmlformats.org/officeDocument/2006/relationships/image" Target="../media/image1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wmf"/><Relationship Id="rId13" Type="http://schemas.openxmlformats.org/officeDocument/2006/relationships/image" Target="../media/image37.png"/><Relationship Id="rId3" Type="http://schemas.openxmlformats.org/officeDocument/2006/relationships/tags" Target="../tags/tag4.xml"/><Relationship Id="rId7" Type="http://schemas.openxmlformats.org/officeDocument/2006/relationships/slideLayout" Target="../slideLayouts/slideLayout13.xml"/><Relationship Id="rId12" Type="http://schemas.openxmlformats.org/officeDocument/2006/relationships/image" Target="../media/image36.png"/><Relationship Id="rId2" Type="http://schemas.openxmlformats.org/officeDocument/2006/relationships/tags" Target="../tags/tag3.xml"/><Relationship Id="rId16" Type="http://schemas.openxmlformats.org/officeDocument/2006/relationships/image" Target="../media/image40.emf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image" Target="../media/image35.png"/><Relationship Id="rId5" Type="http://schemas.openxmlformats.org/officeDocument/2006/relationships/tags" Target="../tags/tag6.xml"/><Relationship Id="rId15" Type="http://schemas.openxmlformats.org/officeDocument/2006/relationships/image" Target="../media/image39.png"/><Relationship Id="rId10" Type="http://schemas.openxmlformats.org/officeDocument/2006/relationships/image" Target="../media/image34.wmf"/><Relationship Id="rId4" Type="http://schemas.openxmlformats.org/officeDocument/2006/relationships/tags" Target="../tags/tag5.xml"/><Relationship Id="rId9" Type="http://schemas.openxmlformats.org/officeDocument/2006/relationships/image" Target="../media/image33.png"/><Relationship Id="rId1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8.emf"/><Relationship Id="rId18" Type="http://schemas.openxmlformats.org/officeDocument/2006/relationships/image" Target="../media/image53.emf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43.emf"/><Relationship Id="rId12" Type="http://schemas.openxmlformats.org/officeDocument/2006/relationships/image" Target="../media/image47.emf"/><Relationship Id="rId17" Type="http://schemas.openxmlformats.org/officeDocument/2006/relationships/image" Target="../media/image52.emf"/><Relationship Id="rId2" Type="http://schemas.openxmlformats.org/officeDocument/2006/relationships/tags" Target="../tags/tag9.xml"/><Relationship Id="rId16" Type="http://schemas.openxmlformats.org/officeDocument/2006/relationships/image" Target="../media/image51.emf"/><Relationship Id="rId1" Type="http://schemas.openxmlformats.org/officeDocument/2006/relationships/tags" Target="../tags/tag8.xml"/><Relationship Id="rId6" Type="http://schemas.openxmlformats.org/officeDocument/2006/relationships/image" Target="../media/image42.emf"/><Relationship Id="rId11" Type="http://schemas.openxmlformats.org/officeDocument/2006/relationships/image" Target="../media/image46.emf"/><Relationship Id="rId5" Type="http://schemas.openxmlformats.org/officeDocument/2006/relationships/image" Target="../media/image36.png"/><Relationship Id="rId15" Type="http://schemas.openxmlformats.org/officeDocument/2006/relationships/image" Target="../media/image50.emf"/><Relationship Id="rId10" Type="http://schemas.openxmlformats.org/officeDocument/2006/relationships/image" Target="../media/image45.emf"/><Relationship Id="rId4" Type="http://schemas.openxmlformats.org/officeDocument/2006/relationships/image" Target="../media/image41.emf"/><Relationship Id="rId9" Type="http://schemas.openxmlformats.org/officeDocument/2006/relationships/image" Target="../media/image44.emf"/><Relationship Id="rId14" Type="http://schemas.openxmlformats.org/officeDocument/2006/relationships/image" Target="../media/image49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8.emf"/><Relationship Id="rId5" Type="http://schemas.openxmlformats.org/officeDocument/2006/relationships/image" Target="../media/image57.emf"/><Relationship Id="rId4" Type="http://schemas.openxmlformats.org/officeDocument/2006/relationships/image" Target="../media/image56.em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emf"/><Relationship Id="rId3" Type="http://schemas.openxmlformats.org/officeDocument/2006/relationships/image" Target="../media/image60.emf"/><Relationship Id="rId7" Type="http://schemas.openxmlformats.org/officeDocument/2006/relationships/image" Target="../media/image64.emf"/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3.emf"/><Relationship Id="rId5" Type="http://schemas.openxmlformats.org/officeDocument/2006/relationships/image" Target="../media/image62.emf"/><Relationship Id="rId4" Type="http://schemas.openxmlformats.org/officeDocument/2006/relationships/image" Target="../media/image61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8.em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emf"/><Relationship Id="rId13" Type="http://schemas.openxmlformats.org/officeDocument/2006/relationships/image" Target="../media/image66.emf"/><Relationship Id="rId3" Type="http://schemas.openxmlformats.org/officeDocument/2006/relationships/image" Target="../media/image70.emf"/><Relationship Id="rId7" Type="http://schemas.openxmlformats.org/officeDocument/2006/relationships/image" Target="../media/image74.emf"/><Relationship Id="rId12" Type="http://schemas.openxmlformats.org/officeDocument/2006/relationships/image" Target="../media/image78.emf"/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3.emf"/><Relationship Id="rId11" Type="http://schemas.openxmlformats.org/officeDocument/2006/relationships/image" Target="../media/image77.emf"/><Relationship Id="rId5" Type="http://schemas.openxmlformats.org/officeDocument/2006/relationships/image" Target="../media/image72.emf"/><Relationship Id="rId10" Type="http://schemas.openxmlformats.org/officeDocument/2006/relationships/image" Target="../media/image52.emf"/><Relationship Id="rId4" Type="http://schemas.openxmlformats.org/officeDocument/2006/relationships/image" Target="../media/image71.emf"/><Relationship Id="rId9" Type="http://schemas.openxmlformats.org/officeDocument/2006/relationships/image" Target="../media/image76.em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tags" Target="../tags/tag17.xml"/><Relationship Id="rId13" Type="http://schemas.openxmlformats.org/officeDocument/2006/relationships/image" Target="../media/image82.png"/><Relationship Id="rId18" Type="http://schemas.openxmlformats.org/officeDocument/2006/relationships/image" Target="../media/image27.png"/><Relationship Id="rId3" Type="http://schemas.openxmlformats.org/officeDocument/2006/relationships/tags" Target="../tags/tag12.xml"/><Relationship Id="rId7" Type="http://schemas.openxmlformats.org/officeDocument/2006/relationships/tags" Target="../tags/tag16.xml"/><Relationship Id="rId12" Type="http://schemas.openxmlformats.org/officeDocument/2006/relationships/image" Target="../media/image81.png"/><Relationship Id="rId17" Type="http://schemas.openxmlformats.org/officeDocument/2006/relationships/image" Target="../media/image86.emf"/><Relationship Id="rId2" Type="http://schemas.openxmlformats.org/officeDocument/2006/relationships/tags" Target="../tags/tag11.xml"/><Relationship Id="rId16" Type="http://schemas.openxmlformats.org/officeDocument/2006/relationships/image" Target="../media/image85.emf"/><Relationship Id="rId1" Type="http://schemas.openxmlformats.org/officeDocument/2006/relationships/tags" Target="../tags/tag10.xml"/><Relationship Id="rId6" Type="http://schemas.openxmlformats.org/officeDocument/2006/relationships/tags" Target="../tags/tag15.xml"/><Relationship Id="rId11" Type="http://schemas.openxmlformats.org/officeDocument/2006/relationships/image" Target="../media/image80.png"/><Relationship Id="rId5" Type="http://schemas.openxmlformats.org/officeDocument/2006/relationships/tags" Target="../tags/tag14.xml"/><Relationship Id="rId15" Type="http://schemas.openxmlformats.org/officeDocument/2006/relationships/image" Target="../media/image84.png"/><Relationship Id="rId10" Type="http://schemas.openxmlformats.org/officeDocument/2006/relationships/image" Target="../media/image79.png"/><Relationship Id="rId4" Type="http://schemas.openxmlformats.org/officeDocument/2006/relationships/tags" Target="../tags/tag13.xml"/><Relationship Id="rId9" Type="http://schemas.openxmlformats.org/officeDocument/2006/relationships/slideLayout" Target="../slideLayouts/slideLayout13.xml"/><Relationship Id="rId14" Type="http://schemas.openxmlformats.org/officeDocument/2006/relationships/image" Target="../media/image8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emf"/><Relationship Id="rId2" Type="http://schemas.openxmlformats.org/officeDocument/2006/relationships/image" Target="../media/image87.em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1.emf"/><Relationship Id="rId5" Type="http://schemas.openxmlformats.org/officeDocument/2006/relationships/image" Target="../media/image90.emf"/><Relationship Id="rId4" Type="http://schemas.openxmlformats.org/officeDocument/2006/relationships/image" Target="../media/image89.em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emf"/><Relationship Id="rId3" Type="http://schemas.openxmlformats.org/officeDocument/2006/relationships/image" Target="../media/image93.emf"/><Relationship Id="rId7" Type="http://schemas.openxmlformats.org/officeDocument/2006/relationships/image" Target="../media/image97.emf"/><Relationship Id="rId2" Type="http://schemas.openxmlformats.org/officeDocument/2006/relationships/image" Target="../media/image92.em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6.emf"/><Relationship Id="rId11" Type="http://schemas.openxmlformats.org/officeDocument/2006/relationships/image" Target="../media/image52.emf"/><Relationship Id="rId5" Type="http://schemas.openxmlformats.org/officeDocument/2006/relationships/image" Target="../media/image95.emf"/><Relationship Id="rId10" Type="http://schemas.openxmlformats.org/officeDocument/2006/relationships/image" Target="../media/image99.emf"/><Relationship Id="rId4" Type="http://schemas.openxmlformats.org/officeDocument/2006/relationships/image" Target="../media/image94.emf"/><Relationship Id="rId9" Type="http://schemas.openxmlformats.org/officeDocument/2006/relationships/image" Target="../media/image69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emf"/><Relationship Id="rId3" Type="http://schemas.openxmlformats.org/officeDocument/2006/relationships/image" Target="../media/image101.emf"/><Relationship Id="rId7" Type="http://schemas.openxmlformats.org/officeDocument/2006/relationships/image" Target="../media/image105.emf"/><Relationship Id="rId2" Type="http://schemas.openxmlformats.org/officeDocument/2006/relationships/image" Target="../media/image100.em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4.emf"/><Relationship Id="rId5" Type="http://schemas.openxmlformats.org/officeDocument/2006/relationships/image" Target="../media/image103.emf"/><Relationship Id="rId4" Type="http://schemas.openxmlformats.org/officeDocument/2006/relationships/image" Target="../media/image102.em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emf"/><Relationship Id="rId3" Type="http://schemas.openxmlformats.org/officeDocument/2006/relationships/image" Target="../media/image108.emf"/><Relationship Id="rId7" Type="http://schemas.openxmlformats.org/officeDocument/2006/relationships/image" Target="../media/image112.emf"/><Relationship Id="rId2" Type="http://schemas.openxmlformats.org/officeDocument/2006/relationships/image" Target="../media/image107.em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1.emf"/><Relationship Id="rId5" Type="http://schemas.openxmlformats.org/officeDocument/2006/relationships/image" Target="../media/image110.emf"/><Relationship Id="rId4" Type="http://schemas.openxmlformats.org/officeDocument/2006/relationships/image" Target="../media/image109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emf"/><Relationship Id="rId2" Type="http://schemas.openxmlformats.org/officeDocument/2006/relationships/image" Target="../media/image114.em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7.emf"/><Relationship Id="rId4" Type="http://schemas.openxmlformats.org/officeDocument/2006/relationships/image" Target="../media/image116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emf"/><Relationship Id="rId2" Type="http://schemas.openxmlformats.org/officeDocument/2006/relationships/image" Target="../media/image118.em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0.emf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emf"/><Relationship Id="rId3" Type="http://schemas.openxmlformats.org/officeDocument/2006/relationships/image" Target="../media/image118.emf"/><Relationship Id="rId7" Type="http://schemas.openxmlformats.org/officeDocument/2006/relationships/image" Target="../media/image125.emf"/><Relationship Id="rId12" Type="http://schemas.openxmlformats.org/officeDocument/2006/relationships/image" Target="../media/image130.emf"/><Relationship Id="rId2" Type="http://schemas.openxmlformats.org/officeDocument/2006/relationships/image" Target="../media/image121.em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4.emf"/><Relationship Id="rId11" Type="http://schemas.openxmlformats.org/officeDocument/2006/relationships/image" Target="../media/image129.emf"/><Relationship Id="rId5" Type="http://schemas.openxmlformats.org/officeDocument/2006/relationships/image" Target="../media/image123.emf"/><Relationship Id="rId10" Type="http://schemas.openxmlformats.org/officeDocument/2006/relationships/image" Target="../media/image128.emf"/><Relationship Id="rId4" Type="http://schemas.openxmlformats.org/officeDocument/2006/relationships/image" Target="../media/image122.emf"/><Relationship Id="rId9" Type="http://schemas.openxmlformats.org/officeDocument/2006/relationships/image" Target="../media/image127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emf"/><Relationship Id="rId2" Type="http://schemas.openxmlformats.org/officeDocument/2006/relationships/image" Target="../media/image122.emf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34.emf"/><Relationship Id="rId5" Type="http://schemas.openxmlformats.org/officeDocument/2006/relationships/image" Target="../media/image133.emf"/><Relationship Id="rId4" Type="http://schemas.openxmlformats.org/officeDocument/2006/relationships/image" Target="../media/image132.emf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png"/><Relationship Id="rId13" Type="http://schemas.openxmlformats.org/officeDocument/2006/relationships/image" Target="../media/image141.png"/><Relationship Id="rId18" Type="http://schemas.openxmlformats.org/officeDocument/2006/relationships/image" Target="../media/image146.emf"/><Relationship Id="rId3" Type="http://schemas.openxmlformats.org/officeDocument/2006/relationships/tags" Target="../tags/tag20.xml"/><Relationship Id="rId7" Type="http://schemas.openxmlformats.org/officeDocument/2006/relationships/slideLayout" Target="../slideLayouts/slideLayout13.xml"/><Relationship Id="rId12" Type="http://schemas.openxmlformats.org/officeDocument/2006/relationships/image" Target="../media/image140.png"/><Relationship Id="rId17" Type="http://schemas.openxmlformats.org/officeDocument/2006/relationships/image" Target="../media/image145.emf"/><Relationship Id="rId2" Type="http://schemas.openxmlformats.org/officeDocument/2006/relationships/tags" Target="../tags/tag19.xml"/><Relationship Id="rId16" Type="http://schemas.openxmlformats.org/officeDocument/2006/relationships/image" Target="../media/image144.emf"/><Relationship Id="rId1" Type="http://schemas.openxmlformats.org/officeDocument/2006/relationships/tags" Target="../tags/tag18.xml"/><Relationship Id="rId6" Type="http://schemas.openxmlformats.org/officeDocument/2006/relationships/tags" Target="../tags/tag23.xml"/><Relationship Id="rId11" Type="http://schemas.openxmlformats.org/officeDocument/2006/relationships/image" Target="../media/image139.png"/><Relationship Id="rId5" Type="http://schemas.openxmlformats.org/officeDocument/2006/relationships/tags" Target="../tags/tag22.xml"/><Relationship Id="rId15" Type="http://schemas.openxmlformats.org/officeDocument/2006/relationships/image" Target="../media/image143.emf"/><Relationship Id="rId10" Type="http://schemas.openxmlformats.org/officeDocument/2006/relationships/image" Target="../media/image138.png"/><Relationship Id="rId19" Type="http://schemas.openxmlformats.org/officeDocument/2006/relationships/image" Target="../media/image147.emf"/><Relationship Id="rId4" Type="http://schemas.openxmlformats.org/officeDocument/2006/relationships/tags" Target="../tags/tag21.xml"/><Relationship Id="rId9" Type="http://schemas.openxmlformats.org/officeDocument/2006/relationships/image" Target="../media/image137.png"/><Relationship Id="rId14" Type="http://schemas.openxmlformats.org/officeDocument/2006/relationships/image" Target="../media/image142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emf"/><Relationship Id="rId7" Type="http://schemas.openxmlformats.org/officeDocument/2006/relationships/image" Target="../media/image153.emf"/><Relationship Id="rId2" Type="http://schemas.openxmlformats.org/officeDocument/2006/relationships/image" Target="../media/image148.em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2.emf"/><Relationship Id="rId5" Type="http://schemas.openxmlformats.org/officeDocument/2006/relationships/image" Target="../media/image151.emf"/><Relationship Id="rId4" Type="http://schemas.openxmlformats.org/officeDocument/2006/relationships/image" Target="../media/image150.emf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tags" Target="../tags/tag31.xml"/><Relationship Id="rId13" Type="http://schemas.openxmlformats.org/officeDocument/2006/relationships/image" Target="../media/image156.png"/><Relationship Id="rId18" Type="http://schemas.openxmlformats.org/officeDocument/2006/relationships/image" Target="../media/image161.png"/><Relationship Id="rId3" Type="http://schemas.openxmlformats.org/officeDocument/2006/relationships/tags" Target="../tags/tag26.xml"/><Relationship Id="rId21" Type="http://schemas.openxmlformats.org/officeDocument/2006/relationships/image" Target="../media/image164.emf"/><Relationship Id="rId7" Type="http://schemas.openxmlformats.org/officeDocument/2006/relationships/tags" Target="../tags/tag30.xml"/><Relationship Id="rId12" Type="http://schemas.openxmlformats.org/officeDocument/2006/relationships/image" Target="../media/image155.png"/><Relationship Id="rId17" Type="http://schemas.openxmlformats.org/officeDocument/2006/relationships/image" Target="../media/image160.png"/><Relationship Id="rId2" Type="http://schemas.openxmlformats.org/officeDocument/2006/relationships/tags" Target="../tags/tag25.xml"/><Relationship Id="rId16" Type="http://schemas.openxmlformats.org/officeDocument/2006/relationships/image" Target="../media/image159.png"/><Relationship Id="rId20" Type="http://schemas.openxmlformats.org/officeDocument/2006/relationships/image" Target="../media/image163.emf"/><Relationship Id="rId1" Type="http://schemas.openxmlformats.org/officeDocument/2006/relationships/tags" Target="../tags/tag24.xml"/><Relationship Id="rId6" Type="http://schemas.openxmlformats.org/officeDocument/2006/relationships/tags" Target="../tags/tag29.xml"/><Relationship Id="rId11" Type="http://schemas.openxmlformats.org/officeDocument/2006/relationships/image" Target="../media/image154.png"/><Relationship Id="rId5" Type="http://schemas.openxmlformats.org/officeDocument/2006/relationships/tags" Target="../tags/tag28.xml"/><Relationship Id="rId15" Type="http://schemas.openxmlformats.org/officeDocument/2006/relationships/image" Target="../media/image158.png"/><Relationship Id="rId10" Type="http://schemas.openxmlformats.org/officeDocument/2006/relationships/slideLayout" Target="../slideLayouts/slideLayout13.xml"/><Relationship Id="rId19" Type="http://schemas.openxmlformats.org/officeDocument/2006/relationships/image" Target="../media/image162.emf"/><Relationship Id="rId4" Type="http://schemas.openxmlformats.org/officeDocument/2006/relationships/tags" Target="../tags/tag27.xml"/><Relationship Id="rId9" Type="http://schemas.openxmlformats.org/officeDocument/2006/relationships/tags" Target="../tags/tag32.xml"/><Relationship Id="rId14" Type="http://schemas.openxmlformats.org/officeDocument/2006/relationships/image" Target="../media/image15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1.emf"/><Relationship Id="rId3" Type="http://schemas.openxmlformats.org/officeDocument/2006/relationships/image" Target="../media/image166.emf"/><Relationship Id="rId7" Type="http://schemas.openxmlformats.org/officeDocument/2006/relationships/image" Target="../media/image170.png"/><Relationship Id="rId2" Type="http://schemas.openxmlformats.org/officeDocument/2006/relationships/image" Target="../media/image165.em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9.emf"/><Relationship Id="rId5" Type="http://schemas.openxmlformats.org/officeDocument/2006/relationships/image" Target="../media/image168.emf"/><Relationship Id="rId4" Type="http://schemas.openxmlformats.org/officeDocument/2006/relationships/image" Target="../media/image167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emf"/><Relationship Id="rId2" Type="http://schemas.openxmlformats.org/officeDocument/2006/relationships/image" Target="../media/image172.em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4.em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7" Type="http://schemas.openxmlformats.org/officeDocument/2006/relationships/image" Target="../media/image180.emf"/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9.emf"/><Relationship Id="rId5" Type="http://schemas.openxmlformats.org/officeDocument/2006/relationships/image" Target="../media/image178.png"/><Relationship Id="rId4" Type="http://schemas.openxmlformats.org/officeDocument/2006/relationships/image" Target="../media/image17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emf"/><Relationship Id="rId2" Type="http://schemas.openxmlformats.org/officeDocument/2006/relationships/image" Target="../media/image181.em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5.emf"/><Relationship Id="rId5" Type="http://schemas.openxmlformats.org/officeDocument/2006/relationships/image" Target="../media/image184.emf"/><Relationship Id="rId4" Type="http://schemas.openxmlformats.org/officeDocument/2006/relationships/image" Target="../media/image183.emf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2.emf"/><Relationship Id="rId3" Type="http://schemas.openxmlformats.org/officeDocument/2006/relationships/image" Target="../media/image187.emf"/><Relationship Id="rId7" Type="http://schemas.openxmlformats.org/officeDocument/2006/relationships/image" Target="../media/image191.emf"/><Relationship Id="rId2" Type="http://schemas.openxmlformats.org/officeDocument/2006/relationships/image" Target="../media/image186.emf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90.emf"/><Relationship Id="rId11" Type="http://schemas.openxmlformats.org/officeDocument/2006/relationships/image" Target="../media/image195.emf"/><Relationship Id="rId5" Type="http://schemas.openxmlformats.org/officeDocument/2006/relationships/image" Target="../media/image189.png"/><Relationship Id="rId10" Type="http://schemas.openxmlformats.org/officeDocument/2006/relationships/image" Target="../media/image194.emf"/><Relationship Id="rId4" Type="http://schemas.openxmlformats.org/officeDocument/2006/relationships/image" Target="../media/image188.png"/><Relationship Id="rId9" Type="http://schemas.openxmlformats.org/officeDocument/2006/relationships/image" Target="../media/image193.emf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2.emf"/><Relationship Id="rId3" Type="http://schemas.openxmlformats.org/officeDocument/2006/relationships/image" Target="../media/image197.emf"/><Relationship Id="rId7" Type="http://schemas.openxmlformats.org/officeDocument/2006/relationships/image" Target="../media/image201.emf"/><Relationship Id="rId2" Type="http://schemas.openxmlformats.org/officeDocument/2006/relationships/image" Target="../media/image196.emf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00.emf"/><Relationship Id="rId11" Type="http://schemas.openxmlformats.org/officeDocument/2006/relationships/image" Target="../media/image205.emf"/><Relationship Id="rId5" Type="http://schemas.openxmlformats.org/officeDocument/2006/relationships/image" Target="../media/image199.emf"/><Relationship Id="rId10" Type="http://schemas.openxmlformats.org/officeDocument/2006/relationships/image" Target="../media/image204.emf"/><Relationship Id="rId4" Type="http://schemas.openxmlformats.org/officeDocument/2006/relationships/image" Target="../media/image198.emf"/><Relationship Id="rId9" Type="http://schemas.openxmlformats.org/officeDocument/2006/relationships/image" Target="../media/image203.emf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2.emf"/><Relationship Id="rId3" Type="http://schemas.openxmlformats.org/officeDocument/2006/relationships/image" Target="../media/image207.emf"/><Relationship Id="rId7" Type="http://schemas.openxmlformats.org/officeDocument/2006/relationships/image" Target="../media/image211.png"/><Relationship Id="rId2" Type="http://schemas.openxmlformats.org/officeDocument/2006/relationships/image" Target="../media/image206.emf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10.png"/><Relationship Id="rId5" Type="http://schemas.openxmlformats.org/officeDocument/2006/relationships/image" Target="../media/image209.emf"/><Relationship Id="rId4" Type="http://schemas.openxmlformats.org/officeDocument/2006/relationships/image" Target="../media/image208.emf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9.emf"/><Relationship Id="rId3" Type="http://schemas.openxmlformats.org/officeDocument/2006/relationships/image" Target="../media/image214.emf"/><Relationship Id="rId7" Type="http://schemas.openxmlformats.org/officeDocument/2006/relationships/image" Target="../media/image218.emf"/><Relationship Id="rId2" Type="http://schemas.openxmlformats.org/officeDocument/2006/relationships/image" Target="../media/image213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17.emf"/><Relationship Id="rId5" Type="http://schemas.openxmlformats.org/officeDocument/2006/relationships/image" Target="../media/image216.emf"/><Relationship Id="rId4" Type="http://schemas.openxmlformats.org/officeDocument/2006/relationships/image" Target="../media/image215.e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jpeg"/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2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4.emf"/><Relationship Id="rId2" Type="http://schemas.openxmlformats.org/officeDocument/2006/relationships/image" Target="../media/image223.emf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6.png"/><Relationship Id="rId2" Type="http://schemas.openxmlformats.org/officeDocument/2006/relationships/image" Target="../media/image225.emf"/><Relationship Id="rId1" Type="http://schemas.openxmlformats.org/officeDocument/2006/relationships/slideLayout" Target="../slideLayouts/slideLayout51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3.png"/><Relationship Id="rId13" Type="http://schemas.openxmlformats.org/officeDocument/2006/relationships/image" Target="../media/image238.png"/><Relationship Id="rId3" Type="http://schemas.openxmlformats.org/officeDocument/2006/relationships/image" Target="../media/image228.jpeg"/><Relationship Id="rId7" Type="http://schemas.openxmlformats.org/officeDocument/2006/relationships/image" Target="../media/image232.png"/><Relationship Id="rId12" Type="http://schemas.openxmlformats.org/officeDocument/2006/relationships/image" Target="../media/image237.png"/><Relationship Id="rId2" Type="http://schemas.openxmlformats.org/officeDocument/2006/relationships/image" Target="../media/image22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1.jpeg"/><Relationship Id="rId11" Type="http://schemas.openxmlformats.org/officeDocument/2006/relationships/image" Target="../media/image236.png"/><Relationship Id="rId5" Type="http://schemas.openxmlformats.org/officeDocument/2006/relationships/image" Target="../media/image230.png"/><Relationship Id="rId15" Type="http://schemas.openxmlformats.org/officeDocument/2006/relationships/image" Target="../media/image240.png"/><Relationship Id="rId10" Type="http://schemas.openxmlformats.org/officeDocument/2006/relationships/image" Target="../media/image235.png"/><Relationship Id="rId4" Type="http://schemas.openxmlformats.org/officeDocument/2006/relationships/image" Target="../media/image229.jpeg"/><Relationship Id="rId9" Type="http://schemas.openxmlformats.org/officeDocument/2006/relationships/image" Target="../media/image234.png"/><Relationship Id="rId14" Type="http://schemas.openxmlformats.org/officeDocument/2006/relationships/image" Target="../media/image239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2.emf"/><Relationship Id="rId7" Type="http://schemas.openxmlformats.org/officeDocument/2006/relationships/image" Target="../media/image246.emf"/><Relationship Id="rId2" Type="http://schemas.openxmlformats.org/officeDocument/2006/relationships/image" Target="../media/image24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5.emf"/><Relationship Id="rId5" Type="http://schemas.openxmlformats.org/officeDocument/2006/relationships/image" Target="../media/image244.emf"/><Relationship Id="rId4" Type="http://schemas.openxmlformats.org/officeDocument/2006/relationships/image" Target="../media/image243.em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8.emf"/><Relationship Id="rId2" Type="http://schemas.openxmlformats.org/officeDocument/2006/relationships/image" Target="../media/image247.em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50.emf"/><Relationship Id="rId4" Type="http://schemas.openxmlformats.org/officeDocument/2006/relationships/image" Target="../media/image249.em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2.png"/><Relationship Id="rId2" Type="http://schemas.openxmlformats.org/officeDocument/2006/relationships/image" Target="../media/image251.png"/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9.emf"/><Relationship Id="rId3" Type="http://schemas.openxmlformats.org/officeDocument/2006/relationships/image" Target="../media/image254.emf"/><Relationship Id="rId7" Type="http://schemas.openxmlformats.org/officeDocument/2006/relationships/image" Target="../media/image258.emf"/><Relationship Id="rId2" Type="http://schemas.openxmlformats.org/officeDocument/2006/relationships/image" Target="../media/image253.em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7.emf"/><Relationship Id="rId5" Type="http://schemas.openxmlformats.org/officeDocument/2006/relationships/image" Target="../media/image256.emf"/><Relationship Id="rId4" Type="http://schemas.openxmlformats.org/officeDocument/2006/relationships/image" Target="../media/image255.em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1.emf"/><Relationship Id="rId7" Type="http://schemas.openxmlformats.org/officeDocument/2006/relationships/image" Target="../media/image265.emf"/><Relationship Id="rId2" Type="http://schemas.openxmlformats.org/officeDocument/2006/relationships/image" Target="../media/image26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4.emf"/><Relationship Id="rId5" Type="http://schemas.openxmlformats.org/officeDocument/2006/relationships/image" Target="../media/image263.emf"/><Relationship Id="rId4" Type="http://schemas.openxmlformats.org/officeDocument/2006/relationships/image" Target="../media/image262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1.emf"/><Relationship Id="rId3" Type="http://schemas.openxmlformats.org/officeDocument/2006/relationships/image" Target="../media/image266.png"/><Relationship Id="rId7" Type="http://schemas.openxmlformats.org/officeDocument/2006/relationships/image" Target="../media/image270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9.emf"/><Relationship Id="rId5" Type="http://schemas.openxmlformats.org/officeDocument/2006/relationships/image" Target="../media/image268.emf"/><Relationship Id="rId4" Type="http://schemas.openxmlformats.org/officeDocument/2006/relationships/image" Target="../media/image267.emf"/><Relationship Id="rId9" Type="http://schemas.openxmlformats.org/officeDocument/2006/relationships/image" Target="../media/image272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wmf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4.emf"/><Relationship Id="rId2" Type="http://schemas.openxmlformats.org/officeDocument/2006/relationships/image" Target="../media/image27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75.em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5.emf"/><Relationship Id="rId2" Type="http://schemas.openxmlformats.org/officeDocument/2006/relationships/image" Target="../media/image274.em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8.png"/><Relationship Id="rId5" Type="http://schemas.openxmlformats.org/officeDocument/2006/relationships/image" Target="../media/image277.png"/><Relationship Id="rId4" Type="http://schemas.openxmlformats.org/officeDocument/2006/relationships/image" Target="../media/image276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4.emf"/><Relationship Id="rId2" Type="http://schemas.openxmlformats.org/officeDocument/2006/relationships/image" Target="../media/image279.png"/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1.png"/><Relationship Id="rId2" Type="http://schemas.openxmlformats.org/officeDocument/2006/relationships/image" Target="../media/image280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82.emf"/><Relationship Id="rId4" Type="http://schemas.openxmlformats.org/officeDocument/2006/relationships/image" Target="../media/image275.emf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2.emf"/><Relationship Id="rId7" Type="http://schemas.openxmlformats.org/officeDocument/2006/relationships/image" Target="../media/image286.emf"/><Relationship Id="rId2" Type="http://schemas.openxmlformats.org/officeDocument/2006/relationships/image" Target="../media/image28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5.emf"/><Relationship Id="rId5" Type="http://schemas.openxmlformats.org/officeDocument/2006/relationships/image" Target="../media/image284.emf"/><Relationship Id="rId4" Type="http://schemas.openxmlformats.org/officeDocument/2006/relationships/image" Target="../media/image275.emf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5.emf"/><Relationship Id="rId2" Type="http://schemas.openxmlformats.org/officeDocument/2006/relationships/image" Target="../media/image282.em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87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4.emf"/><Relationship Id="rId3" Type="http://schemas.openxmlformats.org/officeDocument/2006/relationships/image" Target="../media/image289.emf"/><Relationship Id="rId7" Type="http://schemas.openxmlformats.org/officeDocument/2006/relationships/image" Target="../media/image293.emf"/><Relationship Id="rId2" Type="http://schemas.openxmlformats.org/officeDocument/2006/relationships/image" Target="../media/image288.em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2.emf"/><Relationship Id="rId5" Type="http://schemas.openxmlformats.org/officeDocument/2006/relationships/image" Target="../media/image291.emf"/><Relationship Id="rId10" Type="http://schemas.openxmlformats.org/officeDocument/2006/relationships/image" Target="../media/image275.emf"/><Relationship Id="rId4" Type="http://schemas.openxmlformats.org/officeDocument/2006/relationships/image" Target="../media/image290.emf"/><Relationship Id="rId9" Type="http://schemas.openxmlformats.org/officeDocument/2006/relationships/image" Target="../media/image295.emf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2.png"/><Relationship Id="rId3" Type="http://schemas.openxmlformats.org/officeDocument/2006/relationships/image" Target="../media/image297.png"/><Relationship Id="rId7" Type="http://schemas.openxmlformats.org/officeDocument/2006/relationships/image" Target="../media/image301.emf"/><Relationship Id="rId2" Type="http://schemas.openxmlformats.org/officeDocument/2006/relationships/image" Target="../media/image29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0.emf"/><Relationship Id="rId5" Type="http://schemas.openxmlformats.org/officeDocument/2006/relationships/image" Target="../media/image299.emf"/><Relationship Id="rId4" Type="http://schemas.openxmlformats.org/officeDocument/2006/relationships/image" Target="../media/image298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9.png"/><Relationship Id="rId13" Type="http://schemas.openxmlformats.org/officeDocument/2006/relationships/image" Target="../media/image314.emf"/><Relationship Id="rId3" Type="http://schemas.openxmlformats.org/officeDocument/2006/relationships/image" Target="../media/image304.emf"/><Relationship Id="rId7" Type="http://schemas.openxmlformats.org/officeDocument/2006/relationships/image" Target="../media/image308.emf"/><Relationship Id="rId12" Type="http://schemas.openxmlformats.org/officeDocument/2006/relationships/image" Target="../media/image313.emf"/><Relationship Id="rId2" Type="http://schemas.openxmlformats.org/officeDocument/2006/relationships/image" Target="../media/image303.em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7.emf"/><Relationship Id="rId11" Type="http://schemas.openxmlformats.org/officeDocument/2006/relationships/image" Target="../media/image312.emf"/><Relationship Id="rId5" Type="http://schemas.openxmlformats.org/officeDocument/2006/relationships/image" Target="../media/image306.emf"/><Relationship Id="rId15" Type="http://schemas.openxmlformats.org/officeDocument/2006/relationships/image" Target="../media/image316.emf"/><Relationship Id="rId10" Type="http://schemas.openxmlformats.org/officeDocument/2006/relationships/image" Target="../media/image311.emf"/><Relationship Id="rId4" Type="http://schemas.openxmlformats.org/officeDocument/2006/relationships/image" Target="../media/image305.emf"/><Relationship Id="rId9" Type="http://schemas.openxmlformats.org/officeDocument/2006/relationships/image" Target="../media/image310.png"/><Relationship Id="rId14" Type="http://schemas.openxmlformats.org/officeDocument/2006/relationships/image" Target="../media/image315.emf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3.emf"/><Relationship Id="rId3" Type="http://schemas.openxmlformats.org/officeDocument/2006/relationships/image" Target="../media/image318.png"/><Relationship Id="rId7" Type="http://schemas.openxmlformats.org/officeDocument/2006/relationships/image" Target="../media/image322.png"/><Relationship Id="rId2" Type="http://schemas.openxmlformats.org/officeDocument/2006/relationships/image" Target="../media/image31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21.png"/><Relationship Id="rId5" Type="http://schemas.openxmlformats.org/officeDocument/2006/relationships/image" Target="../media/image320.png"/><Relationship Id="rId4" Type="http://schemas.openxmlformats.org/officeDocument/2006/relationships/image" Target="../media/image3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5.png"/><Relationship Id="rId2" Type="http://schemas.openxmlformats.org/officeDocument/2006/relationships/image" Target="../media/image324.png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inspirehep.net/conferences/1425631" TargetMode="Externa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6.emf"/><Relationship Id="rId1" Type="http://schemas.openxmlformats.org/officeDocument/2006/relationships/slideLayout" Target="../slideLayouts/slideLayout5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57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7.png"/><Relationship Id="rId1" Type="http://schemas.openxmlformats.org/officeDocument/2006/relationships/slideLayout" Target="../slideLayouts/slideLayout7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w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9" name="Text Box 13"/>
          <p:cNvSpPr txBox="1">
            <a:spLocks noChangeArrowheads="1"/>
          </p:cNvSpPr>
          <p:nvPr/>
        </p:nvSpPr>
        <p:spPr bwMode="auto">
          <a:xfrm>
            <a:off x="2667000" y="4724400"/>
            <a:ext cx="647700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ja-JP" altLang="en-US" sz="3200" dirty="0"/>
              <a:t>山脇幸一　</a:t>
            </a:r>
            <a:endParaRPr lang="ja-JP" altLang="en-US" dirty="0"/>
          </a:p>
        </p:txBody>
      </p:sp>
      <p:sp>
        <p:nvSpPr>
          <p:cNvPr id="26626" name="正方形/長方形 1"/>
          <p:cNvSpPr>
            <a:spLocks noChangeArrowheads="1"/>
          </p:cNvSpPr>
          <p:nvPr/>
        </p:nvSpPr>
        <p:spPr bwMode="auto">
          <a:xfrm>
            <a:off x="381000" y="0"/>
            <a:ext cx="8001000" cy="483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ja-JP" altLang="en-US" sz="4000" dirty="0"/>
              <a:t>　　</a:t>
            </a:r>
            <a:r>
              <a:rPr lang="ja-JP" altLang="en-US" sz="4400" dirty="0"/>
              <a:t>　　　　　</a:t>
            </a:r>
            <a:r>
              <a:rPr lang="en-US" altLang="ja-JP" sz="4400" dirty="0"/>
              <a:t> </a:t>
            </a:r>
            <a:r>
              <a:rPr lang="ja-JP" altLang="en-US" sz="4400" dirty="0"/>
              <a:t>W</a:t>
            </a:r>
            <a:r>
              <a:rPr lang="en-US" altLang="ja-JP" sz="4400" dirty="0" err="1"/>
              <a:t>alking</a:t>
            </a:r>
            <a:r>
              <a:rPr lang="ja-JP" altLang="en-US" sz="4400" dirty="0"/>
              <a:t> </a:t>
            </a:r>
            <a:r>
              <a:rPr lang="en-US" altLang="ja-JP" sz="4400" dirty="0"/>
              <a:t>  </a:t>
            </a:r>
          </a:p>
          <a:p>
            <a:r>
              <a:rPr lang="ja-JP" altLang="en-US" sz="4400" dirty="0"/>
              <a:t>　　　　　　　　　　　　　　　　　　　　　　　　　　</a:t>
            </a:r>
            <a:endParaRPr lang="en-US" altLang="ja-JP" sz="4400" dirty="0"/>
          </a:p>
          <a:p>
            <a:r>
              <a:rPr lang="en-US" altLang="ja-JP" sz="4400" dirty="0"/>
              <a:t>    </a:t>
            </a:r>
          </a:p>
          <a:p>
            <a:r>
              <a:rPr lang="ja-JP" altLang="en-US" sz="4400" dirty="0"/>
              <a:t>　　</a:t>
            </a:r>
            <a:r>
              <a:rPr lang="en-US" altLang="ja-JP" sz="4400" dirty="0"/>
              <a:t>with</a:t>
            </a:r>
          </a:p>
          <a:p>
            <a:r>
              <a:rPr lang="en-US" altLang="ja-JP" sz="4400" dirty="0"/>
              <a:t>       </a:t>
            </a:r>
          </a:p>
          <a:p>
            <a:r>
              <a:rPr lang="en-US" altLang="ja-JP" sz="4400" dirty="0"/>
              <a:t>    </a:t>
            </a:r>
            <a:r>
              <a:rPr lang="ja-JP" altLang="en-US" sz="4400" dirty="0"/>
              <a:t>　　</a:t>
            </a:r>
            <a:r>
              <a:rPr lang="en-US" altLang="ja-JP" sz="4400" dirty="0"/>
              <a:t> about half a century</a:t>
            </a:r>
          </a:p>
          <a:p>
            <a:endParaRPr lang="en-US" altLang="ja-JP" sz="4400" dirty="0"/>
          </a:p>
        </p:txBody>
      </p:sp>
      <p:sp>
        <p:nvSpPr>
          <p:cNvPr id="26627" name="テキスト ボックス 3"/>
          <p:cNvSpPr txBox="1">
            <a:spLocks noChangeArrowheads="1"/>
          </p:cNvSpPr>
          <p:nvPr/>
        </p:nvSpPr>
        <p:spPr bwMode="auto">
          <a:xfrm>
            <a:off x="2209800" y="5257800"/>
            <a:ext cx="59055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ja-JP" altLang="en-US"/>
              <a:t>於：「素粒子論のこの</a:t>
            </a:r>
            <a:r>
              <a:rPr lang="en-US" altLang="ja-JP"/>
              <a:t>50</a:t>
            </a:r>
            <a:r>
              <a:rPr lang="ja-JP" altLang="en-US"/>
              <a:t>年、</a:t>
            </a:r>
            <a:r>
              <a:rPr lang="mr-IN" altLang="ja-JP"/>
              <a:t>…</a:t>
            </a:r>
            <a:r>
              <a:rPr lang="ja-JP" altLang="en-US"/>
              <a:t>」</a:t>
            </a:r>
          </a:p>
          <a:p>
            <a:r>
              <a:rPr lang="ja-JP" altLang="en-US"/>
              <a:t>基礎物理学研究所　　　２０</a:t>
            </a:r>
            <a:r>
              <a:rPr lang="en-US" altLang="ja-JP"/>
              <a:t>22</a:t>
            </a:r>
            <a:r>
              <a:rPr lang="ja-JP" altLang="en-US"/>
              <a:t>年</a:t>
            </a:r>
            <a:r>
              <a:rPr lang="en-US" altLang="ja-JP"/>
              <a:t>3</a:t>
            </a:r>
            <a:r>
              <a:rPr lang="ja-JP" altLang="en-US"/>
              <a:t>月</a:t>
            </a:r>
            <a:r>
              <a:rPr lang="en-US" altLang="ja-JP"/>
              <a:t>12-13</a:t>
            </a:r>
            <a:r>
              <a:rPr lang="ja-JP" altLang="en-US"/>
              <a:t>日</a:t>
            </a: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066800"/>
            <a:ext cx="2168525" cy="2176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ext Box 2"/>
          <p:cNvSpPr txBox="1">
            <a:spLocks noChangeArrowheads="1"/>
          </p:cNvSpPr>
          <p:nvPr/>
        </p:nvSpPr>
        <p:spPr bwMode="auto">
          <a:xfrm>
            <a:off x="0" y="160338"/>
            <a:ext cx="8763000" cy="3294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kumimoji="0" lang="ja-JP" altLang="en-US" sz="3200" b="1" dirty="0"/>
              <a:t>　　</a:t>
            </a:r>
            <a:r>
              <a:rPr kumimoji="0" lang="ja-JP" altLang="en-US" sz="4000" b="1" dirty="0"/>
              <a:t>対称性の</a:t>
            </a:r>
            <a:r>
              <a:rPr kumimoji="0" lang="ja-JP" altLang="en-US" sz="4000" b="1" dirty="0">
                <a:solidFill>
                  <a:srgbClr val="FF0000"/>
                </a:solidFill>
              </a:rPr>
              <a:t>自発的破れ</a:t>
            </a:r>
            <a:r>
              <a:rPr kumimoji="0" lang="en-US" altLang="ja-JP" sz="4000" b="1" dirty="0">
                <a:solidFill>
                  <a:srgbClr val="FF0000"/>
                </a:solidFill>
              </a:rPr>
              <a:t>(SSB)</a:t>
            </a:r>
            <a:r>
              <a:rPr kumimoji="0" lang="ja-JP" altLang="en-US" sz="3200" b="1" dirty="0"/>
              <a:t>は</a:t>
            </a:r>
            <a:endParaRPr kumimoji="0" lang="en-US" altLang="ja-JP" sz="3200" b="1" dirty="0"/>
          </a:p>
          <a:p>
            <a:endParaRPr kumimoji="0" lang="en-US" altLang="ja-JP" sz="3200" dirty="0"/>
          </a:p>
          <a:p>
            <a:r>
              <a:rPr kumimoji="0" lang="ja-JP" altLang="en-US" sz="3200" b="1" dirty="0"/>
              <a:t>　　</a:t>
            </a:r>
            <a:r>
              <a:rPr kumimoji="0" lang="ja-JP" altLang="en-US" sz="4000" b="1" dirty="0"/>
              <a:t>対称性の</a:t>
            </a:r>
            <a:r>
              <a:rPr kumimoji="0" lang="ja-JP" altLang="en-US" sz="4000" b="1" dirty="0">
                <a:solidFill>
                  <a:srgbClr val="FF0000"/>
                </a:solidFill>
              </a:rPr>
              <a:t>力学的破れ</a:t>
            </a:r>
            <a:r>
              <a:rPr kumimoji="0" lang="en-US" altLang="ja-JP" sz="4000" b="1" dirty="0">
                <a:solidFill>
                  <a:srgbClr val="FF0000"/>
                </a:solidFill>
              </a:rPr>
              <a:t>(DSB)</a:t>
            </a:r>
          </a:p>
          <a:p>
            <a:r>
              <a:rPr kumimoji="0" lang="ja-JP" altLang="en-US" sz="3200" b="1" dirty="0"/>
              <a:t>　　　　</a:t>
            </a:r>
            <a:endParaRPr kumimoji="0" lang="en-US" altLang="ja-JP" sz="3200" b="1" dirty="0"/>
          </a:p>
          <a:p>
            <a:r>
              <a:rPr kumimoji="0" lang="ja-JP" altLang="en-US" sz="3200" b="1" dirty="0"/>
              <a:t>　　　　　　として発見された！</a:t>
            </a:r>
            <a:endParaRPr kumimoji="0" lang="en-US" altLang="ja-JP" sz="3200" b="1" dirty="0"/>
          </a:p>
          <a:p>
            <a:r>
              <a:rPr kumimoji="0" lang="en-US" altLang="ja-JP" sz="3200" dirty="0"/>
              <a:t>             </a:t>
            </a:r>
          </a:p>
        </p:txBody>
      </p:sp>
      <p:sp>
        <p:nvSpPr>
          <p:cNvPr id="3" name="正方形/長方形 2"/>
          <p:cNvSpPr/>
          <p:nvPr/>
        </p:nvSpPr>
        <p:spPr>
          <a:xfrm>
            <a:off x="12700" y="3995678"/>
            <a:ext cx="9144000" cy="286232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ja-JP" altLang="en-US" sz="3600" dirty="0"/>
              <a:t>　　　　質量の起源　（核子）</a:t>
            </a:r>
            <a:endParaRPr lang="en-US" altLang="ja-JP" sz="3600" dirty="0"/>
          </a:p>
          <a:p>
            <a:pPr>
              <a:defRPr/>
            </a:pPr>
            <a:endParaRPr lang="en-US" altLang="ja-JP" sz="3600" dirty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  <a:p>
            <a:pPr>
              <a:defRPr/>
            </a:pPr>
            <a:r>
              <a:rPr lang="ja-JP" altLang="en-US" sz="36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　タキオン</a:t>
            </a:r>
            <a:r>
              <a:rPr lang="en-US" altLang="ja-JP" sz="36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 </a:t>
            </a:r>
            <a:r>
              <a:rPr lang="en-US" altLang="ja-JP" sz="3600" dirty="0">
                <a:ln>
                  <a:solidFill>
                    <a:srgbClr val="FF0000"/>
                  </a:solidFill>
                </a:ln>
              </a:rPr>
              <a:t>               </a:t>
            </a:r>
            <a:r>
              <a:rPr lang="ja-JP" altLang="en-US" sz="3600" dirty="0">
                <a:ln>
                  <a:solidFill>
                    <a:srgbClr val="FF0000"/>
                  </a:solidFill>
                </a:ln>
              </a:rPr>
              <a:t>　　</a:t>
            </a:r>
            <a:r>
              <a:rPr lang="ja-JP" altLang="en-US" sz="36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強結合</a:t>
            </a:r>
            <a:endParaRPr lang="en-US" altLang="ja-JP" sz="3600" dirty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  <a:p>
            <a:pPr>
              <a:defRPr/>
            </a:pPr>
            <a:r>
              <a:rPr lang="en-US" altLang="ja-JP" sz="36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          </a:t>
            </a:r>
            <a:r>
              <a:rPr lang="ja-JP" altLang="en-US" sz="36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（ゼロ質量フェルミオンのペアー）</a:t>
            </a:r>
            <a:endParaRPr lang="en-US" altLang="ja-JP" sz="3600" dirty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  <a:p>
            <a:pPr>
              <a:defRPr/>
            </a:pPr>
            <a:r>
              <a:rPr lang="en-US" altLang="ja-JP" sz="3600" dirty="0">
                <a:ln>
                  <a:solidFill>
                    <a:srgbClr val="FF0000"/>
                  </a:solidFill>
                </a:ln>
              </a:rPr>
              <a:t>                             </a:t>
            </a:r>
            <a:r>
              <a:rPr lang="ja-JP" altLang="en-US" sz="3600" dirty="0">
                <a:ln>
                  <a:solidFill>
                    <a:srgbClr val="FF0000"/>
                  </a:solidFill>
                </a:ln>
              </a:rPr>
              <a:t>　　　　</a:t>
            </a:r>
            <a:endParaRPr lang="ja-JP" altLang="en-US" sz="3600" dirty="0"/>
          </a:p>
        </p:txBody>
      </p:sp>
      <p:sp>
        <p:nvSpPr>
          <p:cNvPr id="4" name="左右矢印 3"/>
          <p:cNvSpPr/>
          <p:nvPr/>
        </p:nvSpPr>
        <p:spPr>
          <a:xfrm>
            <a:off x="2667000" y="5105400"/>
            <a:ext cx="1951038" cy="549275"/>
          </a:xfrm>
          <a:prstGeom prst="leftRightArrow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sp>
      <p:pic>
        <p:nvPicPr>
          <p:cNvPr id="36868" name="図 3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3638" y="0"/>
            <a:ext cx="1630362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9" name="テキスト ボックス 3"/>
          <p:cNvSpPr txBox="1">
            <a:spLocks noChangeArrowheads="1"/>
          </p:cNvSpPr>
          <p:nvPr/>
        </p:nvSpPr>
        <p:spPr bwMode="auto">
          <a:xfrm>
            <a:off x="5791200" y="3124200"/>
            <a:ext cx="589756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ja-JP" altLang="en-US" sz="2000" dirty="0"/>
              <a:t>南部</a:t>
            </a:r>
            <a:r>
              <a:rPr lang="en-US" altLang="ja-JP" sz="2000" dirty="0"/>
              <a:t>-</a:t>
            </a:r>
            <a:r>
              <a:rPr lang="en-US" altLang="ja-JP" sz="2000" dirty="0" err="1"/>
              <a:t>Jona-Lasinio</a:t>
            </a:r>
            <a:r>
              <a:rPr lang="en-US" altLang="ja-JP" sz="2000" dirty="0"/>
              <a:t> (1960)</a:t>
            </a:r>
          </a:p>
          <a:p>
            <a:endParaRPr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40270940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61" name="Rectangle 5"/>
          <p:cNvSpPr>
            <a:spLocks noChangeArrowheads="1"/>
          </p:cNvSpPr>
          <p:nvPr/>
        </p:nvSpPr>
        <p:spPr bwMode="auto">
          <a:xfrm>
            <a:off x="-3581400" y="0"/>
            <a:ext cx="16078200" cy="698658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en-US" altLang="ja-JP" sz="1600" dirty="0">
                <a:hlinkClick r:id="rId2"/>
              </a:rPr>
              <a:t>Vol. 41 No. 6 (1969) pp. 1515-1532 </a:t>
            </a:r>
            <a:r>
              <a:rPr lang="en-US" altLang="ja-JP" sz="1600" dirty="0"/>
              <a:t>: (5) </a:t>
            </a:r>
          </a:p>
          <a:p>
            <a:pPr algn="ctr">
              <a:defRPr/>
            </a:pPr>
            <a:r>
              <a:rPr lang="en-US" altLang="ja-JP" sz="1600" b="1" dirty="0"/>
              <a:t>Single Pion Production in Low Energy Pion-Nucleon Scattering and </a:t>
            </a:r>
            <a:r>
              <a:rPr lang="en-US" altLang="ja-JP" sz="1600" b="1" dirty="0">
                <a:solidFill>
                  <a:srgbClr val="FF0000"/>
                </a:solidFill>
              </a:rPr>
              <a:t>Chiral Dynamics</a:t>
            </a:r>
            <a:r>
              <a:rPr lang="en-US" altLang="ja-JP" sz="1600" dirty="0">
                <a:solidFill>
                  <a:srgbClr val="FF0000"/>
                </a:solidFill>
              </a:rPr>
              <a:t> </a:t>
            </a:r>
          </a:p>
          <a:p>
            <a:pPr lvl="1" algn="ctr">
              <a:defRPr/>
            </a:pPr>
            <a:r>
              <a:rPr lang="en-US" altLang="ja-JP" sz="1600" dirty="0" err="1"/>
              <a:t>Chuichiro</a:t>
            </a:r>
            <a:r>
              <a:rPr lang="en-US" altLang="ja-JP" sz="1600" dirty="0"/>
              <a:t> Hattori, Makoto </a:t>
            </a:r>
            <a:r>
              <a:rPr lang="en-US" altLang="ja-JP" sz="1600" dirty="0">
                <a:solidFill>
                  <a:srgbClr val="229A36"/>
                </a:solidFill>
              </a:rPr>
              <a:t>Kobayashi</a:t>
            </a:r>
            <a:r>
              <a:rPr lang="en-US" altLang="ja-JP" sz="1600" dirty="0"/>
              <a:t>, Hiroki Kondo and </a:t>
            </a:r>
            <a:r>
              <a:rPr lang="en-US" altLang="ja-JP" sz="1600" dirty="0" err="1"/>
              <a:t>Toshihide</a:t>
            </a:r>
            <a:r>
              <a:rPr lang="en-US" altLang="ja-JP" sz="1600" dirty="0"/>
              <a:t> </a:t>
            </a:r>
            <a:r>
              <a:rPr lang="en-US" altLang="ja-JP" sz="1600" dirty="0" err="1"/>
              <a:t>Maskawa</a:t>
            </a:r>
            <a:r>
              <a:rPr lang="en-US" altLang="ja-JP" sz="1600" dirty="0"/>
              <a:t> </a:t>
            </a:r>
            <a:br>
              <a:rPr lang="en-US" altLang="ja-JP" sz="1600" dirty="0">
                <a:hlinkClick r:id="rId3"/>
              </a:rPr>
            </a:br>
            <a:r>
              <a:rPr lang="en-US" altLang="ja-JP" sz="1600" dirty="0">
                <a:hlinkClick r:id="rId3"/>
              </a:rPr>
              <a:t>Vol. 43 No. 5 (1970) pp. 1334-1342 </a:t>
            </a:r>
            <a:r>
              <a:rPr lang="en-US" altLang="ja-JP" sz="1600" dirty="0"/>
              <a:t>: (5) </a:t>
            </a:r>
          </a:p>
          <a:p>
            <a:pPr algn="ctr">
              <a:defRPr/>
            </a:pPr>
            <a:r>
              <a:rPr lang="en-US" altLang="ja-JP" sz="1600" b="1" dirty="0">
                <a:solidFill>
                  <a:srgbClr val="FF0000"/>
                </a:solidFill>
              </a:rPr>
              <a:t>Nonlinear Realizations</a:t>
            </a:r>
            <a:r>
              <a:rPr lang="en-US" altLang="ja-JP" sz="1600" b="1" dirty="0"/>
              <a:t> of Groups and </a:t>
            </a:r>
            <a:r>
              <a:rPr lang="en-US" altLang="ja-JP" sz="1600" b="1" dirty="0">
                <a:solidFill>
                  <a:srgbClr val="FF0000"/>
                </a:solidFill>
              </a:rPr>
              <a:t>Chiral Transformations </a:t>
            </a:r>
            <a:r>
              <a:rPr lang="en-US" altLang="ja-JP" sz="1600" b="1" dirty="0"/>
              <a:t>in the </a:t>
            </a:r>
            <a:r>
              <a:rPr lang="en-US" altLang="ja-JP" sz="1600" b="1" dirty="0">
                <a:solidFill>
                  <a:srgbClr val="FF0000"/>
                </a:solidFill>
              </a:rPr>
              <a:t>Quark Model</a:t>
            </a:r>
            <a:r>
              <a:rPr lang="en-US" altLang="ja-JP" sz="1600" dirty="0">
                <a:solidFill>
                  <a:srgbClr val="FF0000"/>
                </a:solidFill>
              </a:rPr>
              <a:t> </a:t>
            </a:r>
          </a:p>
          <a:p>
            <a:pPr lvl="1" algn="ctr">
              <a:defRPr/>
            </a:pPr>
            <a:r>
              <a:rPr lang="en-US" altLang="ja-JP" sz="1600" dirty="0" err="1"/>
              <a:t>Chuichiro</a:t>
            </a:r>
            <a:r>
              <a:rPr lang="en-US" altLang="ja-JP" sz="1600" dirty="0"/>
              <a:t> Hattori, Makoto </a:t>
            </a:r>
            <a:r>
              <a:rPr lang="en-US" altLang="ja-JP" sz="1600" dirty="0">
                <a:solidFill>
                  <a:srgbClr val="229A36"/>
                </a:solidFill>
              </a:rPr>
              <a:t>Kobayashi</a:t>
            </a:r>
            <a:r>
              <a:rPr lang="en-US" altLang="ja-JP" sz="1600" dirty="0"/>
              <a:t>, Hiroki Kondo and </a:t>
            </a:r>
            <a:r>
              <a:rPr lang="en-US" altLang="ja-JP" sz="1600" dirty="0" err="1"/>
              <a:t>Toshihide</a:t>
            </a:r>
            <a:r>
              <a:rPr lang="en-US" altLang="ja-JP" sz="1600" dirty="0"/>
              <a:t> </a:t>
            </a:r>
            <a:r>
              <a:rPr lang="en-US" altLang="ja-JP" sz="1600" dirty="0" err="1"/>
              <a:t>Maskawa</a:t>
            </a:r>
            <a:r>
              <a:rPr lang="en-US" altLang="ja-JP" sz="1600" dirty="0"/>
              <a:t> </a:t>
            </a:r>
          </a:p>
          <a:p>
            <a:pPr algn="ctr">
              <a:defRPr/>
            </a:pPr>
            <a:r>
              <a:rPr lang="en-US" altLang="ja-JP" sz="1600" dirty="0">
                <a:hlinkClick r:id="rId4"/>
              </a:rPr>
              <a:t>Vol. 44 No. 5 (1970) pp. 1422-1424 </a:t>
            </a:r>
            <a:r>
              <a:rPr lang="en-US" altLang="ja-JP" sz="1600" dirty="0"/>
              <a:t>: (5) </a:t>
            </a:r>
          </a:p>
          <a:p>
            <a:pPr algn="ctr">
              <a:defRPr/>
            </a:pPr>
            <a:r>
              <a:rPr lang="en-US" altLang="ja-JP" sz="1600" b="1" dirty="0">
                <a:solidFill>
                  <a:srgbClr val="FF0000"/>
                </a:solidFill>
              </a:rPr>
              <a:t>Chiral Symmetry and </a:t>
            </a:r>
            <a:r>
              <a:rPr lang="en-US" altLang="ja-JP" sz="1600" b="1" dirty="0" err="1">
                <a:solidFill>
                  <a:srgbClr val="FF0000"/>
                </a:solidFill>
              </a:rPr>
              <a:t>η</a:t>
            </a:r>
            <a:r>
              <a:rPr lang="en-US" altLang="ja-JP" sz="1600" b="1" dirty="0">
                <a:solidFill>
                  <a:srgbClr val="FF0000"/>
                </a:solidFill>
              </a:rPr>
              <a:t>-</a:t>
            </a:r>
            <a:r>
              <a:rPr lang="en-US" altLang="ja-JP" sz="1600" b="1" i="1" dirty="0">
                <a:solidFill>
                  <a:srgbClr val="FF0000"/>
                </a:solidFill>
              </a:rPr>
              <a:t>X</a:t>
            </a:r>
            <a:r>
              <a:rPr lang="en-US" altLang="ja-JP" sz="1600" b="1" dirty="0">
                <a:solidFill>
                  <a:srgbClr val="FF0000"/>
                </a:solidFill>
              </a:rPr>
              <a:t> Mixing</a:t>
            </a:r>
            <a:r>
              <a:rPr lang="en-US" altLang="ja-JP" sz="1600" dirty="0">
                <a:solidFill>
                  <a:srgbClr val="FF0000"/>
                </a:solidFill>
              </a:rPr>
              <a:t> </a:t>
            </a:r>
          </a:p>
          <a:p>
            <a:pPr lvl="1" algn="ctr">
              <a:defRPr/>
            </a:pPr>
            <a:r>
              <a:rPr lang="en-US" altLang="ja-JP" sz="1600" dirty="0"/>
              <a:t>Makoto </a:t>
            </a:r>
            <a:r>
              <a:rPr lang="en-US" altLang="ja-JP" sz="1600" dirty="0">
                <a:solidFill>
                  <a:srgbClr val="229A36"/>
                </a:solidFill>
              </a:rPr>
              <a:t>Kobayash</a:t>
            </a:r>
            <a:r>
              <a:rPr lang="en-US" altLang="ja-JP" sz="1600" dirty="0"/>
              <a:t>i and </a:t>
            </a:r>
            <a:r>
              <a:rPr lang="en-US" altLang="ja-JP" sz="1600" dirty="0" err="1"/>
              <a:t>Toshihide</a:t>
            </a:r>
            <a:r>
              <a:rPr lang="en-US" altLang="ja-JP" sz="1600" dirty="0"/>
              <a:t> </a:t>
            </a:r>
            <a:r>
              <a:rPr lang="en-US" altLang="ja-JP" sz="1600" dirty="0" err="1"/>
              <a:t>Maskawa</a:t>
            </a:r>
            <a:br>
              <a:rPr lang="en-US" altLang="ja-JP" sz="1600" dirty="0">
                <a:hlinkClick r:id="rId5"/>
              </a:rPr>
            </a:br>
            <a:r>
              <a:rPr lang="en-US" altLang="ja-JP" sz="1600" dirty="0">
                <a:hlinkClick r:id="rId5"/>
              </a:rPr>
              <a:t>Vol. 45 No. 6 (1971) pp. 1955-1959 </a:t>
            </a:r>
            <a:r>
              <a:rPr lang="en-US" altLang="ja-JP" sz="1600" dirty="0"/>
              <a:t>: (5) </a:t>
            </a:r>
          </a:p>
          <a:p>
            <a:pPr algn="ctr">
              <a:defRPr/>
            </a:pPr>
            <a:r>
              <a:rPr lang="en-US" altLang="ja-JP" sz="1600" b="1" dirty="0">
                <a:solidFill>
                  <a:srgbClr val="FF0000"/>
                </a:solidFill>
              </a:rPr>
              <a:t>Symmetry Breaking of the Chiral </a:t>
            </a:r>
            <a:r>
              <a:rPr lang="en-US" altLang="ja-JP" sz="1600" b="1" i="1" dirty="0">
                <a:solidFill>
                  <a:srgbClr val="FF0000"/>
                </a:solidFill>
              </a:rPr>
              <a:t>U</a:t>
            </a:r>
            <a:r>
              <a:rPr lang="en-US" altLang="ja-JP" sz="1600" b="1" dirty="0">
                <a:solidFill>
                  <a:srgbClr val="FF0000"/>
                </a:solidFill>
              </a:rPr>
              <a:t>(3) ⊗</a:t>
            </a:r>
            <a:r>
              <a:rPr lang="en-US" altLang="ja-JP" sz="1600" b="1" i="1" dirty="0">
                <a:solidFill>
                  <a:srgbClr val="FF0000"/>
                </a:solidFill>
              </a:rPr>
              <a:t>U</a:t>
            </a:r>
            <a:r>
              <a:rPr lang="en-US" altLang="ja-JP" sz="1600" b="1" dirty="0">
                <a:solidFill>
                  <a:srgbClr val="FF0000"/>
                </a:solidFill>
              </a:rPr>
              <a:t>(3) </a:t>
            </a:r>
            <a:r>
              <a:rPr lang="en-US" altLang="ja-JP" sz="1600" b="1" dirty="0"/>
              <a:t>and the </a:t>
            </a:r>
            <a:r>
              <a:rPr lang="en-US" altLang="ja-JP" sz="1600" b="1" dirty="0">
                <a:solidFill>
                  <a:srgbClr val="FF0000"/>
                </a:solidFill>
              </a:rPr>
              <a:t>Quark Model</a:t>
            </a:r>
            <a:r>
              <a:rPr lang="en-US" altLang="ja-JP" sz="1600" dirty="0">
                <a:solidFill>
                  <a:srgbClr val="FF0000"/>
                </a:solidFill>
              </a:rPr>
              <a:t> </a:t>
            </a:r>
          </a:p>
          <a:p>
            <a:pPr lvl="1" algn="ctr">
              <a:defRPr/>
            </a:pPr>
            <a:r>
              <a:rPr lang="en-US" altLang="ja-JP" sz="1600" dirty="0"/>
              <a:t>Makoto </a:t>
            </a:r>
            <a:r>
              <a:rPr lang="en-US" altLang="ja-JP" sz="1600" dirty="0">
                <a:solidFill>
                  <a:srgbClr val="229A36"/>
                </a:solidFill>
              </a:rPr>
              <a:t>Kobayash</a:t>
            </a:r>
            <a:r>
              <a:rPr lang="en-US" altLang="ja-JP" sz="1600" dirty="0"/>
              <a:t>i, Hiroki Kondo and </a:t>
            </a:r>
            <a:r>
              <a:rPr lang="en-US" altLang="ja-JP" sz="1600" dirty="0" err="1"/>
              <a:t>Toshihide</a:t>
            </a:r>
            <a:r>
              <a:rPr lang="en-US" altLang="ja-JP" sz="1600" dirty="0"/>
              <a:t> </a:t>
            </a:r>
            <a:r>
              <a:rPr lang="en-US" altLang="ja-JP" sz="1600" dirty="0" err="1"/>
              <a:t>Maskawa</a:t>
            </a:r>
            <a:r>
              <a:rPr lang="en-US" altLang="ja-JP" sz="1600" dirty="0"/>
              <a:t> </a:t>
            </a:r>
            <a:br>
              <a:rPr lang="en-US" altLang="ja-JP" sz="1600" dirty="0">
                <a:hlinkClick r:id="rId6"/>
              </a:rPr>
            </a:br>
            <a:r>
              <a:rPr lang="en-US" altLang="ja-JP" sz="1600" dirty="0">
                <a:hlinkClick r:id="rId6"/>
              </a:rPr>
              <a:t>Vol. 46 No. 5 (1971) pp. 1647-1649 </a:t>
            </a:r>
            <a:r>
              <a:rPr lang="en-US" altLang="ja-JP" sz="1600" dirty="0"/>
              <a:t>: (5) </a:t>
            </a:r>
          </a:p>
          <a:p>
            <a:pPr algn="ctr">
              <a:defRPr/>
            </a:pPr>
            <a:r>
              <a:rPr lang="en-US" altLang="ja-JP" sz="1600" b="1" dirty="0"/>
              <a:t>Fundamental Quartets and </a:t>
            </a:r>
            <a:r>
              <a:rPr lang="en-US" altLang="ja-JP" sz="1600" b="1" dirty="0">
                <a:solidFill>
                  <a:srgbClr val="FF0000"/>
                </a:solidFill>
              </a:rPr>
              <a:t>Chiral </a:t>
            </a:r>
            <a:r>
              <a:rPr lang="en-US" altLang="ja-JP" sz="1600" b="1" i="1" dirty="0">
                <a:solidFill>
                  <a:srgbClr val="FF0000"/>
                </a:solidFill>
              </a:rPr>
              <a:t>U</a:t>
            </a:r>
            <a:r>
              <a:rPr lang="en-US" altLang="ja-JP" sz="1600" b="1" dirty="0">
                <a:solidFill>
                  <a:srgbClr val="FF0000"/>
                </a:solidFill>
              </a:rPr>
              <a:t>(4) ⊗</a:t>
            </a:r>
            <a:r>
              <a:rPr lang="en-US" altLang="ja-JP" sz="1600" b="1" i="1" dirty="0">
                <a:solidFill>
                  <a:srgbClr val="FF0000"/>
                </a:solidFill>
              </a:rPr>
              <a:t>U</a:t>
            </a:r>
            <a:r>
              <a:rPr lang="en-US" altLang="ja-JP" sz="1600" b="1" dirty="0">
                <a:solidFill>
                  <a:srgbClr val="FF0000"/>
                </a:solidFill>
              </a:rPr>
              <a:t>(4)</a:t>
            </a:r>
            <a:r>
              <a:rPr lang="en-US" altLang="ja-JP" sz="1600" dirty="0"/>
              <a:t> </a:t>
            </a:r>
          </a:p>
          <a:p>
            <a:pPr lvl="1" algn="ctr">
              <a:defRPr/>
            </a:pPr>
            <a:r>
              <a:rPr lang="en-US" altLang="ja-JP" sz="1600" dirty="0" err="1"/>
              <a:t>Ziro</a:t>
            </a:r>
            <a:r>
              <a:rPr lang="en-US" altLang="ja-JP" sz="1600" dirty="0"/>
              <a:t> Maki and </a:t>
            </a:r>
            <a:r>
              <a:rPr lang="en-US" altLang="ja-JP" sz="1600" dirty="0" err="1"/>
              <a:t>Toshihide</a:t>
            </a:r>
            <a:r>
              <a:rPr lang="en-US" altLang="ja-JP" sz="1600" dirty="0"/>
              <a:t> </a:t>
            </a:r>
            <a:r>
              <a:rPr lang="en-US" altLang="ja-JP" sz="1600" dirty="0" err="1"/>
              <a:t>Maskawa</a:t>
            </a:r>
            <a:r>
              <a:rPr lang="en-US" altLang="ja-JP" sz="1600" dirty="0"/>
              <a:t> </a:t>
            </a:r>
          </a:p>
          <a:p>
            <a:pPr algn="ctr">
              <a:defRPr/>
            </a:pPr>
            <a:r>
              <a:rPr lang="en-US" altLang="ja-JP" sz="1600" dirty="0">
                <a:hlinkClick r:id="rId7"/>
              </a:rPr>
              <a:t>Vol. 47 No. 3 (1972) pp. 1060-1062 </a:t>
            </a:r>
            <a:r>
              <a:rPr lang="en-US" altLang="ja-JP" sz="1600" dirty="0"/>
              <a:t>: (5) </a:t>
            </a:r>
          </a:p>
          <a:p>
            <a:pPr algn="ctr">
              <a:defRPr/>
            </a:pPr>
            <a:r>
              <a:rPr lang="ja-JP" altLang="en-US" sz="1600" b="1" dirty="0"/>
              <a:t>　　　　　</a:t>
            </a:r>
            <a:r>
              <a:rPr lang="en-US" altLang="ja-JP" sz="1600" b="1" dirty="0"/>
              <a:t>A Note on the </a:t>
            </a:r>
            <a:r>
              <a:rPr lang="en-US" altLang="ja-JP" sz="1600" b="1" dirty="0" err="1"/>
              <a:t>Leptonic</a:t>
            </a:r>
            <a:r>
              <a:rPr lang="en-US" altLang="ja-JP" sz="1600" b="1" dirty="0"/>
              <a:t> Decays of Charmed Mesons  </a:t>
            </a:r>
            <a:r>
              <a:rPr lang="ja-JP" altLang="en-US" sz="1600" b="1" dirty="0"/>
              <a:t>　　　　　　　　　　</a:t>
            </a:r>
            <a:r>
              <a:rPr lang="en-US" altLang="ja-JP" sz="1600" dirty="0">
                <a:solidFill>
                  <a:srgbClr val="229A36"/>
                </a:solidFill>
              </a:rPr>
              <a:t> (</a:t>
            </a:r>
            <a:r>
              <a:rPr lang="en-US" altLang="ja-JP" sz="1600" b="1" dirty="0">
                <a:solidFill>
                  <a:srgbClr val="229A36"/>
                </a:solidFill>
              </a:rPr>
              <a:t>Chiral </a:t>
            </a:r>
            <a:r>
              <a:rPr lang="en-US" altLang="ja-JP" sz="1600" b="1" i="1" dirty="0">
                <a:solidFill>
                  <a:srgbClr val="229A36"/>
                </a:solidFill>
              </a:rPr>
              <a:t>U</a:t>
            </a:r>
            <a:r>
              <a:rPr lang="en-US" altLang="ja-JP" sz="1600" b="1" dirty="0">
                <a:solidFill>
                  <a:srgbClr val="229A36"/>
                </a:solidFill>
              </a:rPr>
              <a:t>(4) ⊗</a:t>
            </a:r>
            <a:r>
              <a:rPr lang="en-US" altLang="ja-JP" sz="1600" b="1" i="1" dirty="0">
                <a:solidFill>
                  <a:srgbClr val="229A36"/>
                </a:solidFill>
              </a:rPr>
              <a:t>U</a:t>
            </a:r>
            <a:r>
              <a:rPr lang="en-US" altLang="ja-JP" sz="1600" b="1" dirty="0">
                <a:solidFill>
                  <a:srgbClr val="229A36"/>
                </a:solidFill>
              </a:rPr>
              <a:t>(4))</a:t>
            </a:r>
            <a:r>
              <a:rPr lang="en-US" altLang="ja-JP" sz="1600" dirty="0">
                <a:solidFill>
                  <a:srgbClr val="229A36"/>
                </a:solidFill>
              </a:rPr>
              <a:t> </a:t>
            </a:r>
          </a:p>
          <a:p>
            <a:pPr lvl="1" algn="ctr">
              <a:defRPr/>
            </a:pPr>
            <a:r>
              <a:rPr lang="en-US" altLang="ja-JP" sz="1600" dirty="0"/>
              <a:t>Hiroki Kondo, </a:t>
            </a:r>
            <a:r>
              <a:rPr lang="en-US" altLang="ja-JP" sz="1600" dirty="0" err="1"/>
              <a:t>Ziro</a:t>
            </a:r>
            <a:r>
              <a:rPr lang="en-US" altLang="ja-JP" sz="1600" dirty="0"/>
              <a:t> Maki and </a:t>
            </a:r>
            <a:r>
              <a:rPr lang="en-US" altLang="ja-JP" sz="1600" dirty="0" err="1"/>
              <a:t>Toshihide</a:t>
            </a:r>
            <a:r>
              <a:rPr lang="en-US" altLang="ja-JP" sz="1600" dirty="0"/>
              <a:t> </a:t>
            </a:r>
            <a:r>
              <a:rPr lang="en-US" altLang="ja-JP" sz="1600" dirty="0" err="1"/>
              <a:t>Maskawa</a:t>
            </a:r>
            <a:r>
              <a:rPr lang="en-US" altLang="ja-JP" sz="1600" dirty="0"/>
              <a:t> </a:t>
            </a:r>
            <a:br>
              <a:rPr lang="en-US" altLang="ja-JP" sz="1600" dirty="0">
                <a:hlinkClick r:id="rId8"/>
              </a:rPr>
            </a:br>
            <a:r>
              <a:rPr lang="en-US" altLang="ja-JP" sz="1600" dirty="0">
                <a:hlinkClick r:id="rId8"/>
              </a:rPr>
              <a:t>Vol. 47 No. 5 (1972) pp. 1682-1703 </a:t>
            </a:r>
            <a:r>
              <a:rPr lang="en-US" altLang="ja-JP" sz="1600" dirty="0"/>
              <a:t>: (5) </a:t>
            </a:r>
          </a:p>
          <a:p>
            <a:pPr algn="ctr">
              <a:defRPr/>
            </a:pPr>
            <a:r>
              <a:rPr lang="en-US" altLang="ja-JP" sz="1600" b="1" dirty="0"/>
              <a:t>Quartet Scheme of Hadrons in </a:t>
            </a:r>
            <a:r>
              <a:rPr lang="en-US" altLang="ja-JP" sz="1600" b="1" dirty="0">
                <a:solidFill>
                  <a:srgbClr val="FF0000"/>
                </a:solidFill>
              </a:rPr>
              <a:t>Chiral </a:t>
            </a:r>
            <a:r>
              <a:rPr lang="en-US" altLang="ja-JP" sz="1600" b="1" i="1" dirty="0">
                <a:solidFill>
                  <a:srgbClr val="FF0000"/>
                </a:solidFill>
              </a:rPr>
              <a:t>U</a:t>
            </a:r>
            <a:r>
              <a:rPr lang="en-US" altLang="ja-JP" sz="1600" b="1" dirty="0">
                <a:solidFill>
                  <a:srgbClr val="FF0000"/>
                </a:solidFill>
              </a:rPr>
              <a:t>(4) ⊗</a:t>
            </a:r>
            <a:r>
              <a:rPr lang="en-US" altLang="ja-JP" sz="1600" b="1" i="1" dirty="0">
                <a:solidFill>
                  <a:srgbClr val="FF0000"/>
                </a:solidFill>
              </a:rPr>
              <a:t>U</a:t>
            </a:r>
            <a:r>
              <a:rPr lang="en-US" altLang="ja-JP" sz="1600" b="1" dirty="0">
                <a:solidFill>
                  <a:srgbClr val="FF0000"/>
                </a:solidFill>
              </a:rPr>
              <a:t>(4)</a:t>
            </a:r>
            <a:r>
              <a:rPr lang="en-US" altLang="ja-JP" sz="1600" dirty="0">
                <a:solidFill>
                  <a:srgbClr val="FF0000"/>
                </a:solidFill>
              </a:rPr>
              <a:t> </a:t>
            </a:r>
          </a:p>
          <a:p>
            <a:pPr lvl="1" algn="ctr">
              <a:defRPr/>
            </a:pPr>
            <a:r>
              <a:rPr lang="en-US" altLang="ja-JP" sz="1600" dirty="0" err="1"/>
              <a:t>Ziro</a:t>
            </a:r>
            <a:r>
              <a:rPr lang="en-US" altLang="ja-JP" sz="1600" dirty="0"/>
              <a:t> Maki, </a:t>
            </a:r>
            <a:r>
              <a:rPr lang="en-US" altLang="ja-JP" sz="1600" dirty="0" err="1"/>
              <a:t>Toshihide</a:t>
            </a:r>
            <a:r>
              <a:rPr lang="en-US" altLang="ja-JP" sz="1600" dirty="0"/>
              <a:t> </a:t>
            </a:r>
            <a:r>
              <a:rPr lang="en-US" altLang="ja-JP" sz="1600" dirty="0" err="1"/>
              <a:t>Maskawa</a:t>
            </a:r>
            <a:r>
              <a:rPr lang="en-US" altLang="ja-JP" sz="1600" dirty="0"/>
              <a:t> and Isao </a:t>
            </a:r>
            <a:r>
              <a:rPr lang="en-US" altLang="ja-JP" sz="1600" dirty="0" err="1"/>
              <a:t>Umemura</a:t>
            </a:r>
            <a:r>
              <a:rPr lang="en-US" altLang="ja-JP" sz="1600" dirty="0"/>
              <a:t> </a:t>
            </a:r>
          </a:p>
          <a:p>
            <a:pPr algn="ctr">
              <a:defRPr/>
            </a:pPr>
            <a:r>
              <a:rPr lang="en-US" altLang="ja-JP" sz="1600" dirty="0">
                <a:hlinkClick r:id="rId9"/>
              </a:rPr>
              <a:t>Vol. 48 No. 2 (1972) pp. 596-606 </a:t>
            </a:r>
            <a:r>
              <a:rPr lang="en-US" altLang="ja-JP" sz="1600" dirty="0"/>
              <a:t>: (5) </a:t>
            </a:r>
          </a:p>
          <a:p>
            <a:pPr algn="ctr">
              <a:defRPr/>
            </a:pPr>
            <a:r>
              <a:rPr lang="ja-JP" altLang="en-US" sz="1600" b="1" dirty="0"/>
              <a:t>　　</a:t>
            </a:r>
            <a:r>
              <a:rPr lang="en-US" altLang="ja-JP" sz="1600" b="1" dirty="0"/>
              <a:t>A New Approach to η→2γ Decay and Models of Elementary Particles</a:t>
            </a:r>
            <a:r>
              <a:rPr lang="en-US" altLang="ja-JP" sz="1600" dirty="0"/>
              <a:t>   </a:t>
            </a:r>
            <a:r>
              <a:rPr lang="ja-JP" altLang="en-US" sz="1600" dirty="0"/>
              <a:t>　</a:t>
            </a:r>
            <a:r>
              <a:rPr lang="en-US" altLang="ja-JP" sz="1600" dirty="0">
                <a:solidFill>
                  <a:srgbClr val="229A36"/>
                </a:solidFill>
              </a:rPr>
              <a:t> (</a:t>
            </a:r>
            <a:r>
              <a:rPr lang="en-US" altLang="ja-JP" sz="1600" b="1" dirty="0">
                <a:solidFill>
                  <a:srgbClr val="229A36"/>
                </a:solidFill>
              </a:rPr>
              <a:t>Chiral </a:t>
            </a:r>
            <a:r>
              <a:rPr lang="en-US" altLang="ja-JP" sz="1600" b="1" i="1" dirty="0">
                <a:solidFill>
                  <a:srgbClr val="229A36"/>
                </a:solidFill>
              </a:rPr>
              <a:t>U</a:t>
            </a:r>
            <a:r>
              <a:rPr lang="en-US" altLang="ja-JP" sz="1600" b="1" dirty="0">
                <a:solidFill>
                  <a:srgbClr val="229A36"/>
                </a:solidFill>
              </a:rPr>
              <a:t>(4) ⊗</a:t>
            </a:r>
            <a:r>
              <a:rPr lang="en-US" altLang="ja-JP" sz="1600" b="1" i="1" dirty="0">
                <a:solidFill>
                  <a:srgbClr val="229A36"/>
                </a:solidFill>
              </a:rPr>
              <a:t>U</a:t>
            </a:r>
            <a:r>
              <a:rPr lang="en-US" altLang="ja-JP" sz="1600" b="1" dirty="0">
                <a:solidFill>
                  <a:srgbClr val="229A36"/>
                </a:solidFill>
              </a:rPr>
              <a:t>(4))</a:t>
            </a:r>
            <a:r>
              <a:rPr lang="en-US" altLang="ja-JP" sz="1600" dirty="0">
                <a:solidFill>
                  <a:srgbClr val="229A36"/>
                </a:solidFill>
              </a:rPr>
              <a:t> </a:t>
            </a:r>
          </a:p>
          <a:p>
            <a:pPr lvl="1" algn="ctr">
              <a:defRPr/>
            </a:pPr>
            <a:r>
              <a:rPr lang="en-US" altLang="ja-JP" sz="1600" dirty="0" err="1"/>
              <a:t>Ziro</a:t>
            </a:r>
            <a:r>
              <a:rPr lang="en-US" altLang="ja-JP" sz="1600" dirty="0"/>
              <a:t> Maki, </a:t>
            </a:r>
            <a:r>
              <a:rPr lang="en-US" altLang="ja-JP" sz="1600" dirty="0" err="1"/>
              <a:t>Toshihide</a:t>
            </a:r>
            <a:r>
              <a:rPr lang="en-US" altLang="ja-JP" sz="1600" dirty="0"/>
              <a:t> </a:t>
            </a:r>
            <a:r>
              <a:rPr lang="en-US" altLang="ja-JP" sz="1600" dirty="0" err="1"/>
              <a:t>Maskawa</a:t>
            </a:r>
            <a:r>
              <a:rPr lang="en-US" altLang="ja-JP" sz="1600" dirty="0"/>
              <a:t> and Isao </a:t>
            </a:r>
            <a:r>
              <a:rPr lang="en-US" altLang="ja-JP" sz="1600" dirty="0" err="1"/>
              <a:t>Umemura</a:t>
            </a:r>
            <a:r>
              <a:rPr lang="en-US" altLang="ja-JP" sz="1600" dirty="0"/>
              <a:t> </a:t>
            </a:r>
            <a:br>
              <a:rPr lang="en-US" altLang="ja-JP" sz="1600" dirty="0">
                <a:hlinkClick r:id="rId10"/>
              </a:rPr>
            </a:br>
            <a:r>
              <a:rPr lang="en-US" altLang="ja-JP" sz="1600" dirty="0">
                <a:hlinkClick r:id="rId10"/>
              </a:rPr>
              <a:t>Vol. 49 No. 2 (1973) pp. 634-639 </a:t>
            </a:r>
            <a:r>
              <a:rPr lang="en-US" altLang="ja-JP" sz="1600" dirty="0"/>
              <a:t>: (5) </a:t>
            </a:r>
          </a:p>
          <a:p>
            <a:pPr algn="ctr">
              <a:defRPr/>
            </a:pPr>
            <a:r>
              <a:rPr lang="en-US" altLang="ja-JP" sz="1600" b="1" dirty="0"/>
              <a:t>Symmetry Breaking of </a:t>
            </a:r>
            <a:r>
              <a:rPr lang="en-US" altLang="ja-JP" sz="1600" b="1" dirty="0">
                <a:solidFill>
                  <a:srgbClr val="FF0000"/>
                </a:solidFill>
              </a:rPr>
              <a:t>Chiral </a:t>
            </a:r>
            <a:r>
              <a:rPr lang="en-US" altLang="ja-JP" sz="1600" b="1" i="1" dirty="0">
                <a:solidFill>
                  <a:srgbClr val="FF0000"/>
                </a:solidFill>
              </a:rPr>
              <a:t>U</a:t>
            </a:r>
            <a:r>
              <a:rPr lang="en-US" altLang="ja-JP" sz="1600" b="1" dirty="0">
                <a:solidFill>
                  <a:srgbClr val="FF0000"/>
                </a:solidFill>
              </a:rPr>
              <a:t>(3) ⊗</a:t>
            </a:r>
            <a:r>
              <a:rPr lang="en-US" altLang="ja-JP" sz="1600" b="1" i="1" dirty="0">
                <a:solidFill>
                  <a:srgbClr val="FF0000"/>
                </a:solidFill>
              </a:rPr>
              <a:t>U</a:t>
            </a:r>
            <a:r>
              <a:rPr lang="en-US" altLang="ja-JP" sz="1600" b="1" dirty="0">
                <a:solidFill>
                  <a:srgbClr val="FF0000"/>
                </a:solidFill>
              </a:rPr>
              <a:t>(3) and </a:t>
            </a:r>
            <a:r>
              <a:rPr lang="en-US" altLang="ja-JP" sz="1600" b="1" i="1" dirty="0">
                <a:solidFill>
                  <a:srgbClr val="FF0000"/>
                </a:solidFill>
              </a:rPr>
              <a:t>X</a:t>
            </a:r>
            <a:r>
              <a:rPr lang="en-US" altLang="ja-JP" sz="1600" b="1" dirty="0">
                <a:solidFill>
                  <a:srgbClr val="FF0000"/>
                </a:solidFill>
              </a:rPr>
              <a:t> →</a:t>
            </a:r>
            <a:r>
              <a:rPr lang="en-US" altLang="ja-JP" sz="1600" b="1" dirty="0" err="1">
                <a:solidFill>
                  <a:srgbClr val="FF0000"/>
                </a:solidFill>
              </a:rPr>
              <a:t>η</a:t>
            </a:r>
            <a:r>
              <a:rPr lang="en-US" altLang="ja-JP" sz="1600" b="1" dirty="0">
                <a:solidFill>
                  <a:srgbClr val="FF0000"/>
                </a:solidFill>
              </a:rPr>
              <a:t>ππ </a:t>
            </a:r>
            <a:r>
              <a:rPr lang="en-US" altLang="ja-JP" sz="1600" b="1" dirty="0"/>
              <a:t>Decay </a:t>
            </a:r>
            <a:r>
              <a:rPr lang="en-US" altLang="ja-JP" sz="1600" b="1" dirty="0" err="1"/>
              <a:t>Amplitde</a:t>
            </a:r>
            <a:r>
              <a:rPr lang="en-US" altLang="ja-JP" sz="1600" dirty="0"/>
              <a:t> </a:t>
            </a:r>
          </a:p>
          <a:p>
            <a:pPr lvl="1" algn="ctr">
              <a:defRPr/>
            </a:pPr>
            <a:r>
              <a:rPr lang="en-US" altLang="ja-JP" sz="1600" dirty="0"/>
              <a:t>Makoto </a:t>
            </a:r>
            <a:r>
              <a:rPr lang="en-US" altLang="ja-JP" sz="1600" dirty="0">
                <a:solidFill>
                  <a:srgbClr val="229A36"/>
                </a:solidFill>
              </a:rPr>
              <a:t>Kobayashi</a:t>
            </a:r>
            <a:r>
              <a:rPr lang="en-US" altLang="ja-JP" sz="1600" dirty="0"/>
              <a:t>, Hiroki Kondo and </a:t>
            </a:r>
            <a:r>
              <a:rPr lang="en-US" altLang="ja-JP" sz="1600" dirty="0" err="1"/>
              <a:t>Toshihide</a:t>
            </a:r>
            <a:r>
              <a:rPr lang="en-US" altLang="ja-JP" sz="1600" dirty="0"/>
              <a:t> </a:t>
            </a:r>
            <a:r>
              <a:rPr lang="en-US" altLang="ja-JP" sz="1600" dirty="0" err="1"/>
              <a:t>Maskawa</a:t>
            </a:r>
            <a:r>
              <a:rPr lang="en-US" altLang="ja-JP" sz="1600" dirty="0"/>
              <a:t> </a:t>
            </a:r>
            <a:r>
              <a:rPr lang="ja-JP" altLang="en-US" sz="1600" dirty="0"/>
              <a:t>　</a:t>
            </a:r>
          </a:p>
        </p:txBody>
      </p:sp>
      <p:sp>
        <p:nvSpPr>
          <p:cNvPr id="2" name="円弧 1"/>
          <p:cNvSpPr/>
          <p:nvPr/>
        </p:nvSpPr>
        <p:spPr>
          <a:xfrm>
            <a:off x="1447800" y="1676400"/>
            <a:ext cx="6096000" cy="762000"/>
          </a:xfrm>
          <a:prstGeom prst="arc">
            <a:avLst>
              <a:gd name="adj1" fmla="val 15473283"/>
              <a:gd name="adj2" fmla="val 14573869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371600"/>
            <a:ext cx="7023100" cy="1168400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2590800"/>
            <a:ext cx="8788400" cy="1104900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3810000"/>
            <a:ext cx="6477000" cy="1143000"/>
          </a:xfrm>
          <a:prstGeom prst="rect">
            <a:avLst/>
          </a:prstGeom>
        </p:spPr>
      </p:pic>
      <p:sp>
        <p:nvSpPr>
          <p:cNvPr id="8" name="円弧 7"/>
          <p:cNvSpPr/>
          <p:nvPr/>
        </p:nvSpPr>
        <p:spPr>
          <a:xfrm>
            <a:off x="-381000" y="3733800"/>
            <a:ext cx="7924800" cy="1219200"/>
          </a:xfrm>
          <a:prstGeom prst="arc">
            <a:avLst>
              <a:gd name="adj1" fmla="val 16162249"/>
              <a:gd name="adj2" fmla="val 14173035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下矢印 8"/>
          <p:cNvSpPr/>
          <p:nvPr/>
        </p:nvSpPr>
        <p:spPr>
          <a:xfrm>
            <a:off x="4191000" y="152400"/>
            <a:ext cx="484632" cy="978408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/>
          <p:cNvSpPr/>
          <p:nvPr/>
        </p:nvSpPr>
        <p:spPr>
          <a:xfrm>
            <a:off x="6781800" y="3200400"/>
            <a:ext cx="19801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b="1" dirty="0">
                <a:solidFill>
                  <a:srgbClr val="FF0000"/>
                </a:solidFill>
              </a:rPr>
              <a:t>Chiral </a:t>
            </a:r>
            <a:r>
              <a:rPr lang="en-US" altLang="ja-JP" b="1" i="1" dirty="0">
                <a:solidFill>
                  <a:srgbClr val="FF0000"/>
                </a:solidFill>
              </a:rPr>
              <a:t>U</a:t>
            </a:r>
            <a:r>
              <a:rPr lang="en-US" altLang="ja-JP" b="1" dirty="0">
                <a:solidFill>
                  <a:srgbClr val="FF0000"/>
                </a:solidFill>
              </a:rPr>
              <a:t>(4) ⊗</a:t>
            </a:r>
            <a:r>
              <a:rPr lang="en-US" altLang="ja-JP" b="1" i="1" dirty="0">
                <a:solidFill>
                  <a:srgbClr val="FF0000"/>
                </a:solidFill>
              </a:rPr>
              <a:t>U</a:t>
            </a:r>
            <a:r>
              <a:rPr lang="en-US" altLang="ja-JP" b="1" dirty="0">
                <a:solidFill>
                  <a:srgbClr val="FF0000"/>
                </a:solidFill>
              </a:rPr>
              <a:t>(4)</a:t>
            </a:r>
            <a:r>
              <a:rPr lang="en-US" altLang="ja-JP" dirty="0">
                <a:solidFill>
                  <a:srgbClr val="FF0000"/>
                </a:solidFill>
              </a:rPr>
              <a:t> </a:t>
            </a:r>
            <a:endParaRPr lang="ja-JP" altLang="en-US" dirty="0"/>
          </a:p>
        </p:txBody>
      </p:sp>
      <p:sp>
        <p:nvSpPr>
          <p:cNvPr id="11" name="正方形/長方形 10"/>
          <p:cNvSpPr/>
          <p:nvPr/>
        </p:nvSpPr>
        <p:spPr>
          <a:xfrm>
            <a:off x="6781800" y="2057400"/>
            <a:ext cx="19801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b="1" dirty="0">
                <a:solidFill>
                  <a:srgbClr val="FF0000"/>
                </a:solidFill>
              </a:rPr>
              <a:t>Chiral </a:t>
            </a:r>
            <a:r>
              <a:rPr lang="en-US" altLang="ja-JP" b="1" i="1" dirty="0">
                <a:solidFill>
                  <a:srgbClr val="FF0000"/>
                </a:solidFill>
              </a:rPr>
              <a:t>U</a:t>
            </a:r>
            <a:r>
              <a:rPr lang="en-US" altLang="ja-JP" b="1" dirty="0">
                <a:solidFill>
                  <a:srgbClr val="FF0000"/>
                </a:solidFill>
              </a:rPr>
              <a:t>(4) ⊗</a:t>
            </a:r>
            <a:r>
              <a:rPr lang="en-US" altLang="ja-JP" b="1" i="1" dirty="0">
                <a:solidFill>
                  <a:srgbClr val="FF0000"/>
                </a:solidFill>
              </a:rPr>
              <a:t>U</a:t>
            </a:r>
            <a:r>
              <a:rPr lang="en-US" altLang="ja-JP" b="1" dirty="0">
                <a:solidFill>
                  <a:srgbClr val="FF0000"/>
                </a:solidFill>
              </a:rPr>
              <a:t>(4)</a:t>
            </a:r>
            <a:r>
              <a:rPr lang="en-US" altLang="ja-JP" dirty="0">
                <a:solidFill>
                  <a:srgbClr val="FF0000"/>
                </a:solidFill>
              </a:rPr>
              <a:t> </a:t>
            </a:r>
            <a:endParaRPr lang="ja-JP" altLang="en-US" dirty="0"/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19400" y="4953000"/>
            <a:ext cx="6172200" cy="956691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0600" y="6006004"/>
            <a:ext cx="8153400" cy="851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9512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0" y="0"/>
            <a:ext cx="9067800" cy="7109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dirty="0"/>
              <a:t>　　　　　　　　　　　　　　　　　　　</a:t>
            </a:r>
            <a:r>
              <a:rPr lang="en-US" altLang="ja-JP" sz="3600" dirty="0">
                <a:solidFill>
                  <a:srgbClr val="FF0000"/>
                </a:solidFill>
              </a:rPr>
              <a:t>1970</a:t>
            </a:r>
            <a:r>
              <a:rPr lang="ja-JP" altLang="en-US" sz="3600" dirty="0">
                <a:solidFill>
                  <a:srgbClr val="FF0000"/>
                </a:solidFill>
              </a:rPr>
              <a:t>年</a:t>
            </a:r>
            <a:endParaRPr lang="en-US" altLang="ja-JP" sz="3600" dirty="0">
              <a:solidFill>
                <a:srgbClr val="FF0000"/>
              </a:solidFill>
            </a:endParaRPr>
          </a:p>
          <a:p>
            <a:r>
              <a:rPr lang="ja-JP" altLang="ja-JP" sz="3600" dirty="0"/>
              <a:t>　</a:t>
            </a:r>
            <a:r>
              <a:rPr lang="ja-JP" altLang="en-US" sz="3600" dirty="0"/>
              <a:t>　　</a:t>
            </a:r>
            <a:r>
              <a:rPr lang="ja-JP" altLang="ja-JP" sz="2400" dirty="0"/>
              <a:t>時代背景： 主流＝</a:t>
            </a:r>
            <a:r>
              <a:rPr lang="en-US" altLang="ja-JP" sz="2400" dirty="0"/>
              <a:t>hadron</a:t>
            </a:r>
            <a:r>
              <a:rPr lang="ja-JP" altLang="ja-JP" sz="2400" dirty="0"/>
              <a:t>が最終構成要素</a:t>
            </a:r>
          </a:p>
          <a:p>
            <a:r>
              <a:rPr lang="en-US" altLang="ja-JP" sz="2400" dirty="0"/>
              <a:t> </a:t>
            </a:r>
            <a:r>
              <a:rPr lang="ja-JP" altLang="ja-JP" sz="2400" dirty="0"/>
              <a:t>　　　　</a:t>
            </a:r>
            <a:r>
              <a:rPr lang="ja-JP" altLang="en-US" sz="2400" dirty="0"/>
              <a:t>　</a:t>
            </a:r>
            <a:r>
              <a:rPr lang="ja-JP" altLang="ja-JP" sz="2400" dirty="0"/>
              <a:t>　　</a:t>
            </a:r>
            <a:r>
              <a:rPr lang="en-US" altLang="ja-JP" sz="2400" dirty="0"/>
              <a:t>bootstrap/S-matrix theory/</a:t>
            </a:r>
            <a:r>
              <a:rPr lang="en-US" altLang="ja-JP" sz="2400" dirty="0" err="1"/>
              <a:t>Veneziano</a:t>
            </a:r>
            <a:r>
              <a:rPr lang="en-US" altLang="ja-JP" sz="2400" dirty="0"/>
              <a:t> amplitude</a:t>
            </a:r>
          </a:p>
          <a:p>
            <a:r>
              <a:rPr lang="ja-JP" altLang="en-US" dirty="0"/>
              <a:t>　　　　　　　</a:t>
            </a:r>
            <a:r>
              <a:rPr lang="ja-JP" altLang="ja-JP" dirty="0"/>
              <a:t>・</a:t>
            </a:r>
            <a:r>
              <a:rPr lang="en-US" altLang="ja-JP" dirty="0"/>
              <a:t>GIM paper</a:t>
            </a:r>
            <a:r>
              <a:rPr lang="ja-JP" altLang="ja-JP" dirty="0"/>
              <a:t>： クオーク</a:t>
            </a:r>
            <a:r>
              <a:rPr lang="en-US" altLang="ja-JP" dirty="0"/>
              <a:t>4</a:t>
            </a:r>
            <a:r>
              <a:rPr lang="ja-JP" altLang="ja-JP" dirty="0"/>
              <a:t>元模型による</a:t>
            </a:r>
            <a:r>
              <a:rPr lang="en-US" altLang="ja-JP" dirty="0"/>
              <a:t>FCNC</a:t>
            </a:r>
            <a:r>
              <a:rPr lang="ja-JP" altLang="ja-JP" dirty="0"/>
              <a:t>解決　</a:t>
            </a:r>
          </a:p>
          <a:p>
            <a:r>
              <a:rPr lang="ja-JP" altLang="ja-JP" dirty="0"/>
              <a:t>　　　　　</a:t>
            </a:r>
            <a:r>
              <a:rPr lang="ja-JP" altLang="en-US" dirty="0"/>
              <a:t>　　　</a:t>
            </a:r>
            <a:r>
              <a:rPr lang="ja-JP" altLang="ja-JP" dirty="0"/>
              <a:t>　　＜——＞レプトン（混合）も含めた４元模型（牧・中川・坂田</a:t>
            </a:r>
            <a:r>
              <a:rPr lang="en-US" altLang="ja-JP" dirty="0"/>
              <a:t>1962</a:t>
            </a:r>
            <a:r>
              <a:rPr lang="ja-JP" altLang="ja-JP" dirty="0"/>
              <a:t>）　</a:t>
            </a:r>
            <a:endParaRPr lang="ja-JP" altLang="ja-JP" sz="3600" dirty="0"/>
          </a:p>
          <a:p>
            <a:r>
              <a:rPr lang="ja-JP" altLang="ja-JP" dirty="0"/>
              <a:t>　</a:t>
            </a:r>
          </a:p>
          <a:p>
            <a:r>
              <a:rPr lang="ja-JP" altLang="ja-JP" dirty="0"/>
              <a:t>　　　　</a:t>
            </a:r>
            <a:r>
              <a:rPr lang="ja-JP" altLang="en-US" dirty="0"/>
              <a:t>　</a:t>
            </a:r>
            <a:r>
              <a:rPr lang="ja-JP" altLang="en-US" dirty="0">
                <a:solidFill>
                  <a:srgbClr val="FF0000"/>
                </a:solidFill>
              </a:rPr>
              <a:t>　</a:t>
            </a:r>
            <a:r>
              <a:rPr lang="ja-JP" altLang="ja-JP" dirty="0">
                <a:solidFill>
                  <a:srgbClr val="FF0000"/>
                </a:solidFill>
              </a:rPr>
              <a:t>・湯川先生定年退職</a:t>
            </a:r>
            <a:r>
              <a:rPr lang="ja-JP" altLang="ja-JP" dirty="0"/>
              <a:t>　　　　　　　　　　　　　　　　　</a:t>
            </a:r>
            <a:r>
              <a:rPr lang="ja-JP" altLang="ja-JP" dirty="0">
                <a:solidFill>
                  <a:srgbClr val="FF0000"/>
                </a:solidFill>
              </a:rPr>
              <a:t>・坂田先生逝去</a:t>
            </a:r>
            <a:endParaRPr lang="en-US" altLang="ja-JP" dirty="0">
              <a:solidFill>
                <a:srgbClr val="FF0000"/>
              </a:solidFill>
            </a:endParaRPr>
          </a:p>
          <a:p>
            <a:r>
              <a:rPr lang="ja-JP" altLang="ja-JP" dirty="0"/>
              <a:t>　</a:t>
            </a:r>
            <a:r>
              <a:rPr lang="ja-JP" altLang="en-US" dirty="0"/>
              <a:t>　　　　　　　　　　　　　　　　　　　　　　　　　　　　　　　　　　　　</a:t>
            </a:r>
            <a:r>
              <a:rPr lang="ja-JP" altLang="ja-JP" dirty="0"/>
              <a:t>坂田思想</a:t>
            </a:r>
          </a:p>
          <a:p>
            <a:r>
              <a:rPr lang="ja-JP" altLang="ja-JP" dirty="0"/>
              <a:t>　　　　　　　</a:t>
            </a:r>
            <a:r>
              <a:rPr lang="ja-JP" altLang="en-US" dirty="0"/>
              <a:t>　　　　　　　　　　　　　　　　　　　　</a:t>
            </a:r>
            <a:r>
              <a:rPr lang="ja-JP" altLang="ja-JP" dirty="0"/>
              <a:t>クオークの実在（坂田模型の発展として）</a:t>
            </a:r>
          </a:p>
          <a:p>
            <a:r>
              <a:rPr lang="ja-JP" altLang="ja-JP" dirty="0"/>
              <a:t>　　　　　　　　　　　　　　</a:t>
            </a:r>
            <a:r>
              <a:rPr lang="ja-JP" altLang="en-US" dirty="0"/>
              <a:t>　　　　　　　　　　　　　</a:t>
            </a:r>
            <a:r>
              <a:rPr lang="en-US" altLang="ja-JP" dirty="0" err="1"/>
              <a:t>vs</a:t>
            </a:r>
            <a:r>
              <a:rPr lang="ja-JP" altLang="ja-JP" dirty="0"/>
              <a:t>　</a:t>
            </a:r>
            <a:r>
              <a:rPr lang="en-US" altLang="ja-JP" dirty="0"/>
              <a:t> Gell-Mann: mathematical symbol</a:t>
            </a:r>
            <a:endParaRPr lang="ja-JP" altLang="ja-JP" dirty="0"/>
          </a:p>
          <a:p>
            <a:r>
              <a:rPr lang="ja-JP" altLang="ja-JP" dirty="0"/>
              <a:t>　　　　　　</a:t>
            </a:r>
            <a:r>
              <a:rPr lang="ja-JP" altLang="en-US" dirty="0"/>
              <a:t>　　　　　　　　　</a:t>
            </a:r>
            <a:r>
              <a:rPr lang="ja-JP" altLang="ja-JP" dirty="0"/>
              <a:t>　　</a:t>
            </a:r>
          </a:p>
          <a:p>
            <a:r>
              <a:rPr lang="ja-JP" altLang="ja-JP" dirty="0"/>
              <a:t>　　　 </a:t>
            </a:r>
            <a:r>
              <a:rPr lang="ja-JP" altLang="en-US" dirty="0"/>
              <a:t>               　   </a:t>
            </a:r>
            <a:r>
              <a:rPr lang="ja-JP" altLang="ja-JP" dirty="0">
                <a:solidFill>
                  <a:srgbClr val="FF0000"/>
                </a:solidFill>
              </a:rPr>
              <a:t>くりこみ可能性</a:t>
            </a:r>
            <a:r>
              <a:rPr lang="ja-JP" altLang="ja-JP" dirty="0"/>
              <a:t>は発散の困難を回避する一時しのぎ</a:t>
            </a:r>
            <a:endParaRPr lang="en-US" altLang="ja-JP" dirty="0"/>
          </a:p>
          <a:p>
            <a:endParaRPr lang="en-US" altLang="ja-JP" dirty="0"/>
          </a:p>
          <a:p>
            <a:r>
              <a:rPr lang="ja-JP" altLang="ja-JP" dirty="0"/>
              <a:t> </a:t>
            </a:r>
            <a:r>
              <a:rPr lang="ja-JP" altLang="en-US" dirty="0"/>
              <a:t>             </a:t>
            </a:r>
            <a:r>
              <a:rPr lang="ja-JP" altLang="en-US" dirty="0">
                <a:solidFill>
                  <a:srgbClr val="FF0000"/>
                </a:solidFill>
              </a:rPr>
              <a:t>有限理論の探求（「素領域」）                     </a:t>
            </a:r>
            <a:r>
              <a:rPr lang="ja-JP" altLang="ja-JP" dirty="0">
                <a:solidFill>
                  <a:srgbClr val="FF0000"/>
                </a:solidFill>
              </a:rPr>
              <a:t>理論の適用限界を曖昧にする。</a:t>
            </a:r>
            <a:endParaRPr lang="en-US" altLang="ja-JP" dirty="0">
              <a:solidFill>
                <a:srgbClr val="FF0000"/>
              </a:solidFill>
            </a:endParaRPr>
          </a:p>
          <a:p>
            <a:r>
              <a:rPr lang="ja-JP" altLang="ja-JP" dirty="0">
                <a:solidFill>
                  <a:srgbClr val="FF0000"/>
                </a:solidFill>
              </a:rPr>
              <a:t> </a:t>
            </a:r>
            <a:r>
              <a:rPr lang="ja-JP" altLang="en-US" dirty="0">
                <a:solidFill>
                  <a:srgbClr val="FF0000"/>
                </a:solidFill>
              </a:rPr>
              <a:t>                                                                          </a:t>
            </a:r>
            <a:r>
              <a:rPr lang="ja-JP" altLang="ja-JP" dirty="0">
                <a:solidFill>
                  <a:srgbClr val="FF0000"/>
                </a:solidFill>
              </a:rPr>
              <a:t>理論選択の基準でない</a:t>
            </a:r>
          </a:p>
          <a:p>
            <a:r>
              <a:rPr lang="ja-JP" altLang="ja-JP" dirty="0"/>
              <a:t>　　　　　　</a:t>
            </a:r>
            <a:r>
              <a:rPr lang="ja-JP" altLang="en-US" dirty="0"/>
              <a:t>　　 </a:t>
            </a:r>
            <a:endParaRPr lang="en-US" altLang="ja-JP" dirty="0"/>
          </a:p>
          <a:p>
            <a:r>
              <a:rPr lang="ja-JP" altLang="ja-JP" dirty="0"/>
              <a:t>　</a:t>
            </a:r>
            <a:r>
              <a:rPr lang="ja-JP" altLang="en-US" dirty="0"/>
              <a:t>　　　　　　　１９７１年　</a:t>
            </a:r>
            <a:r>
              <a:rPr lang="en-US" altLang="ja-JP" dirty="0"/>
              <a:t>GSW</a:t>
            </a:r>
            <a:r>
              <a:rPr lang="ja-JP" altLang="en-US" dirty="0"/>
              <a:t>模型の</a:t>
            </a:r>
            <a:r>
              <a:rPr lang="ja-JP" altLang="en-US" dirty="0">
                <a:solidFill>
                  <a:srgbClr val="FF0000"/>
                </a:solidFill>
              </a:rPr>
              <a:t>くりこみ可能性</a:t>
            </a:r>
            <a:r>
              <a:rPr lang="ja-JP" altLang="en-US" dirty="0"/>
              <a:t>　（</a:t>
            </a:r>
            <a:r>
              <a:rPr lang="en-US" altLang="ja-JP" dirty="0"/>
              <a:t>’t</a:t>
            </a:r>
            <a:r>
              <a:rPr lang="ja-JP" altLang="en-US" dirty="0"/>
              <a:t> </a:t>
            </a:r>
            <a:r>
              <a:rPr lang="en-US" altLang="ja-JP" dirty="0" err="1"/>
              <a:t>Hooft</a:t>
            </a:r>
            <a:r>
              <a:rPr lang="ja-JP" altLang="en-US" dirty="0"/>
              <a:t>-</a:t>
            </a:r>
            <a:r>
              <a:rPr lang="en-US" altLang="ja-JP" dirty="0" err="1"/>
              <a:t>Veltman</a:t>
            </a:r>
            <a:r>
              <a:rPr lang="en-US" altLang="ja-JP" dirty="0"/>
              <a:t>)</a:t>
            </a:r>
          </a:p>
          <a:p>
            <a:r>
              <a:rPr lang="ja-JP" altLang="ja-JP" dirty="0"/>
              <a:t> </a:t>
            </a:r>
            <a:r>
              <a:rPr lang="ja-JP" altLang="en-US" dirty="0"/>
              <a:t>                               丹生イベント（チャーム）</a:t>
            </a:r>
            <a:endParaRPr lang="en-US" altLang="ja-JP" dirty="0"/>
          </a:p>
          <a:p>
            <a:r>
              <a:rPr lang="ja-JP" altLang="ja-JP" dirty="0"/>
              <a:t>　</a:t>
            </a:r>
            <a:r>
              <a:rPr lang="ja-JP" altLang="en-US" dirty="0"/>
              <a:t>　　　　　　　１９７２年　</a:t>
            </a:r>
            <a:r>
              <a:rPr lang="en-US" altLang="ja-JP" dirty="0"/>
              <a:t>KM</a:t>
            </a:r>
            <a:r>
              <a:rPr lang="ja-JP" altLang="en-US" dirty="0"/>
              <a:t>理論</a:t>
            </a:r>
            <a:endParaRPr lang="en-US" altLang="ja-JP" dirty="0"/>
          </a:p>
          <a:p>
            <a:r>
              <a:rPr lang="ja-JP" altLang="ja-JP" dirty="0"/>
              <a:t>　</a:t>
            </a:r>
            <a:r>
              <a:rPr lang="ja-JP" altLang="en-US" dirty="0"/>
              <a:t>　　　　　　　１９７３年　ゲージ理論漸近自由性、</a:t>
            </a:r>
            <a:endParaRPr lang="en-US" altLang="ja-JP" dirty="0"/>
          </a:p>
          <a:p>
            <a:r>
              <a:rPr lang="ja-JP" altLang="ja-JP" dirty="0">
                <a:solidFill>
                  <a:srgbClr val="FAF648"/>
                </a:solidFill>
              </a:rPr>
              <a:t>　</a:t>
            </a:r>
            <a:r>
              <a:rPr lang="ja-JP" altLang="en-US" dirty="0">
                <a:solidFill>
                  <a:srgbClr val="FAF648"/>
                </a:solidFill>
              </a:rPr>
              <a:t>　　　　　　　　　　　　　</a:t>
            </a:r>
            <a:r>
              <a:rPr lang="ja-JP" altLang="en-US" dirty="0">
                <a:solidFill>
                  <a:srgbClr val="FF0000"/>
                </a:solidFill>
              </a:rPr>
              <a:t>　中性カレントの発見</a:t>
            </a:r>
            <a:r>
              <a:rPr lang="ja-JP" altLang="en-US" dirty="0"/>
              <a:t>（</a:t>
            </a:r>
            <a:r>
              <a:rPr lang="en-US" altLang="ja-JP" dirty="0"/>
              <a:t>GSW</a:t>
            </a:r>
            <a:r>
              <a:rPr lang="ja-JP" altLang="en-US" dirty="0"/>
              <a:t>模型の確立）</a:t>
            </a:r>
            <a:endParaRPr lang="ja-JP" altLang="ja-JP" dirty="0"/>
          </a:p>
          <a:p>
            <a:r>
              <a:rPr lang="en-US" altLang="ja-JP" dirty="0"/>
              <a:t>      </a:t>
            </a:r>
          </a:p>
          <a:p>
            <a:r>
              <a:rPr lang="ja-JP" altLang="ja-JP" dirty="0"/>
              <a:t>　</a:t>
            </a:r>
            <a:r>
              <a:rPr lang="ja-JP" altLang="en-US" dirty="0"/>
              <a:t>　　</a:t>
            </a:r>
            <a:r>
              <a:rPr lang="en-US" altLang="ja-JP" dirty="0"/>
              <a:t>   </a:t>
            </a:r>
            <a:r>
              <a:rPr lang="ja-JP" altLang="ja-JP" dirty="0"/>
              <a:t>　　</a:t>
            </a:r>
            <a:r>
              <a:rPr lang="ja-JP" altLang="en-US" dirty="0"/>
              <a:t>　　　　　　</a:t>
            </a:r>
            <a:endParaRPr lang="ja-JP" altLang="ja-JP" dirty="0"/>
          </a:p>
        </p:txBody>
      </p:sp>
      <p:sp>
        <p:nvSpPr>
          <p:cNvPr id="2" name="動作設定ボタン: ユーザー設定 1">
            <a:hlinkClick r:id="" action="ppaction://noaction" highlightClick="1"/>
          </p:cNvPr>
          <p:cNvSpPr/>
          <p:nvPr/>
        </p:nvSpPr>
        <p:spPr>
          <a:xfrm>
            <a:off x="381000" y="2667000"/>
            <a:ext cx="7772400" cy="2209800"/>
          </a:xfrm>
          <a:prstGeom prst="actionButtonBlank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solidFill>
                  <a:schemeClr val="tx1"/>
                </a:solidFill>
              </a:rPr>
              <a:t>坂田思想からの脱却：くりこみ可能な理論へ</a:t>
            </a:r>
            <a:endParaRPr kumimoji="1" lang="en-US" altLang="ja-JP" dirty="0">
              <a:solidFill>
                <a:schemeClr val="tx1"/>
              </a:solidFill>
            </a:endParaRPr>
          </a:p>
          <a:p>
            <a:pPr algn="ctr"/>
            <a:endParaRPr kumimoji="1" lang="en-US" altLang="ja-JP" dirty="0">
              <a:solidFill>
                <a:schemeClr val="tx1"/>
              </a:solidFill>
            </a:endParaRPr>
          </a:p>
          <a:p>
            <a:pPr algn="ctr"/>
            <a:r>
              <a:rPr kumimoji="1" lang="ja-JP" altLang="en-US" dirty="0">
                <a:solidFill>
                  <a:schemeClr val="tx1"/>
                </a:solidFill>
              </a:rPr>
              <a:t>K</a:t>
            </a:r>
            <a:r>
              <a:rPr kumimoji="1" lang="en-US" altLang="ja-JP" dirty="0">
                <a:solidFill>
                  <a:schemeClr val="tx1"/>
                </a:solidFill>
              </a:rPr>
              <a:t>M</a:t>
            </a:r>
            <a:r>
              <a:rPr kumimoji="1" lang="ja-JP" altLang="en-US" dirty="0">
                <a:solidFill>
                  <a:schemeClr val="tx1"/>
                </a:solidFill>
              </a:rPr>
              <a:t>理論（１９７２）</a:t>
            </a:r>
            <a:endParaRPr kumimoji="1" lang="en-US" altLang="ja-JP" dirty="0">
              <a:solidFill>
                <a:schemeClr val="tx1"/>
              </a:solidFill>
            </a:endParaRPr>
          </a:p>
          <a:p>
            <a:pPr algn="ctr"/>
            <a:r>
              <a:rPr kumimoji="1" lang="ja-JP" altLang="en-US" dirty="0">
                <a:solidFill>
                  <a:schemeClr val="tx1"/>
                </a:solidFill>
              </a:rPr>
              <a:t>益川・中島理論（１９７４）</a:t>
            </a:r>
            <a:endParaRPr kumimoji="1" lang="en-US" altLang="ja-JP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8736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152400" y="381000"/>
            <a:ext cx="9677400" cy="5632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dirty="0"/>
              <a:t>CP</a:t>
            </a:r>
            <a:r>
              <a:rPr lang="ja-JP" altLang="ja-JP" dirty="0"/>
              <a:t>破れの小林益川論文の裏話　　　　　　　　　　　　　　　　　　 　</a:t>
            </a:r>
          </a:p>
          <a:p>
            <a:r>
              <a:rPr lang="ja-JP" altLang="ja-JP" dirty="0"/>
              <a:t>　＜益川さんから直接聞いた話＞</a:t>
            </a:r>
            <a:endParaRPr lang="en-US" altLang="ja-JP" dirty="0"/>
          </a:p>
          <a:p>
            <a:endParaRPr lang="ja-JP" altLang="ja-JP" dirty="0"/>
          </a:p>
          <a:p>
            <a:r>
              <a:rPr lang="ja-JP" altLang="ja-JP" dirty="0"/>
              <a:t>　</a:t>
            </a:r>
            <a:r>
              <a:rPr lang="ja-JP" altLang="en-US" dirty="0"/>
              <a:t>（</a:t>
            </a:r>
            <a:r>
              <a:rPr lang="ja-JP" altLang="ja-JP" dirty="0">
                <a:solidFill>
                  <a:srgbClr val="FF0000"/>
                </a:solidFill>
              </a:rPr>
              <a:t>小林さん京大助手着任（</a:t>
            </a:r>
            <a:r>
              <a:rPr lang="en-US" altLang="ja-JP" dirty="0">
                <a:solidFill>
                  <a:srgbClr val="FF0000"/>
                </a:solidFill>
              </a:rPr>
              <a:t>1972.04</a:t>
            </a:r>
            <a:r>
              <a:rPr lang="ja-JP" altLang="ja-JP" dirty="0">
                <a:solidFill>
                  <a:srgbClr val="FF0000"/>
                </a:solidFill>
              </a:rPr>
              <a:t>）直前</a:t>
            </a:r>
            <a:r>
              <a:rPr lang="ja-JP" altLang="ja-JP" dirty="0"/>
              <a:t>　　</a:t>
            </a:r>
          </a:p>
          <a:p>
            <a:r>
              <a:rPr lang="ja-JP" altLang="ja-JP" dirty="0"/>
              <a:t>　　　　　</a:t>
            </a:r>
            <a:r>
              <a:rPr lang="ja-JP" altLang="ja-JP" dirty="0">
                <a:solidFill>
                  <a:srgbClr val="FF0000"/>
                </a:solidFill>
              </a:rPr>
              <a:t>名古屋で</a:t>
            </a:r>
            <a:r>
              <a:rPr lang="en-US" altLang="ja-JP" dirty="0">
                <a:solidFill>
                  <a:srgbClr val="FF0000"/>
                </a:solidFill>
              </a:rPr>
              <a:t>GSW</a:t>
            </a:r>
            <a:r>
              <a:rPr lang="ja-JP" altLang="ja-JP" dirty="0">
                <a:solidFill>
                  <a:srgbClr val="FF0000"/>
                </a:solidFill>
              </a:rPr>
              <a:t>模型</a:t>
            </a:r>
            <a:r>
              <a:rPr lang="en-US" altLang="ja-JP" dirty="0">
                <a:solidFill>
                  <a:srgbClr val="FF0000"/>
                </a:solidFill>
              </a:rPr>
              <a:t>(</a:t>
            </a:r>
            <a:r>
              <a:rPr lang="ja-JP" altLang="ja-JP" dirty="0">
                <a:solidFill>
                  <a:srgbClr val="FF0000"/>
                </a:solidFill>
              </a:rPr>
              <a:t>当時は</a:t>
            </a:r>
            <a:r>
              <a:rPr lang="en-US" altLang="ja-JP" dirty="0">
                <a:solidFill>
                  <a:srgbClr val="FF0000"/>
                </a:solidFill>
              </a:rPr>
              <a:t>Weinberg</a:t>
            </a:r>
            <a:r>
              <a:rPr lang="ja-JP" altLang="ja-JP" dirty="0">
                <a:solidFill>
                  <a:srgbClr val="FF0000"/>
                </a:solidFill>
              </a:rPr>
              <a:t>模型と呼んでいた</a:t>
            </a:r>
            <a:r>
              <a:rPr lang="en-US" altLang="ja-JP" dirty="0">
                <a:solidFill>
                  <a:srgbClr val="FF0000"/>
                </a:solidFill>
              </a:rPr>
              <a:t>)</a:t>
            </a:r>
            <a:r>
              <a:rPr lang="ja-JP" altLang="ja-JP" dirty="0">
                <a:solidFill>
                  <a:srgbClr val="FF0000"/>
                </a:solidFill>
              </a:rPr>
              <a:t>のセミナー</a:t>
            </a:r>
            <a:r>
              <a:rPr lang="ja-JP" altLang="ja-JP" dirty="0"/>
              <a:t>　　　　</a:t>
            </a:r>
          </a:p>
          <a:p>
            <a:r>
              <a:rPr lang="ja-JP" altLang="ja-JP" dirty="0"/>
              <a:t>　　　　　（中性カレントに否定的な実験結果</a:t>
            </a:r>
            <a:r>
              <a:rPr lang="ja-JP" altLang="en-US" dirty="0"/>
              <a:t>で模型は否定されていた（</a:t>
            </a:r>
            <a:r>
              <a:rPr lang="ja-JP" altLang="ja-JP" dirty="0"/>
              <a:t>覆される</a:t>
            </a:r>
            <a:r>
              <a:rPr lang="ja-JP" altLang="en-US" dirty="0"/>
              <a:t>のは（</a:t>
            </a:r>
            <a:r>
              <a:rPr lang="en-US" altLang="ja-JP" dirty="0"/>
              <a:t>1973</a:t>
            </a:r>
            <a:r>
              <a:rPr lang="ja-JP" altLang="en-US" dirty="0"/>
              <a:t>）</a:t>
            </a:r>
            <a:r>
              <a:rPr lang="ja-JP" altLang="ja-JP" dirty="0"/>
              <a:t>） </a:t>
            </a:r>
          </a:p>
          <a:p>
            <a:r>
              <a:rPr lang="ja-JP" altLang="ja-JP" dirty="0"/>
              <a:t>　　　　　</a:t>
            </a:r>
            <a:r>
              <a:rPr lang="en-US" altLang="ja-JP" dirty="0"/>
              <a:t>GSW</a:t>
            </a:r>
            <a:r>
              <a:rPr lang="ja-JP" altLang="ja-JP" dirty="0"/>
              <a:t>模型のくりこみ可能性証明</a:t>
            </a:r>
            <a:r>
              <a:rPr lang="ja-JP" altLang="en-US" dirty="0"/>
              <a:t>（１９７１）を重視</a:t>
            </a:r>
            <a:endParaRPr lang="ja-JP" altLang="ja-JP" dirty="0"/>
          </a:p>
          <a:p>
            <a:r>
              <a:rPr lang="ja-JP" altLang="ja-JP" dirty="0"/>
              <a:t>　　　　　</a:t>
            </a:r>
            <a:r>
              <a:rPr lang="ja-JP" altLang="en-US" dirty="0"/>
              <a:t>　　　　　　　　　　　　　　　</a:t>
            </a:r>
            <a:r>
              <a:rPr lang="ja-JP" altLang="ja-JP" dirty="0"/>
              <a:t>　</a:t>
            </a:r>
            <a:r>
              <a:rPr lang="en-US" altLang="ja-JP" dirty="0"/>
              <a:t>&lt;-&gt; </a:t>
            </a:r>
            <a:r>
              <a:rPr lang="ja-JP" altLang="ja-JP" dirty="0"/>
              <a:t>坂田思想からの脱却。</a:t>
            </a:r>
            <a:r>
              <a:rPr lang="ja-JP" altLang="en-US" dirty="0"/>
              <a:t>）</a:t>
            </a:r>
            <a:endParaRPr lang="en-US" altLang="ja-JP" dirty="0"/>
          </a:p>
          <a:p>
            <a:r>
              <a:rPr lang="ja-JP" altLang="ja-JP" dirty="0"/>
              <a:t>　　</a:t>
            </a:r>
            <a:endParaRPr lang="en-US" altLang="ja-JP" dirty="0"/>
          </a:p>
          <a:p>
            <a:r>
              <a:rPr lang="ja-JP" altLang="ja-JP" dirty="0"/>
              <a:t>　</a:t>
            </a:r>
            <a:r>
              <a:rPr lang="ja-JP" altLang="ja-JP" dirty="0">
                <a:solidFill>
                  <a:srgbClr val="FF0000"/>
                </a:solidFill>
              </a:rPr>
              <a:t>小林：</a:t>
            </a:r>
            <a:r>
              <a:rPr lang="en-US" altLang="ja-JP" dirty="0">
                <a:solidFill>
                  <a:srgbClr val="FF0000"/>
                </a:solidFill>
              </a:rPr>
              <a:t> </a:t>
            </a:r>
            <a:r>
              <a:rPr lang="ja-JP" altLang="ja-JP" dirty="0">
                <a:solidFill>
                  <a:srgbClr val="FF0000"/>
                </a:solidFill>
              </a:rPr>
              <a:t>このセミナーで大貫さんがこの模型で</a:t>
            </a:r>
            <a:r>
              <a:rPr lang="en-US" altLang="ja-JP" dirty="0">
                <a:solidFill>
                  <a:srgbClr val="FF0000"/>
                </a:solidFill>
              </a:rPr>
              <a:t>CP violation</a:t>
            </a:r>
            <a:r>
              <a:rPr lang="ja-JP" altLang="ja-JP" dirty="0">
                <a:solidFill>
                  <a:srgbClr val="FF0000"/>
                </a:solidFill>
              </a:rPr>
              <a:t>はどうなるかと　</a:t>
            </a:r>
          </a:p>
          <a:p>
            <a:r>
              <a:rPr lang="ja-JP" altLang="ja-JP" dirty="0">
                <a:solidFill>
                  <a:srgbClr val="FF0000"/>
                </a:solidFill>
              </a:rPr>
              <a:t>　　　　　言ってるよ。</a:t>
            </a:r>
          </a:p>
          <a:p>
            <a:r>
              <a:rPr lang="en-US" altLang="ja-JP" dirty="0">
                <a:solidFill>
                  <a:srgbClr val="FF0000"/>
                </a:solidFill>
              </a:rPr>
              <a:t>  </a:t>
            </a:r>
            <a:r>
              <a:rPr lang="ja-JP" altLang="ja-JP" dirty="0">
                <a:solidFill>
                  <a:srgbClr val="FF0000"/>
                </a:solidFill>
              </a:rPr>
              <a:t>益川：</a:t>
            </a:r>
            <a:r>
              <a:rPr lang="en-US" altLang="ja-JP" dirty="0">
                <a:solidFill>
                  <a:srgbClr val="FF0000"/>
                </a:solidFill>
              </a:rPr>
              <a:t> </a:t>
            </a:r>
            <a:r>
              <a:rPr lang="ja-JP" altLang="ja-JP" dirty="0">
                <a:solidFill>
                  <a:srgbClr val="FF0000"/>
                </a:solidFill>
              </a:rPr>
              <a:t>そりゃ面白い、調べてみるか。</a:t>
            </a:r>
          </a:p>
          <a:p>
            <a:r>
              <a:rPr lang="ja-JP" altLang="ja-JP" dirty="0"/>
              <a:t>　　　　</a:t>
            </a:r>
            <a:r>
              <a:rPr lang="en-US" altLang="ja-JP" dirty="0"/>
              <a:t> </a:t>
            </a:r>
            <a:r>
              <a:rPr lang="ja-JP" altLang="ja-JP" dirty="0">
                <a:solidFill>
                  <a:srgbClr val="FF0000"/>
                </a:solidFill>
              </a:rPr>
              <a:t>　———＞小林益川論文</a:t>
            </a:r>
            <a:r>
              <a:rPr lang="en-US" altLang="ja-JP" dirty="0">
                <a:solidFill>
                  <a:srgbClr val="FF0000"/>
                </a:solidFill>
              </a:rPr>
              <a:t>  1972.09.01 received</a:t>
            </a:r>
            <a:r>
              <a:rPr lang="ja-JP" altLang="ja-JP" dirty="0">
                <a:solidFill>
                  <a:srgbClr val="FF0000"/>
                </a:solidFill>
              </a:rPr>
              <a:t>）</a:t>
            </a:r>
          </a:p>
          <a:p>
            <a:r>
              <a:rPr lang="ja-JP" altLang="ja-JP" dirty="0"/>
              <a:t>　　</a:t>
            </a:r>
            <a:endParaRPr lang="en-US" altLang="ja-JP" dirty="0"/>
          </a:p>
          <a:p>
            <a:r>
              <a:rPr lang="ja-JP" altLang="ja-JP" dirty="0"/>
              <a:t>　（４元模型は名古屋では常識、ご両人の論文多数）</a:t>
            </a:r>
          </a:p>
          <a:p>
            <a:r>
              <a:rPr lang="ja-JP" altLang="ja-JP" dirty="0">
                <a:solidFill>
                  <a:srgbClr val="FF0000"/>
                </a:solidFill>
              </a:rPr>
              <a:t>主要部分は</a:t>
            </a:r>
            <a:r>
              <a:rPr lang="en-US" altLang="ja-JP" dirty="0">
                <a:solidFill>
                  <a:srgbClr val="FF0000"/>
                </a:solidFill>
              </a:rPr>
              <a:t>4</a:t>
            </a:r>
            <a:r>
              <a:rPr lang="ja-JP" altLang="ja-JP" dirty="0">
                <a:solidFill>
                  <a:srgbClr val="FF0000"/>
                </a:solidFill>
              </a:rPr>
              <a:t>元模型では</a:t>
            </a:r>
            <a:r>
              <a:rPr lang="en-US" altLang="ja-JP" dirty="0">
                <a:solidFill>
                  <a:srgbClr val="FF0000"/>
                </a:solidFill>
              </a:rPr>
              <a:t>CP</a:t>
            </a:r>
            <a:r>
              <a:rPr lang="ja-JP" altLang="ja-JP" dirty="0">
                <a:solidFill>
                  <a:srgbClr val="FF0000"/>
                </a:solidFill>
              </a:rPr>
              <a:t>の破れ出ないことの証明</a:t>
            </a:r>
            <a:r>
              <a:rPr lang="ja-JP" altLang="ja-JP" dirty="0"/>
              <a:t>、</a:t>
            </a:r>
            <a:r>
              <a:rPr lang="en-US" altLang="ja-JP" dirty="0"/>
              <a:t>6</a:t>
            </a:r>
            <a:r>
              <a:rPr lang="ja-JP" altLang="ja-JP" dirty="0"/>
              <a:t>元模型は論文最後の</a:t>
            </a:r>
          </a:p>
          <a:p>
            <a:r>
              <a:rPr lang="ja-JP" altLang="en-US" dirty="0"/>
              <a:t>解決策の候補についての</a:t>
            </a:r>
            <a:r>
              <a:rPr lang="ja-JP" altLang="ja-JP" dirty="0"/>
              <a:t>コメントの一つ（</a:t>
            </a:r>
            <a:r>
              <a:rPr lang="en-US" altLang="ja-JP" dirty="0"/>
              <a:t>2</a:t>
            </a:r>
            <a:r>
              <a:rPr lang="ja-JP" altLang="ja-JP" dirty="0"/>
              <a:t>番目）</a:t>
            </a:r>
          </a:p>
          <a:p>
            <a:r>
              <a:rPr lang="ja-JP" altLang="en-US" dirty="0"/>
              <a:t>　</a:t>
            </a:r>
            <a:endParaRPr lang="en-US" altLang="ja-JP" dirty="0"/>
          </a:p>
          <a:p>
            <a:r>
              <a:rPr lang="ja-JP" altLang="ja-JP" dirty="0"/>
              <a:t>　</a:t>
            </a:r>
            <a:r>
              <a:rPr lang="ja-JP" altLang="en-US" dirty="0"/>
              <a:t>　　</a:t>
            </a:r>
            <a:r>
              <a:rPr lang="ja-JP" altLang="ja-JP" dirty="0"/>
              <a:t>その後京都ではご本人たちも含めて</a:t>
            </a:r>
            <a:r>
              <a:rPr lang="en-US" altLang="ja-JP" dirty="0"/>
              <a:t>KM</a:t>
            </a:r>
            <a:r>
              <a:rPr lang="ja-JP" altLang="ja-JP" dirty="0"/>
              <a:t>理論に関する研究無し</a:t>
            </a:r>
          </a:p>
          <a:p>
            <a:r>
              <a:rPr lang="ja-JP" altLang="ja-JP" dirty="0"/>
              <a:t>　　　　</a:t>
            </a:r>
            <a:r>
              <a:rPr lang="ja-JP" altLang="en-US" dirty="0"/>
              <a:t>　　　</a:t>
            </a:r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12325415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図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8" y="0"/>
            <a:ext cx="90979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143000"/>
            <a:ext cx="4572000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143000"/>
            <a:ext cx="2514600" cy="23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図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752600"/>
            <a:ext cx="3314700" cy="241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図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387" y="2971800"/>
            <a:ext cx="9144000" cy="216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4" name="図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8200"/>
            <a:ext cx="914400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テキスト ボックス 1"/>
          <p:cNvSpPr txBox="1"/>
          <p:nvPr/>
        </p:nvSpPr>
        <p:spPr>
          <a:xfrm>
            <a:off x="1447800" y="152400"/>
            <a:ext cx="6111875" cy="646113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kumimoji="1" lang="en-US" altLang="ja-JP" sz="3600" dirty="0"/>
              <a:t>Motivation</a:t>
            </a:r>
            <a:r>
              <a:rPr kumimoji="1" lang="ja-JP" altLang="en-US" sz="3600" dirty="0"/>
              <a:t> </a:t>
            </a:r>
            <a:r>
              <a:rPr kumimoji="1" lang="ja-JP" altLang="ja-JP" sz="3600" dirty="0"/>
              <a:t>(</a:t>
            </a:r>
            <a:r>
              <a:rPr kumimoji="1" lang="en-US" altLang="ja-JP" sz="3600" dirty="0"/>
              <a:t>from</a:t>
            </a:r>
            <a:r>
              <a:rPr kumimoji="1" lang="ja-JP" altLang="en-US" sz="3600" dirty="0"/>
              <a:t> </a:t>
            </a:r>
            <a:r>
              <a:rPr kumimoji="1" lang="en-US" altLang="ja-JP" sz="3600" dirty="0"/>
              <a:t>Introduction)</a:t>
            </a:r>
            <a:endParaRPr kumimoji="1" lang="ja-JP" altLang="en-US" sz="3600" dirty="0"/>
          </a:p>
        </p:txBody>
      </p:sp>
      <p:sp>
        <p:nvSpPr>
          <p:cNvPr id="53252" name="テキスト ボックス 3"/>
          <p:cNvSpPr txBox="1">
            <a:spLocks noChangeArrowheads="1"/>
          </p:cNvSpPr>
          <p:nvPr/>
        </p:nvSpPr>
        <p:spPr bwMode="auto">
          <a:xfrm>
            <a:off x="2438400" y="2667000"/>
            <a:ext cx="4800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ja-JP" altLang="en-US" sz="1800" dirty="0">
                <a:solidFill>
                  <a:srgbClr val="FAF648"/>
                </a:solidFill>
              </a:rPr>
              <a:t>くりこみ可能性についての坂田哲学からの脱皮</a:t>
            </a:r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9100" y="5197475"/>
            <a:ext cx="2362200" cy="166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6" name="テキスト ボックス 6"/>
          <p:cNvSpPr txBox="1">
            <a:spLocks noChangeArrowheads="1"/>
          </p:cNvSpPr>
          <p:nvPr/>
        </p:nvSpPr>
        <p:spPr bwMode="auto">
          <a:xfrm>
            <a:off x="2895600" y="6019800"/>
            <a:ext cx="382230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ja-JP" altLang="en-US" sz="1800" dirty="0">
                <a:solidFill>
                  <a:srgbClr val="FAF648"/>
                </a:solidFill>
              </a:rPr>
              <a:t>‘</a:t>
            </a:r>
            <a:r>
              <a:rPr lang="en-US" altLang="ja-JP" sz="1800" dirty="0">
                <a:solidFill>
                  <a:srgbClr val="FAF648"/>
                </a:solidFill>
              </a:rPr>
              <a:t>t</a:t>
            </a:r>
            <a:r>
              <a:rPr lang="ja-JP" altLang="en-US" sz="1800" dirty="0">
                <a:solidFill>
                  <a:srgbClr val="FAF648"/>
                </a:solidFill>
              </a:rPr>
              <a:t> </a:t>
            </a:r>
            <a:r>
              <a:rPr lang="en-US" altLang="ja-JP" sz="1800" dirty="0" err="1">
                <a:solidFill>
                  <a:srgbClr val="FAF648"/>
                </a:solidFill>
              </a:rPr>
              <a:t>Hooft</a:t>
            </a:r>
            <a:r>
              <a:rPr lang="ja-JP" altLang="en-US" sz="1800" dirty="0">
                <a:solidFill>
                  <a:srgbClr val="FAF648"/>
                </a:solidFill>
              </a:rPr>
              <a:t> </a:t>
            </a:r>
            <a:r>
              <a:rPr lang="en-US" altLang="ja-JP" sz="1800" dirty="0">
                <a:solidFill>
                  <a:srgbClr val="FAF648"/>
                </a:solidFill>
              </a:rPr>
              <a:t>determinant</a:t>
            </a:r>
            <a:r>
              <a:rPr lang="ja-JP" altLang="en-US" sz="1800" dirty="0">
                <a:solidFill>
                  <a:srgbClr val="FAF648"/>
                </a:solidFill>
              </a:rPr>
              <a:t> </a:t>
            </a:r>
            <a:r>
              <a:rPr lang="en-US" altLang="ja-JP" sz="1800" dirty="0">
                <a:solidFill>
                  <a:srgbClr val="FAF648"/>
                </a:solidFill>
              </a:rPr>
              <a:t>(1976)</a:t>
            </a:r>
            <a:r>
              <a:rPr lang="ja-JP" altLang="en-US" sz="1800" dirty="0">
                <a:solidFill>
                  <a:srgbClr val="FAF648"/>
                </a:solidFill>
              </a:rPr>
              <a:t>　＜ーー</a:t>
            </a:r>
          </a:p>
        </p:txBody>
      </p:sp>
      <p:sp>
        <p:nvSpPr>
          <p:cNvPr id="4" name="正方形/長方形 3"/>
          <p:cNvSpPr>
            <a:spLocks noChangeArrowheads="1"/>
          </p:cNvSpPr>
          <p:nvPr/>
        </p:nvSpPr>
        <p:spPr bwMode="auto">
          <a:xfrm>
            <a:off x="2286000" y="5334000"/>
            <a:ext cx="2743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ja-JP" dirty="0">
                <a:solidFill>
                  <a:srgbClr val="FAF648"/>
                </a:solidFill>
              </a:rPr>
              <a:t>X</a:t>
            </a:r>
            <a:r>
              <a:rPr lang="ja-JP" altLang="en-US" dirty="0">
                <a:solidFill>
                  <a:srgbClr val="FAF648"/>
                </a:solidFill>
              </a:rPr>
              <a:t>（</a:t>
            </a:r>
            <a:r>
              <a:rPr lang="ja-JP" dirty="0">
                <a:solidFill>
                  <a:srgbClr val="FAF648"/>
                </a:solidFill>
              </a:rPr>
              <a:t>η</a:t>
            </a:r>
            <a:r>
              <a:rPr lang="en-US" altLang="ja-JP" dirty="0">
                <a:solidFill>
                  <a:srgbClr val="FAF648"/>
                </a:solidFill>
              </a:rPr>
              <a:t>’</a:t>
            </a:r>
            <a:r>
              <a:rPr lang="ja-JP" altLang="en-US" dirty="0">
                <a:solidFill>
                  <a:srgbClr val="FAF648"/>
                </a:solidFill>
              </a:rPr>
              <a:t>）</a:t>
            </a:r>
            <a:r>
              <a:rPr lang="en-US" altLang="ja-JP" dirty="0">
                <a:solidFill>
                  <a:srgbClr val="FAF648"/>
                </a:solidFill>
              </a:rPr>
              <a:t>meson</a:t>
            </a:r>
            <a:r>
              <a:rPr lang="ja-JP" altLang="en-US" dirty="0">
                <a:solidFill>
                  <a:srgbClr val="FAF648"/>
                </a:solidFill>
              </a:rPr>
              <a:t>の問題</a:t>
            </a:r>
            <a:endParaRPr lang="ja-JP" dirty="0">
              <a:solidFill>
                <a:srgbClr val="FAF648"/>
              </a:solidFill>
            </a:endParaRPr>
          </a:p>
        </p:txBody>
      </p:sp>
      <p:cxnSp>
        <p:nvCxnSpPr>
          <p:cNvPr id="6" name="直線コネクタ 5"/>
          <p:cNvCxnSpPr/>
          <p:nvPr/>
        </p:nvCxnSpPr>
        <p:spPr>
          <a:xfrm>
            <a:off x="2133600" y="3505200"/>
            <a:ext cx="24384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直線コネクタ 7"/>
          <p:cNvCxnSpPr/>
          <p:nvPr/>
        </p:nvCxnSpPr>
        <p:spPr>
          <a:xfrm>
            <a:off x="6934200" y="3810000"/>
            <a:ext cx="18288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直線コネクタ 10"/>
          <p:cNvCxnSpPr/>
          <p:nvPr/>
        </p:nvCxnSpPr>
        <p:spPr>
          <a:xfrm>
            <a:off x="6858000" y="1676400"/>
            <a:ext cx="14478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直線コネクタ 6"/>
          <p:cNvCxnSpPr/>
          <p:nvPr/>
        </p:nvCxnSpPr>
        <p:spPr bwMode="auto">
          <a:xfrm>
            <a:off x="0" y="4114800"/>
            <a:ext cx="609600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直線コネクタ 23"/>
          <p:cNvCxnSpPr/>
          <p:nvPr/>
        </p:nvCxnSpPr>
        <p:spPr bwMode="auto">
          <a:xfrm>
            <a:off x="3352800" y="4724400"/>
            <a:ext cx="5486400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2" name="直線コネクタ 31"/>
          <p:cNvCxnSpPr/>
          <p:nvPr/>
        </p:nvCxnSpPr>
        <p:spPr bwMode="auto">
          <a:xfrm>
            <a:off x="76200" y="5029200"/>
            <a:ext cx="1981200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3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32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32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3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2" grpId="0"/>
      <p:bldP spid="53256" grpId="0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ext Box 2"/>
          <p:cNvSpPr txBox="1">
            <a:spLocks noChangeArrowheads="1"/>
          </p:cNvSpPr>
          <p:nvPr/>
        </p:nvSpPr>
        <p:spPr bwMode="auto">
          <a:xfrm>
            <a:off x="0" y="160338"/>
            <a:ext cx="8763000" cy="3294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kumimoji="0" lang="ja-JP" altLang="en-US" sz="3200" b="1" dirty="0"/>
              <a:t>　　</a:t>
            </a:r>
            <a:r>
              <a:rPr kumimoji="0" lang="ja-JP" altLang="en-US" sz="4000" b="1" dirty="0"/>
              <a:t>対称性の</a:t>
            </a:r>
            <a:r>
              <a:rPr kumimoji="0" lang="ja-JP" altLang="en-US" sz="4000" b="1" dirty="0">
                <a:solidFill>
                  <a:srgbClr val="FF0000"/>
                </a:solidFill>
              </a:rPr>
              <a:t>自発的破れ</a:t>
            </a:r>
            <a:r>
              <a:rPr kumimoji="0" lang="en-US" altLang="ja-JP" sz="4000" b="1" dirty="0">
                <a:solidFill>
                  <a:srgbClr val="FF0000"/>
                </a:solidFill>
              </a:rPr>
              <a:t>(SSB)</a:t>
            </a:r>
            <a:r>
              <a:rPr kumimoji="0" lang="ja-JP" altLang="en-US" sz="3200" b="1" dirty="0"/>
              <a:t>は</a:t>
            </a:r>
            <a:endParaRPr kumimoji="0" lang="en-US" altLang="ja-JP" sz="3200" b="1" dirty="0"/>
          </a:p>
          <a:p>
            <a:endParaRPr kumimoji="0" lang="en-US" altLang="ja-JP" sz="3200" dirty="0"/>
          </a:p>
          <a:p>
            <a:r>
              <a:rPr kumimoji="0" lang="ja-JP" altLang="en-US" sz="3200" b="1" dirty="0"/>
              <a:t>　　</a:t>
            </a:r>
            <a:r>
              <a:rPr kumimoji="0" lang="ja-JP" altLang="en-US" sz="4000" b="1" dirty="0"/>
              <a:t>対称性の</a:t>
            </a:r>
            <a:r>
              <a:rPr kumimoji="0" lang="ja-JP" altLang="en-US" sz="4000" b="1" dirty="0">
                <a:solidFill>
                  <a:srgbClr val="FF0000"/>
                </a:solidFill>
              </a:rPr>
              <a:t>力学的破れ</a:t>
            </a:r>
            <a:r>
              <a:rPr kumimoji="0" lang="en-US" altLang="ja-JP" sz="4000" b="1" dirty="0">
                <a:solidFill>
                  <a:srgbClr val="FF0000"/>
                </a:solidFill>
              </a:rPr>
              <a:t>(DSB)</a:t>
            </a:r>
          </a:p>
          <a:p>
            <a:r>
              <a:rPr kumimoji="0" lang="ja-JP" altLang="en-US" sz="3200" b="1" dirty="0"/>
              <a:t>　　　　</a:t>
            </a:r>
            <a:endParaRPr kumimoji="0" lang="en-US" altLang="ja-JP" sz="3200" b="1" dirty="0"/>
          </a:p>
          <a:p>
            <a:r>
              <a:rPr kumimoji="0" lang="ja-JP" altLang="en-US" sz="3200" b="1" dirty="0"/>
              <a:t>　　　　　　として発見された！</a:t>
            </a:r>
            <a:endParaRPr kumimoji="0" lang="en-US" altLang="ja-JP" sz="3200" b="1" dirty="0"/>
          </a:p>
          <a:p>
            <a:r>
              <a:rPr kumimoji="0" lang="en-US" altLang="ja-JP" sz="3200" dirty="0"/>
              <a:t>             </a:t>
            </a:r>
          </a:p>
        </p:txBody>
      </p:sp>
      <p:sp>
        <p:nvSpPr>
          <p:cNvPr id="3" name="正方形/長方形 2"/>
          <p:cNvSpPr/>
          <p:nvPr/>
        </p:nvSpPr>
        <p:spPr>
          <a:xfrm>
            <a:off x="12700" y="3995678"/>
            <a:ext cx="9144000" cy="286232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ja-JP" altLang="en-US" sz="3600" dirty="0"/>
              <a:t>　　　　質量の起源　（核子）</a:t>
            </a:r>
            <a:endParaRPr lang="en-US" altLang="ja-JP" sz="3600" dirty="0"/>
          </a:p>
          <a:p>
            <a:pPr>
              <a:defRPr/>
            </a:pPr>
            <a:endParaRPr lang="en-US" altLang="ja-JP" sz="3600" dirty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  <a:p>
            <a:pPr>
              <a:defRPr/>
            </a:pPr>
            <a:r>
              <a:rPr lang="ja-JP" altLang="en-US" sz="36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　タキオン</a:t>
            </a:r>
            <a:r>
              <a:rPr lang="en-US" altLang="ja-JP" sz="36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 </a:t>
            </a:r>
            <a:r>
              <a:rPr lang="en-US" altLang="ja-JP" sz="3600" dirty="0">
                <a:ln>
                  <a:solidFill>
                    <a:srgbClr val="FF0000"/>
                  </a:solidFill>
                </a:ln>
              </a:rPr>
              <a:t>               </a:t>
            </a:r>
            <a:r>
              <a:rPr lang="ja-JP" altLang="en-US" sz="3600" dirty="0">
                <a:ln>
                  <a:solidFill>
                    <a:srgbClr val="FF0000"/>
                  </a:solidFill>
                </a:ln>
              </a:rPr>
              <a:t>　　</a:t>
            </a:r>
            <a:r>
              <a:rPr lang="ja-JP" altLang="en-US" sz="36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強結合</a:t>
            </a:r>
            <a:endParaRPr lang="en-US" altLang="ja-JP" sz="3600" dirty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  <a:p>
            <a:pPr>
              <a:defRPr/>
            </a:pPr>
            <a:r>
              <a:rPr lang="en-US" altLang="ja-JP" sz="36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          </a:t>
            </a:r>
            <a:r>
              <a:rPr lang="ja-JP" altLang="en-US" sz="36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（ゼロ質量フェルミオンのペアー）</a:t>
            </a:r>
            <a:endParaRPr lang="en-US" altLang="ja-JP" sz="3600" dirty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  <a:p>
            <a:pPr>
              <a:defRPr/>
            </a:pPr>
            <a:r>
              <a:rPr lang="en-US" altLang="ja-JP" sz="3600" dirty="0">
                <a:ln>
                  <a:solidFill>
                    <a:srgbClr val="FF0000"/>
                  </a:solidFill>
                </a:ln>
              </a:rPr>
              <a:t>                             </a:t>
            </a:r>
            <a:r>
              <a:rPr lang="ja-JP" altLang="en-US" sz="3600" dirty="0">
                <a:ln>
                  <a:solidFill>
                    <a:srgbClr val="FF0000"/>
                  </a:solidFill>
                </a:ln>
              </a:rPr>
              <a:t>　　　　</a:t>
            </a:r>
            <a:endParaRPr lang="ja-JP" altLang="en-US" sz="3600" dirty="0"/>
          </a:p>
        </p:txBody>
      </p:sp>
      <p:sp>
        <p:nvSpPr>
          <p:cNvPr id="4" name="左右矢印 3"/>
          <p:cNvSpPr/>
          <p:nvPr/>
        </p:nvSpPr>
        <p:spPr>
          <a:xfrm>
            <a:off x="2667000" y="5105400"/>
            <a:ext cx="1951038" cy="549275"/>
          </a:xfrm>
          <a:prstGeom prst="leftRightArrow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sp>
      <p:sp>
        <p:nvSpPr>
          <p:cNvPr id="36869" name="テキスト ボックス 3"/>
          <p:cNvSpPr txBox="1">
            <a:spLocks noChangeArrowheads="1"/>
          </p:cNvSpPr>
          <p:nvPr/>
        </p:nvSpPr>
        <p:spPr bwMode="auto">
          <a:xfrm>
            <a:off x="5791200" y="3124200"/>
            <a:ext cx="589756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ja-JP" altLang="en-US" sz="2000" dirty="0"/>
              <a:t>南部</a:t>
            </a:r>
            <a:r>
              <a:rPr lang="en-US" altLang="ja-JP" sz="2000" dirty="0"/>
              <a:t>-</a:t>
            </a:r>
            <a:r>
              <a:rPr lang="en-US" altLang="ja-JP" sz="2000" dirty="0" err="1"/>
              <a:t>Jona-Lasinio</a:t>
            </a:r>
            <a:r>
              <a:rPr lang="en-US" altLang="ja-JP" sz="2000" dirty="0"/>
              <a:t> (1960)</a:t>
            </a:r>
          </a:p>
          <a:p>
            <a:endParaRPr lang="ja-JP" altLang="en-US" sz="2800" dirty="0"/>
          </a:p>
        </p:txBody>
      </p:sp>
      <p:pic>
        <p:nvPicPr>
          <p:cNvPr id="6" name="図 3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3638" y="0"/>
            <a:ext cx="1630362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テキスト ボックス 3"/>
          <p:cNvSpPr txBox="1">
            <a:spLocks noChangeArrowheads="1"/>
          </p:cNvSpPr>
          <p:nvPr/>
        </p:nvSpPr>
        <p:spPr bwMode="auto">
          <a:xfrm>
            <a:off x="1600200" y="304800"/>
            <a:ext cx="595947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ja-JP" altLang="en-US" sz="6000"/>
              <a:t>真空</a:t>
            </a:r>
            <a:r>
              <a:rPr lang="en-US" altLang="ja-JP" sz="6000"/>
              <a:t> </a:t>
            </a:r>
            <a:r>
              <a:rPr lang="ja-JP" altLang="en-US" sz="3200"/>
              <a:t>（エネルギー最低状態）</a:t>
            </a:r>
          </a:p>
        </p:txBody>
      </p:sp>
      <p:sp>
        <p:nvSpPr>
          <p:cNvPr id="6" name="円弧 5"/>
          <p:cNvSpPr/>
          <p:nvPr/>
        </p:nvSpPr>
        <p:spPr>
          <a:xfrm rot="11622998">
            <a:off x="3275442" y="2857335"/>
            <a:ext cx="1336060" cy="1436349"/>
          </a:xfrm>
          <a:prstGeom prst="arc">
            <a:avLst>
              <a:gd name="adj1" fmla="val 14380517"/>
              <a:gd name="adj2" fmla="val 0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kumimoji="1" lang="ja-JP" altLang="en-US"/>
          </a:p>
        </p:txBody>
      </p:sp>
      <p:sp>
        <p:nvSpPr>
          <p:cNvPr id="7" name="円弧 6"/>
          <p:cNvSpPr/>
          <p:nvPr/>
        </p:nvSpPr>
        <p:spPr>
          <a:xfrm rot="1091258">
            <a:off x="2857789" y="3373032"/>
            <a:ext cx="1336060" cy="1436349"/>
          </a:xfrm>
          <a:prstGeom prst="arc">
            <a:avLst>
              <a:gd name="adj1" fmla="val 14380517"/>
              <a:gd name="adj2" fmla="val 0"/>
            </a:avLst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kumimoji="1" lang="ja-JP" altLang="en-US"/>
          </a:p>
        </p:txBody>
      </p:sp>
      <p:sp>
        <p:nvSpPr>
          <p:cNvPr id="13" name="円弧 12"/>
          <p:cNvSpPr/>
          <p:nvPr/>
        </p:nvSpPr>
        <p:spPr>
          <a:xfrm rot="11622998">
            <a:off x="4951842" y="2271522"/>
            <a:ext cx="1336060" cy="1436349"/>
          </a:xfrm>
          <a:prstGeom prst="arc">
            <a:avLst>
              <a:gd name="adj1" fmla="val 14380517"/>
              <a:gd name="adj2" fmla="val 0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kumimoji="1" lang="ja-JP" altLang="en-US"/>
          </a:p>
        </p:txBody>
      </p:sp>
      <p:sp>
        <p:nvSpPr>
          <p:cNvPr id="14" name="円弧 13"/>
          <p:cNvSpPr/>
          <p:nvPr/>
        </p:nvSpPr>
        <p:spPr>
          <a:xfrm rot="1091258">
            <a:off x="4457989" y="2763431"/>
            <a:ext cx="1336060" cy="1436349"/>
          </a:xfrm>
          <a:prstGeom prst="arc">
            <a:avLst>
              <a:gd name="adj1" fmla="val 14380517"/>
              <a:gd name="adj2" fmla="val 0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kumimoji="1" lang="ja-JP" altLang="en-US"/>
          </a:p>
        </p:txBody>
      </p:sp>
      <p:sp>
        <p:nvSpPr>
          <p:cNvPr id="15" name="円弧 14"/>
          <p:cNvSpPr/>
          <p:nvPr/>
        </p:nvSpPr>
        <p:spPr>
          <a:xfrm rot="11622998">
            <a:off x="3504041" y="1890522"/>
            <a:ext cx="1336060" cy="1436349"/>
          </a:xfrm>
          <a:prstGeom prst="arc">
            <a:avLst>
              <a:gd name="adj1" fmla="val 14380517"/>
              <a:gd name="adj2" fmla="val 0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kumimoji="1" lang="ja-JP" altLang="en-US"/>
          </a:p>
        </p:txBody>
      </p:sp>
      <p:sp>
        <p:nvSpPr>
          <p:cNvPr id="16" name="円弧 15"/>
          <p:cNvSpPr/>
          <p:nvPr/>
        </p:nvSpPr>
        <p:spPr>
          <a:xfrm rot="1091258">
            <a:off x="3010189" y="2382432"/>
            <a:ext cx="1336060" cy="1436349"/>
          </a:xfrm>
          <a:prstGeom prst="arc">
            <a:avLst>
              <a:gd name="adj1" fmla="val 14380517"/>
              <a:gd name="adj2" fmla="val 0"/>
            </a:avLst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kumimoji="1" lang="ja-JP" altLang="en-US"/>
          </a:p>
        </p:txBody>
      </p:sp>
      <p:sp>
        <p:nvSpPr>
          <p:cNvPr id="17" name="円弧 16"/>
          <p:cNvSpPr/>
          <p:nvPr/>
        </p:nvSpPr>
        <p:spPr>
          <a:xfrm rot="8873655">
            <a:off x="1544440" y="1614491"/>
            <a:ext cx="585096" cy="1436349"/>
          </a:xfrm>
          <a:prstGeom prst="arc">
            <a:avLst>
              <a:gd name="adj1" fmla="val 14380517"/>
              <a:gd name="adj2" fmla="val 13767284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kumimoji="1" lang="ja-JP" altLang="en-US"/>
          </a:p>
        </p:txBody>
      </p:sp>
      <p:sp>
        <p:nvSpPr>
          <p:cNvPr id="18" name="円弧 17"/>
          <p:cNvSpPr/>
          <p:nvPr/>
        </p:nvSpPr>
        <p:spPr>
          <a:xfrm rot="2468325">
            <a:off x="1202030" y="3461327"/>
            <a:ext cx="743467" cy="1719291"/>
          </a:xfrm>
          <a:prstGeom prst="arc">
            <a:avLst>
              <a:gd name="adj1" fmla="val 14380517"/>
              <a:gd name="adj2" fmla="val 14085201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kumimoji="1" lang="ja-JP" altLang="en-US"/>
          </a:p>
        </p:txBody>
      </p:sp>
      <p:sp>
        <p:nvSpPr>
          <p:cNvPr id="19" name="円弧 18"/>
          <p:cNvSpPr/>
          <p:nvPr/>
        </p:nvSpPr>
        <p:spPr>
          <a:xfrm rot="11622998">
            <a:off x="6247241" y="3314535"/>
            <a:ext cx="1336060" cy="1436349"/>
          </a:xfrm>
          <a:prstGeom prst="arc">
            <a:avLst>
              <a:gd name="adj1" fmla="val 14380517"/>
              <a:gd name="adj2" fmla="val 0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kumimoji="1" lang="ja-JP" altLang="en-US"/>
          </a:p>
        </p:txBody>
      </p:sp>
      <p:sp>
        <p:nvSpPr>
          <p:cNvPr id="20" name="円弧 19"/>
          <p:cNvSpPr/>
          <p:nvPr/>
        </p:nvSpPr>
        <p:spPr>
          <a:xfrm rot="1091258">
            <a:off x="5829588" y="3830232"/>
            <a:ext cx="1336060" cy="1436349"/>
          </a:xfrm>
          <a:prstGeom prst="arc">
            <a:avLst>
              <a:gd name="adj1" fmla="val 14380517"/>
              <a:gd name="adj2" fmla="val 0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kumimoji="1" lang="ja-JP" altLang="en-US"/>
          </a:p>
        </p:txBody>
      </p:sp>
      <p:sp>
        <p:nvSpPr>
          <p:cNvPr id="22" name="円弧 21"/>
          <p:cNvSpPr/>
          <p:nvPr/>
        </p:nvSpPr>
        <p:spPr>
          <a:xfrm rot="11622998">
            <a:off x="4723241" y="3543135"/>
            <a:ext cx="1336060" cy="1436349"/>
          </a:xfrm>
          <a:prstGeom prst="arc">
            <a:avLst>
              <a:gd name="adj1" fmla="val 14380517"/>
              <a:gd name="adj2" fmla="val 0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kumimoji="1" lang="ja-JP" altLang="en-US"/>
          </a:p>
        </p:txBody>
      </p:sp>
      <p:sp>
        <p:nvSpPr>
          <p:cNvPr id="23" name="円弧 22"/>
          <p:cNvSpPr/>
          <p:nvPr/>
        </p:nvSpPr>
        <p:spPr>
          <a:xfrm rot="1091258">
            <a:off x="4305588" y="4058832"/>
            <a:ext cx="1336060" cy="1436349"/>
          </a:xfrm>
          <a:prstGeom prst="arc">
            <a:avLst>
              <a:gd name="adj1" fmla="val 14380517"/>
              <a:gd name="adj2" fmla="val 0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kumimoji="1" lang="ja-JP" altLang="en-US"/>
          </a:p>
        </p:txBody>
      </p:sp>
      <p:sp>
        <p:nvSpPr>
          <p:cNvPr id="27" name="円弧 26"/>
          <p:cNvSpPr/>
          <p:nvPr/>
        </p:nvSpPr>
        <p:spPr>
          <a:xfrm rot="10423805">
            <a:off x="1980042" y="4557521"/>
            <a:ext cx="1336060" cy="1436349"/>
          </a:xfrm>
          <a:prstGeom prst="arc">
            <a:avLst>
              <a:gd name="adj1" fmla="val 14380517"/>
              <a:gd name="adj2" fmla="val 14309772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kumimoji="1" lang="ja-JP" altLang="en-US"/>
          </a:p>
        </p:txBody>
      </p:sp>
      <p:sp>
        <p:nvSpPr>
          <p:cNvPr id="28" name="円弧 27"/>
          <p:cNvSpPr/>
          <p:nvPr/>
        </p:nvSpPr>
        <p:spPr>
          <a:xfrm rot="19466965">
            <a:off x="3842326" y="4846257"/>
            <a:ext cx="1541142" cy="1730228"/>
          </a:xfrm>
          <a:prstGeom prst="arc">
            <a:avLst>
              <a:gd name="adj1" fmla="val 14380517"/>
              <a:gd name="adj2" fmla="val 13924303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kumimoji="1" lang="ja-JP" altLang="en-US"/>
          </a:p>
        </p:txBody>
      </p:sp>
      <p:sp>
        <p:nvSpPr>
          <p:cNvPr id="39" name="右矢印 38"/>
          <p:cNvSpPr/>
          <p:nvPr/>
        </p:nvSpPr>
        <p:spPr>
          <a:xfrm rot="15854253" flipV="1">
            <a:off x="4272756" y="2897982"/>
            <a:ext cx="376237" cy="8890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1" lang="ja-JP" altLang="en-US"/>
          </a:p>
        </p:txBody>
      </p:sp>
      <p:sp>
        <p:nvSpPr>
          <p:cNvPr id="40" name="右矢印 39"/>
          <p:cNvSpPr/>
          <p:nvPr/>
        </p:nvSpPr>
        <p:spPr>
          <a:xfrm rot="12541758" flipV="1">
            <a:off x="3405694" y="3173701"/>
            <a:ext cx="481320" cy="9017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1" lang="ja-JP" altLang="en-US" dirty="0"/>
          </a:p>
        </p:txBody>
      </p:sp>
      <p:sp>
        <p:nvSpPr>
          <p:cNvPr id="39954" name="テキスト ボックス 40"/>
          <p:cNvSpPr txBox="1">
            <a:spLocks noChangeArrowheads="1"/>
          </p:cNvSpPr>
          <p:nvPr/>
        </p:nvSpPr>
        <p:spPr bwMode="auto">
          <a:xfrm>
            <a:off x="4257675" y="2316163"/>
            <a:ext cx="6461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ja-JP" altLang="en-US" sz="1800"/>
              <a:t>粒子</a:t>
            </a:r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2743200" y="2743200"/>
            <a:ext cx="877888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kumimoji="1" lang="ja-JP" altLang="en-US" dirty="0">
                <a:solidFill>
                  <a:schemeClr val="accent3"/>
                </a:solidFill>
              </a:rPr>
              <a:t>反粒子</a:t>
            </a:r>
          </a:p>
        </p:txBody>
      </p:sp>
      <p:sp>
        <p:nvSpPr>
          <p:cNvPr id="81940" name="テキスト ボックス 42"/>
          <p:cNvSpPr txBox="1">
            <a:spLocks noChangeArrowheads="1"/>
          </p:cNvSpPr>
          <p:nvPr/>
        </p:nvSpPr>
        <p:spPr bwMode="auto">
          <a:xfrm>
            <a:off x="6767512" y="2514600"/>
            <a:ext cx="2338388" cy="523875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ja-JP" altLang="en-US" sz="2800" dirty="0"/>
              <a:t>不確定性原理</a:t>
            </a:r>
          </a:p>
        </p:txBody>
      </p:sp>
      <p:sp>
        <p:nvSpPr>
          <p:cNvPr id="39957" name="テキスト ボックス 1"/>
          <p:cNvSpPr txBox="1">
            <a:spLocks noChangeArrowheads="1"/>
          </p:cNvSpPr>
          <p:nvPr/>
        </p:nvSpPr>
        <p:spPr bwMode="auto">
          <a:xfrm>
            <a:off x="2819400" y="1219200"/>
            <a:ext cx="36718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ja-JP" altLang="en-US" sz="3600" b="1">
                <a:solidFill>
                  <a:srgbClr val="FF0000"/>
                </a:solidFill>
              </a:rPr>
              <a:t>空っぽではない！</a:t>
            </a: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5181600" y="1828800"/>
            <a:ext cx="3886200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kumimoji="1" lang="ja-JP" altLang="en-US" dirty="0"/>
              <a:t>ヴァーチャルな粒子・反粒子ペアー</a:t>
            </a:r>
            <a:endParaRPr kumimoji="1" lang="en-US" altLang="ja-JP" dirty="0"/>
          </a:p>
          <a:p>
            <a:pPr>
              <a:defRPr/>
            </a:pPr>
            <a:r>
              <a:rPr kumimoji="1" lang="ja-JP" altLang="en-US" dirty="0"/>
              <a:t>の生成消滅の世界</a:t>
            </a:r>
          </a:p>
        </p:txBody>
      </p:sp>
    </p:spTree>
  </p:cSld>
  <p:clrMapOvr>
    <a:masterClrMapping/>
  </p:clrMapOvr>
  <p:transition spd="slow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ja-JP" altLang="en-US" sz="7200" dirty="0"/>
              <a:t>質量の起源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2700" y="2514600"/>
            <a:ext cx="8229600" cy="4530725"/>
          </a:xfrm>
        </p:spPr>
        <p:txBody>
          <a:bodyPr/>
          <a:lstStyle/>
          <a:p>
            <a:pPr>
              <a:defRPr/>
            </a:pPr>
            <a:r>
              <a:rPr lang="ja-JP" altLang="en-US" dirty="0"/>
              <a:t>通常の真空＝ペアーはランダム</a:t>
            </a:r>
            <a:endParaRPr lang="en-US" altLang="ja-JP" dirty="0"/>
          </a:p>
          <a:p>
            <a:pPr>
              <a:defRPr/>
            </a:pPr>
            <a:r>
              <a:rPr lang="ja-JP" altLang="en-US" dirty="0"/>
              <a:t>質量を生じる真空＝ペアーが方向性をもつ</a:t>
            </a:r>
            <a:endParaRPr lang="en-US" altLang="ja-JP" dirty="0"/>
          </a:p>
          <a:p>
            <a:pPr marL="0" indent="0">
              <a:buFont typeface="Wingdings" charset="0"/>
              <a:buNone/>
              <a:defRPr/>
            </a:pPr>
            <a:r>
              <a:rPr lang="ja-JP" altLang="ja-JP" dirty="0"/>
              <a:t>　</a:t>
            </a:r>
            <a:r>
              <a:rPr lang="ja-JP" altLang="en-US" dirty="0"/>
              <a:t>　　　　　　　　　　　　（真空凝縮）</a:t>
            </a:r>
            <a:endParaRPr lang="en-US" altLang="ja-JP" dirty="0"/>
          </a:p>
          <a:p>
            <a:pPr marL="0" indent="0">
              <a:buFont typeface="Wingdings" charset="0"/>
              <a:buNone/>
              <a:defRPr/>
            </a:pPr>
            <a:r>
              <a:rPr lang="en-US" altLang="ja-JP" dirty="0"/>
              <a:t>                     </a:t>
            </a:r>
            <a:r>
              <a:rPr lang="ja-JP" altLang="en-US" dirty="0"/>
              <a:t>｀｀対称性の力学的破れ‘’</a:t>
            </a:r>
          </a:p>
        </p:txBody>
      </p:sp>
      <p:pic>
        <p:nvPicPr>
          <p:cNvPr id="4096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343400"/>
            <a:ext cx="163195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4" name="テキスト ボックス 3"/>
          <p:cNvSpPr txBox="1">
            <a:spLocks noChangeArrowheads="1"/>
          </p:cNvSpPr>
          <p:nvPr/>
        </p:nvSpPr>
        <p:spPr bwMode="auto">
          <a:xfrm>
            <a:off x="2362200" y="1600200"/>
            <a:ext cx="48006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ja-JP" altLang="en-US" sz="3200"/>
              <a:t>“質量は無から生じる”</a:t>
            </a:r>
            <a:endParaRPr lang="en-US" altLang="ja-JP" sz="3200"/>
          </a:p>
          <a:p>
            <a:endParaRPr lang="ja-JP" altLang="en-US" sz="3200"/>
          </a:p>
        </p:txBody>
      </p:sp>
    </p:spTree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正方形/長方形 3"/>
          <p:cNvSpPr>
            <a:spLocks noChangeArrowheads="1"/>
          </p:cNvSpPr>
          <p:nvPr/>
        </p:nvSpPr>
        <p:spPr bwMode="auto">
          <a:xfrm>
            <a:off x="-27164" y="1295400"/>
            <a:ext cx="8915400" cy="5078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ja-JP" altLang="en-US" dirty="0"/>
              <a:t>　今年は</a:t>
            </a:r>
            <a:r>
              <a:rPr lang="en-US" altLang="ja-JP" dirty="0"/>
              <a:t>KM</a:t>
            </a:r>
            <a:r>
              <a:rPr lang="ja-JP" altLang="en-US" dirty="0"/>
              <a:t>理論から</a:t>
            </a:r>
            <a:r>
              <a:rPr lang="en-US" altLang="ja-JP" dirty="0"/>
              <a:t>50</a:t>
            </a:r>
            <a:r>
              <a:rPr lang="ja-JP" altLang="en-US" dirty="0"/>
              <a:t>年、</a:t>
            </a:r>
            <a:r>
              <a:rPr lang="en-US" altLang="ja-JP" dirty="0"/>
              <a:t>KM</a:t>
            </a:r>
            <a:r>
              <a:rPr lang="ja-JP" altLang="en-US" dirty="0"/>
              <a:t>理論に重点を置いた記念シンンポ</a:t>
            </a:r>
            <a:r>
              <a:rPr lang="ja-JP" dirty="0"/>
              <a:t> </a:t>
            </a:r>
            <a:r>
              <a:rPr lang="ja-JP" altLang="en-US" dirty="0"/>
              <a:t>は既に名古屋大学</a:t>
            </a:r>
            <a:r>
              <a:rPr lang="en-US" altLang="ja-JP" dirty="0"/>
              <a:t>KMI</a:t>
            </a:r>
            <a:r>
              <a:rPr lang="ja-JP" altLang="en-US" dirty="0"/>
              <a:t>で開催されました。</a:t>
            </a:r>
            <a:endParaRPr lang="en-US" altLang="ja-JP" dirty="0"/>
          </a:p>
          <a:p>
            <a:endParaRPr lang="ja-JP" dirty="0"/>
          </a:p>
          <a:p>
            <a:r>
              <a:rPr lang="ja-JP" altLang="en-US" dirty="0"/>
              <a:t>　ここでは、</a:t>
            </a:r>
            <a:r>
              <a:rPr lang="en-US" altLang="ja-JP" dirty="0">
                <a:solidFill>
                  <a:srgbClr val="FFFF00"/>
                </a:solidFill>
              </a:rPr>
              <a:t>KM</a:t>
            </a:r>
            <a:r>
              <a:rPr lang="ja-JP" altLang="en-US" dirty="0">
                <a:solidFill>
                  <a:srgbClr val="FFFF00"/>
                </a:solidFill>
              </a:rPr>
              <a:t>理論以上に益川さんが力を注いだ物理</a:t>
            </a:r>
            <a:r>
              <a:rPr lang="ja-JP" altLang="en-US" dirty="0"/>
              <a:t>に焦点をあててその過去・現在・未来を俯瞰します。</a:t>
            </a:r>
            <a:endParaRPr lang="en-US" altLang="ja-JP" dirty="0"/>
          </a:p>
          <a:p>
            <a:endParaRPr lang="en-US" altLang="ja-JP" dirty="0"/>
          </a:p>
          <a:p>
            <a:r>
              <a:rPr lang="ja-JP" altLang="ja-JP" dirty="0"/>
              <a:t>　</a:t>
            </a:r>
            <a:r>
              <a:rPr lang="ja-JP" altLang="en-US" dirty="0"/>
              <a:t>それは</a:t>
            </a:r>
            <a:r>
              <a:rPr lang="ja-JP" altLang="en-US" dirty="0">
                <a:solidFill>
                  <a:srgbClr val="FFFF00"/>
                </a:solidFill>
              </a:rPr>
              <a:t>ゲージ理論</a:t>
            </a:r>
            <a:r>
              <a:rPr lang="ja-JP" altLang="en-US" dirty="0"/>
              <a:t>における</a:t>
            </a:r>
            <a:r>
              <a:rPr lang="ja-JP" altLang="en-US" dirty="0">
                <a:solidFill>
                  <a:srgbClr val="FFFF00"/>
                </a:solidFill>
              </a:rPr>
              <a:t>カイラル対称性の力学的破れ</a:t>
            </a:r>
            <a:r>
              <a:rPr lang="ja-JP" altLang="en-US" dirty="0"/>
              <a:t>です。</a:t>
            </a:r>
            <a:endParaRPr lang="en-US" altLang="ja-JP" dirty="0"/>
          </a:p>
          <a:p>
            <a:endParaRPr lang="en-US" altLang="ja-JP" dirty="0"/>
          </a:p>
          <a:p>
            <a:r>
              <a:rPr lang="ja-JP" altLang="en-US" dirty="0"/>
              <a:t>　</a:t>
            </a:r>
            <a:r>
              <a:rPr lang="ja-JP" altLang="en-US" dirty="0">
                <a:solidFill>
                  <a:srgbClr val="FFFF00"/>
                </a:solidFill>
              </a:rPr>
              <a:t>益川・中島論文（１９７４）</a:t>
            </a:r>
            <a:r>
              <a:rPr lang="ja-JP" altLang="en-US" dirty="0"/>
              <a:t>はこれが</a:t>
            </a:r>
            <a:r>
              <a:rPr lang="ja-JP" altLang="en-US" dirty="0">
                <a:solidFill>
                  <a:srgbClr val="FFFF00"/>
                </a:solidFill>
              </a:rPr>
              <a:t>弱結合</a:t>
            </a:r>
            <a:r>
              <a:rPr lang="ja-JP" altLang="en-US" dirty="0"/>
              <a:t>で起こる</a:t>
            </a:r>
            <a:r>
              <a:rPr lang="en-US" altLang="ja-JP" dirty="0">
                <a:solidFill>
                  <a:srgbClr val="FFFF00"/>
                </a:solidFill>
              </a:rPr>
              <a:t>BCS</a:t>
            </a:r>
            <a:r>
              <a:rPr lang="ja-JP" altLang="en-US" dirty="0">
                <a:solidFill>
                  <a:srgbClr val="FFFF00"/>
                </a:solidFill>
              </a:rPr>
              <a:t>理論と違って</a:t>
            </a:r>
            <a:r>
              <a:rPr lang="ja-JP" altLang="en-US" dirty="0"/>
              <a:t>、</a:t>
            </a:r>
            <a:r>
              <a:rPr lang="en-US" altLang="ja-JP" dirty="0">
                <a:solidFill>
                  <a:srgbClr val="FFFF00"/>
                </a:solidFill>
              </a:rPr>
              <a:t>NJL</a:t>
            </a:r>
            <a:r>
              <a:rPr lang="ja-JP" altLang="en-US" dirty="0">
                <a:solidFill>
                  <a:srgbClr val="FFFF00"/>
                </a:solidFill>
              </a:rPr>
              <a:t>模型</a:t>
            </a:r>
            <a:r>
              <a:rPr lang="ja-JP" altLang="en-US" dirty="0"/>
              <a:t>と同様</a:t>
            </a:r>
            <a:r>
              <a:rPr lang="ja-JP" altLang="en-US" dirty="0">
                <a:solidFill>
                  <a:srgbClr val="FFFF00"/>
                </a:solidFill>
              </a:rPr>
              <a:t>強結合でのみ起こる</a:t>
            </a:r>
            <a:r>
              <a:rPr lang="ja-JP" altLang="en-US" dirty="0"/>
              <a:t>ということを示しました。実際、漸近自由の</a:t>
            </a:r>
            <a:r>
              <a:rPr lang="en-US" altLang="ja-JP" dirty="0"/>
              <a:t>QCD</a:t>
            </a:r>
            <a:r>
              <a:rPr lang="ja-JP" altLang="en-US" dirty="0"/>
              <a:t>では</a:t>
            </a:r>
            <a:r>
              <a:rPr lang="ja-JP" altLang="en-US" dirty="0">
                <a:solidFill>
                  <a:srgbClr val="FFFF00"/>
                </a:solidFill>
              </a:rPr>
              <a:t>赤外部での強結合</a:t>
            </a:r>
            <a:r>
              <a:rPr lang="ja-JP" altLang="en-US" dirty="0"/>
              <a:t>のため対称性の自発的破れが起こります。ここでも</a:t>
            </a:r>
            <a:r>
              <a:rPr lang="ja-JP" altLang="en-US" dirty="0">
                <a:solidFill>
                  <a:srgbClr val="FFFF00"/>
                </a:solidFill>
              </a:rPr>
              <a:t>フレーバー数の大きな場合</a:t>
            </a:r>
            <a:r>
              <a:rPr lang="ja-JP" altLang="en-US" dirty="0"/>
              <a:t>は赤外固定点のため全エネルギー領域で</a:t>
            </a:r>
            <a:r>
              <a:rPr lang="ja-JP" altLang="en-US" dirty="0">
                <a:solidFill>
                  <a:srgbClr val="FFFF00"/>
                </a:solidFill>
              </a:rPr>
              <a:t>結合定数が臨界値より小さくなり</a:t>
            </a:r>
            <a:r>
              <a:rPr lang="ja-JP" altLang="en-US" dirty="0"/>
              <a:t>自発的破れは起こりません（</a:t>
            </a:r>
            <a:r>
              <a:rPr lang="en-US" altLang="ja-JP" dirty="0">
                <a:solidFill>
                  <a:srgbClr val="FFFF00"/>
                </a:solidFill>
              </a:rPr>
              <a:t>conformal window</a:t>
            </a:r>
            <a:r>
              <a:rPr lang="en-US" altLang="ja-JP" dirty="0"/>
              <a:t>)</a:t>
            </a:r>
            <a:r>
              <a:rPr lang="ja-JP" altLang="en-US" dirty="0"/>
              <a:t>。</a:t>
            </a:r>
            <a:r>
              <a:rPr lang="ja-JP" altLang="en-US" dirty="0">
                <a:solidFill>
                  <a:srgbClr val="FFFF00"/>
                </a:solidFill>
              </a:rPr>
              <a:t>ゲージ理論における一般的な結果</a:t>
            </a:r>
            <a:r>
              <a:rPr lang="ja-JP" altLang="en-US" dirty="0"/>
              <a:t>であると同時に、具体的には</a:t>
            </a:r>
            <a:r>
              <a:rPr lang="ja-JP" altLang="en-US" dirty="0">
                <a:solidFill>
                  <a:srgbClr val="FFFF00"/>
                </a:solidFill>
              </a:rPr>
              <a:t>スケール不変な枠組みでの結果</a:t>
            </a:r>
            <a:r>
              <a:rPr lang="ja-JP" altLang="en-US" dirty="0"/>
              <a:t>であったため、</a:t>
            </a:r>
            <a:r>
              <a:rPr lang="en-US" altLang="ja-JP" dirty="0">
                <a:solidFill>
                  <a:srgbClr val="FFFF00"/>
                </a:solidFill>
              </a:rPr>
              <a:t>walking gauge theory</a:t>
            </a:r>
            <a:r>
              <a:rPr lang="ja-JP" altLang="en-US" dirty="0"/>
              <a:t>の基礎となったものです。私の研究の中心である複合ヒッグス模型の核心です。</a:t>
            </a:r>
            <a:endParaRPr lang="en-US" altLang="ja-JP" dirty="0"/>
          </a:p>
          <a:p>
            <a:endParaRPr lang="en-US" altLang="ja-JP" dirty="0"/>
          </a:p>
          <a:p>
            <a:r>
              <a:rPr lang="ja-JP" altLang="en-US" dirty="0"/>
              <a:t>会の趣旨から外れてタイトルも</a:t>
            </a:r>
            <a:r>
              <a:rPr lang="en-US" altLang="ja-JP" dirty="0"/>
              <a:t>abstract</a:t>
            </a:r>
            <a:r>
              <a:rPr lang="ja-JP" altLang="en-US" dirty="0"/>
              <a:t>も英語なのは</a:t>
            </a:r>
            <a:r>
              <a:rPr lang="en-US" altLang="ja-JP" dirty="0">
                <a:solidFill>
                  <a:srgbClr val="FFFF00"/>
                </a:solidFill>
              </a:rPr>
              <a:t>``walking’</a:t>
            </a:r>
            <a:r>
              <a:rPr lang="en-US" altLang="ja-JP" dirty="0"/>
              <a:t>’</a:t>
            </a:r>
            <a:r>
              <a:rPr lang="ja-JP" altLang="en-US" dirty="0">
                <a:solidFill>
                  <a:srgbClr val="FFFF00"/>
                </a:solidFill>
              </a:rPr>
              <a:t>のノリ</a:t>
            </a:r>
            <a:r>
              <a:rPr lang="ja-JP" altLang="en-US" dirty="0"/>
              <a:t>が日本語では表現できないからです。ご理解下さい。</a:t>
            </a:r>
            <a:endParaRPr lang="en-US" altLang="ja-JP" dirty="0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2819400" y="228600"/>
            <a:ext cx="169790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200" dirty="0"/>
              <a:t>はじめに</a:t>
            </a:r>
          </a:p>
        </p:txBody>
      </p:sp>
    </p:spTree>
  </p:cSld>
  <p:clrMapOvr>
    <a:masterClrMapping/>
  </p:clrMapOvr>
  <p:transition spd="slow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25" y="1606550"/>
            <a:ext cx="8845550" cy="364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Line 4"/>
          <p:cNvSpPr>
            <a:spLocks noChangeShapeType="1"/>
          </p:cNvSpPr>
          <p:nvPr/>
        </p:nvSpPr>
        <p:spPr bwMode="auto">
          <a:xfrm>
            <a:off x="3810000" y="2667000"/>
            <a:ext cx="152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91200"/>
            <a:ext cx="8686800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正方形/長方形 5"/>
          <p:cNvSpPr/>
          <p:nvPr/>
        </p:nvSpPr>
        <p:spPr>
          <a:xfrm>
            <a:off x="914400" y="3352800"/>
            <a:ext cx="7467600" cy="1981200"/>
          </a:xfrm>
          <a:prstGeom prst="rect">
            <a:avLst/>
          </a:prstGeom>
          <a:blipFill dpi="0" rotWithShape="1">
            <a:blip r:embed="rId4">
              <a:alphaModFix amt="0"/>
              <a:duotone>
                <a:srgbClr val="FFFFFF"/>
                <a:schemeClr val="accent1">
                  <a:tint val="100000"/>
                </a:schemeClr>
              </a:duotone>
            </a:blip>
            <a:srcRect/>
            <a:tile tx="0" ty="0" sx="80000" sy="85000" flip="none" algn="tl"/>
          </a:blip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1" lang="ja-JP" altLang="en-US"/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3797300"/>
            <a:ext cx="5791200" cy="1389063"/>
          </a:xfrm>
          <a:prstGeom prst="rect">
            <a:avLst/>
          </a:prstGeom>
          <a:noFill/>
          <a:ln w="2540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テキスト ボックス 1"/>
          <p:cNvSpPr txBox="1"/>
          <p:nvPr/>
        </p:nvSpPr>
        <p:spPr>
          <a:xfrm>
            <a:off x="1905000" y="609600"/>
            <a:ext cx="4654550" cy="584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kumimoji="1" lang="ja-JP" altLang="en-US" sz="3200" dirty="0"/>
              <a:t>南部・</a:t>
            </a:r>
            <a:r>
              <a:rPr kumimoji="1" lang="en-US" altLang="ja-JP" sz="3200" dirty="0" err="1"/>
              <a:t>Jona-Lasinio</a:t>
            </a:r>
            <a:r>
              <a:rPr kumimoji="1" lang="en-US" altLang="ja-JP" sz="3200" dirty="0"/>
              <a:t> (NJL) </a:t>
            </a:r>
            <a:endParaRPr kumimoji="1" lang="ja-JP" altLang="en-US" sz="3200" dirty="0"/>
          </a:p>
        </p:txBody>
      </p:sp>
      <p:sp>
        <p:nvSpPr>
          <p:cNvPr id="3" name="テキスト ボックス 2"/>
          <p:cNvSpPr txBox="1">
            <a:spLocks noChangeArrowheads="1"/>
          </p:cNvSpPr>
          <p:nvPr/>
        </p:nvSpPr>
        <p:spPr bwMode="auto">
          <a:xfrm>
            <a:off x="2057400" y="5943600"/>
            <a:ext cx="11620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2800">
                <a:solidFill>
                  <a:srgbClr val="FF0000"/>
                </a:solidFill>
              </a:rPr>
              <a:t>(BCS)</a:t>
            </a:r>
            <a:endParaRPr lang="ja-JP" altLang="en-US" sz="280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5.55556E-6 L 1.11111E-6 -0.16667 " pathEditMode="relative" ptsTypes="AA">
                                      <p:cBhvr>
                                        <p:cTn id="2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2" grpId="0" animBg="1"/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43100"/>
            <a:ext cx="9144000" cy="2192338"/>
          </a:xfrm>
          <a:prstGeom prst="rect">
            <a:avLst/>
          </a:prstGeom>
          <a:noFill/>
          <a:ln w="2540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010" name="Line 3"/>
          <p:cNvSpPr>
            <a:spLocks noChangeShapeType="1"/>
          </p:cNvSpPr>
          <p:nvPr/>
        </p:nvSpPr>
        <p:spPr bwMode="auto">
          <a:xfrm>
            <a:off x="2286000" y="2209800"/>
            <a:ext cx="54102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43011" name="Line 4"/>
          <p:cNvSpPr>
            <a:spLocks noChangeShapeType="1"/>
          </p:cNvSpPr>
          <p:nvPr/>
        </p:nvSpPr>
        <p:spPr bwMode="auto">
          <a:xfrm>
            <a:off x="1219200" y="3276600"/>
            <a:ext cx="76200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223237" name="Line 5"/>
          <p:cNvSpPr>
            <a:spLocks noChangeShapeType="1"/>
          </p:cNvSpPr>
          <p:nvPr/>
        </p:nvSpPr>
        <p:spPr bwMode="auto">
          <a:xfrm>
            <a:off x="1219200" y="3505200"/>
            <a:ext cx="35814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pic>
        <p:nvPicPr>
          <p:cNvPr id="43013" name="Picture 6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419600"/>
            <a:ext cx="20066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3239" name="Text Box 7"/>
          <p:cNvSpPr txBox="1">
            <a:spLocks noChangeArrowheads="1"/>
          </p:cNvSpPr>
          <p:nvPr/>
        </p:nvSpPr>
        <p:spPr bwMode="auto">
          <a:xfrm>
            <a:off x="5562600" y="5029200"/>
            <a:ext cx="30273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b="1" dirty="0">
                <a:ln>
                  <a:solidFill>
                    <a:srgbClr val="008000"/>
                  </a:solidFill>
                </a:ln>
                <a:solidFill>
                  <a:srgbClr val="577204"/>
                </a:solidFill>
                <a:latin typeface="Tahoma" charset="0"/>
              </a:rPr>
              <a:t>Fermi-Yang Model</a:t>
            </a:r>
            <a:r>
              <a:rPr lang="en-US" altLang="ja-JP" dirty="0">
                <a:ln>
                  <a:solidFill>
                    <a:srgbClr val="008000"/>
                  </a:solidFill>
                </a:ln>
                <a:solidFill>
                  <a:srgbClr val="577204"/>
                </a:solidFill>
                <a:latin typeface="Tahoma" charset="0"/>
              </a:rPr>
              <a:t> </a:t>
            </a:r>
            <a:r>
              <a:rPr lang="en-US" altLang="ja-JP" dirty="0">
                <a:latin typeface="Tahoma" charset="0"/>
              </a:rPr>
              <a:t>(1948)</a:t>
            </a:r>
          </a:p>
        </p:txBody>
      </p:sp>
      <p:pic>
        <p:nvPicPr>
          <p:cNvPr id="43015" name="Picture 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5334000"/>
            <a:ext cx="4435475" cy="103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6" name="Line 9"/>
          <p:cNvSpPr>
            <a:spLocks noChangeShapeType="1"/>
          </p:cNvSpPr>
          <p:nvPr/>
        </p:nvSpPr>
        <p:spPr bwMode="auto">
          <a:xfrm flipV="1">
            <a:off x="3581400" y="3276600"/>
            <a:ext cx="3429000" cy="12192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223242" name="Line 10"/>
          <p:cNvSpPr>
            <a:spLocks noChangeShapeType="1"/>
          </p:cNvSpPr>
          <p:nvPr/>
        </p:nvSpPr>
        <p:spPr bwMode="auto">
          <a:xfrm flipH="1" flipV="1">
            <a:off x="3733800" y="3505200"/>
            <a:ext cx="1752600" cy="8382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pic>
        <p:nvPicPr>
          <p:cNvPr id="223243" name="Picture 11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4419600"/>
            <a:ext cx="3048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3244" name="Text Box 12"/>
          <p:cNvSpPr txBox="1">
            <a:spLocks noChangeArrowheads="1"/>
          </p:cNvSpPr>
          <p:nvPr/>
        </p:nvSpPr>
        <p:spPr bwMode="auto">
          <a:xfrm>
            <a:off x="6156325" y="4306888"/>
            <a:ext cx="15081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kumimoji="0" lang="en-US" altLang="ja-JP"/>
              <a:t>(``Higgs’’)</a:t>
            </a:r>
          </a:p>
        </p:txBody>
      </p:sp>
      <p:pic>
        <p:nvPicPr>
          <p:cNvPr id="43020" name="Picture 1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85800"/>
            <a:ext cx="3810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21" name="Picture 14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838200"/>
            <a:ext cx="6096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22" name="Picture 15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457200"/>
            <a:ext cx="6096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23" name="Picture 16" descr="txp_fig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143000"/>
            <a:ext cx="1887538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24" name="Picture 17" descr="txp_fig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228600"/>
            <a:ext cx="2209800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25" name="Line 18"/>
          <p:cNvSpPr>
            <a:spLocks noChangeShapeType="1"/>
          </p:cNvSpPr>
          <p:nvPr/>
        </p:nvSpPr>
        <p:spPr bwMode="auto">
          <a:xfrm flipH="1">
            <a:off x="6096000" y="838200"/>
            <a:ext cx="914400" cy="3810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223251" name="Text Box 19"/>
          <p:cNvSpPr txBox="1">
            <a:spLocks noChangeArrowheads="1"/>
          </p:cNvSpPr>
          <p:nvPr/>
        </p:nvSpPr>
        <p:spPr bwMode="auto">
          <a:xfrm>
            <a:off x="6308725" y="1331913"/>
            <a:ext cx="10223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b="1" dirty="0">
                <a:ln>
                  <a:solidFill>
                    <a:srgbClr val="008000"/>
                  </a:solidFill>
                </a:ln>
                <a:solidFill>
                  <a:schemeClr val="accent1">
                    <a:lumMod val="75000"/>
                  </a:schemeClr>
                </a:solidFill>
              </a:rPr>
              <a:t>Gap eq.</a:t>
            </a:r>
          </a:p>
        </p:txBody>
      </p:sp>
      <p:sp>
        <p:nvSpPr>
          <p:cNvPr id="43027" name="Text Box 28"/>
          <p:cNvSpPr txBox="1">
            <a:spLocks noChangeArrowheads="1"/>
          </p:cNvSpPr>
          <p:nvPr/>
        </p:nvSpPr>
        <p:spPr bwMode="auto">
          <a:xfrm>
            <a:off x="5715000" y="5562600"/>
            <a:ext cx="3111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kumimoji="0" lang="en-US" altLang="ja-JP" sz="1800"/>
              <a:t>p</a:t>
            </a:r>
          </a:p>
          <a:p>
            <a:r>
              <a:rPr kumimoji="0" lang="en-US" altLang="ja-JP" sz="1800"/>
              <a:t>n</a:t>
            </a:r>
          </a:p>
        </p:txBody>
      </p:sp>
      <p:sp>
        <p:nvSpPr>
          <p:cNvPr id="43028" name="Text Box 33"/>
          <p:cNvSpPr txBox="1">
            <a:spLocks noChangeArrowheads="1"/>
          </p:cNvSpPr>
          <p:nvPr/>
        </p:nvSpPr>
        <p:spPr bwMode="auto">
          <a:xfrm>
            <a:off x="7467600" y="5486400"/>
            <a:ext cx="41275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kumimoji="0" lang="en-US" altLang="ja-JP" sz="1800"/>
              <a:t>p</a:t>
            </a:r>
          </a:p>
          <a:p>
            <a:r>
              <a:rPr kumimoji="0" lang="en-US" altLang="ja-JP" sz="1800"/>
              <a:t>n</a:t>
            </a:r>
          </a:p>
          <a:p>
            <a:r>
              <a:rPr kumimoji="0" lang="el-GR" altLang="ja-JP" sz="1800">
                <a:latin typeface="ＭＳ Ｐゴシック" charset="0"/>
              </a:rPr>
              <a:t>Λ</a:t>
            </a:r>
          </a:p>
        </p:txBody>
      </p:sp>
      <p:sp>
        <p:nvSpPr>
          <p:cNvPr id="43029" name="AutoShape 34"/>
          <p:cNvSpPr>
            <a:spLocks noChangeArrowheads="1"/>
          </p:cNvSpPr>
          <p:nvPr/>
        </p:nvSpPr>
        <p:spPr bwMode="auto">
          <a:xfrm>
            <a:off x="6248400" y="5791200"/>
            <a:ext cx="976313" cy="304800"/>
          </a:xfrm>
          <a:prstGeom prst="rightArrow">
            <a:avLst>
              <a:gd name="adj1" fmla="val 50000"/>
              <a:gd name="adj2" fmla="val 8007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23267" name="Text Box 35"/>
          <p:cNvSpPr txBox="1">
            <a:spLocks noChangeArrowheads="1"/>
          </p:cNvSpPr>
          <p:nvPr/>
        </p:nvSpPr>
        <p:spPr bwMode="auto">
          <a:xfrm>
            <a:off x="5562600" y="6324600"/>
            <a:ext cx="2368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b="1" dirty="0">
                <a:ln>
                  <a:solidFill>
                    <a:srgbClr val="008000"/>
                  </a:solidFill>
                </a:ln>
                <a:solidFill>
                  <a:srgbClr val="577204"/>
                </a:solidFill>
              </a:rPr>
              <a:t>Sakata Model</a:t>
            </a:r>
            <a:r>
              <a:rPr lang="en-US" altLang="ja-JP" dirty="0">
                <a:ln>
                  <a:solidFill>
                    <a:srgbClr val="008000"/>
                  </a:solidFill>
                </a:ln>
                <a:solidFill>
                  <a:srgbClr val="577204"/>
                </a:solidFill>
              </a:rPr>
              <a:t> </a:t>
            </a:r>
            <a:r>
              <a:rPr lang="en-US" altLang="ja-JP" dirty="0"/>
              <a:t>(1956)</a:t>
            </a:r>
          </a:p>
        </p:txBody>
      </p:sp>
      <p:pic>
        <p:nvPicPr>
          <p:cNvPr id="43031" name="図 23" descr="latex-image-1.pdf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1279525"/>
            <a:ext cx="160020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32" name="テキスト ボックス 1"/>
          <p:cNvSpPr txBox="1">
            <a:spLocks noChangeArrowheads="1"/>
          </p:cNvSpPr>
          <p:nvPr/>
        </p:nvSpPr>
        <p:spPr bwMode="auto">
          <a:xfrm>
            <a:off x="1752600" y="4876800"/>
            <a:ext cx="34448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ja-JP" altLang="en-US" sz="1800" dirty="0">
                <a:solidFill>
                  <a:srgbClr val="FF0000"/>
                </a:solidFill>
              </a:rPr>
              <a:t>複合</a:t>
            </a:r>
            <a:r>
              <a:rPr lang="ja-JP" altLang="en-US" sz="1800" dirty="0"/>
              <a:t>南部・</a:t>
            </a:r>
            <a:r>
              <a:rPr lang="en-US" altLang="ja-JP" sz="1800" dirty="0"/>
              <a:t>Goldstone(NG) </a:t>
            </a:r>
            <a:r>
              <a:rPr lang="ja-JP" altLang="en-US" sz="1800" dirty="0"/>
              <a:t>ボソン</a:t>
            </a:r>
          </a:p>
        </p:txBody>
      </p:sp>
      <p:sp>
        <p:nvSpPr>
          <p:cNvPr id="43033" name="テキスト ボックス 2"/>
          <p:cNvSpPr txBox="1">
            <a:spLocks noChangeArrowheads="1"/>
          </p:cNvSpPr>
          <p:nvPr/>
        </p:nvSpPr>
        <p:spPr bwMode="auto">
          <a:xfrm>
            <a:off x="8153400" y="6324600"/>
            <a:ext cx="7794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800"/>
              <a:t>NJL II</a:t>
            </a:r>
            <a:endParaRPr lang="ja-JP" altLang="en-US" sz="180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32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32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23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3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3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3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32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32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232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32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32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232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23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3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23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3237" grpId="0" animBg="1"/>
      <p:bldP spid="22324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正方形/長方形 21"/>
          <p:cNvSpPr/>
          <p:nvPr/>
        </p:nvSpPr>
        <p:spPr>
          <a:xfrm>
            <a:off x="0" y="3352800"/>
            <a:ext cx="9144000" cy="1143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kumimoji="1" lang="ja-JP" altLang="en-US"/>
          </a:p>
        </p:txBody>
      </p:sp>
      <p:sp>
        <p:nvSpPr>
          <p:cNvPr id="31" name="円/楕円 30"/>
          <p:cNvSpPr/>
          <p:nvPr/>
        </p:nvSpPr>
        <p:spPr>
          <a:xfrm>
            <a:off x="4191000" y="3657600"/>
            <a:ext cx="685800" cy="533400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29" name="円/楕円 28"/>
          <p:cNvSpPr/>
          <p:nvPr/>
        </p:nvSpPr>
        <p:spPr>
          <a:xfrm>
            <a:off x="8229600" y="2667000"/>
            <a:ext cx="685800" cy="457200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28" name="円/楕円 27"/>
          <p:cNvSpPr/>
          <p:nvPr/>
        </p:nvSpPr>
        <p:spPr>
          <a:xfrm>
            <a:off x="6629400" y="2133600"/>
            <a:ext cx="685800" cy="457200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1" lang="ja-JP" altLang="en-US" dirty="0">
              <a:solidFill>
                <a:schemeClr val="tx1"/>
              </a:solidFill>
            </a:endParaRPr>
          </a:p>
        </p:txBody>
      </p:sp>
      <p:pic>
        <p:nvPicPr>
          <p:cNvPr id="44037" name="図 4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981200"/>
            <a:ext cx="23860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8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04800"/>
            <a:ext cx="3810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9" name="図 7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81000"/>
            <a:ext cx="3187700" cy="96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0" name="図 8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447800"/>
            <a:ext cx="599440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1" name="Picture 15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457200"/>
            <a:ext cx="6096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2" name="Picture 15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304800"/>
            <a:ext cx="6096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3" name="図 11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1066800"/>
            <a:ext cx="219075" cy="236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4" name="図 2" descr="latex-image-1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09800"/>
            <a:ext cx="8426450" cy="86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5" name="図 13" descr="latex-image-1.pd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876800"/>
            <a:ext cx="149860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左右矢印 14"/>
          <p:cNvSpPr/>
          <p:nvPr/>
        </p:nvSpPr>
        <p:spPr>
          <a:xfrm>
            <a:off x="1981200" y="4876800"/>
            <a:ext cx="1143000" cy="408432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1" lang="ja-JP" altLang="en-US"/>
          </a:p>
        </p:txBody>
      </p:sp>
      <p:sp>
        <p:nvSpPr>
          <p:cNvPr id="44047" name="テキスト ボックス 17"/>
          <p:cNvSpPr txBox="1">
            <a:spLocks noChangeArrowheads="1"/>
          </p:cNvSpPr>
          <p:nvPr/>
        </p:nvSpPr>
        <p:spPr bwMode="auto">
          <a:xfrm>
            <a:off x="7010400" y="5715000"/>
            <a:ext cx="18256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ja-JP" altLang="en-US" sz="3200">
                <a:solidFill>
                  <a:srgbClr val="FF0000"/>
                </a:solidFill>
              </a:rPr>
              <a:t>強結合！</a:t>
            </a:r>
          </a:p>
        </p:txBody>
      </p:sp>
      <p:pic>
        <p:nvPicPr>
          <p:cNvPr id="44048" name="図 18" descr="latex-image-1.pdf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324600"/>
            <a:ext cx="149860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9" name="図 19" descr="latex-image-1.pdf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6359525"/>
            <a:ext cx="12954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左右矢印 20"/>
          <p:cNvSpPr/>
          <p:nvPr/>
        </p:nvSpPr>
        <p:spPr>
          <a:xfrm>
            <a:off x="2286000" y="6324600"/>
            <a:ext cx="1143000" cy="408432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1" lang="ja-JP" altLang="en-US"/>
          </a:p>
        </p:txBody>
      </p:sp>
      <p:sp>
        <p:nvSpPr>
          <p:cNvPr id="44051" name="テキスト ボックス 22"/>
          <p:cNvSpPr txBox="1">
            <a:spLocks noChangeArrowheads="1"/>
          </p:cNvSpPr>
          <p:nvPr/>
        </p:nvSpPr>
        <p:spPr bwMode="auto">
          <a:xfrm>
            <a:off x="38100" y="2971800"/>
            <a:ext cx="16589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ja-JP" altLang="en-US" sz="1800">
                <a:solidFill>
                  <a:srgbClr val="FF0000"/>
                </a:solidFill>
              </a:rPr>
              <a:t>ギャップ方程式</a:t>
            </a:r>
          </a:p>
        </p:txBody>
      </p:sp>
      <p:sp>
        <p:nvSpPr>
          <p:cNvPr id="24" name="Line 21"/>
          <p:cNvSpPr>
            <a:spLocks noChangeShapeType="1"/>
          </p:cNvSpPr>
          <p:nvPr/>
        </p:nvSpPr>
        <p:spPr bwMode="auto">
          <a:xfrm flipH="1">
            <a:off x="1143000" y="3810000"/>
            <a:ext cx="288925" cy="43338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ja-JP" altLang="en-US"/>
          </a:p>
        </p:txBody>
      </p:sp>
      <p:sp>
        <p:nvSpPr>
          <p:cNvPr id="25" name="Line 21"/>
          <p:cNvSpPr>
            <a:spLocks noChangeShapeType="1"/>
          </p:cNvSpPr>
          <p:nvPr/>
        </p:nvSpPr>
        <p:spPr bwMode="auto">
          <a:xfrm flipH="1">
            <a:off x="2362200" y="3810000"/>
            <a:ext cx="288925" cy="43338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ja-JP" altLang="en-US"/>
          </a:p>
        </p:txBody>
      </p:sp>
      <p:sp>
        <p:nvSpPr>
          <p:cNvPr id="49177" name="テキスト ボックス 25"/>
          <p:cNvSpPr txBox="1">
            <a:spLocks noChangeArrowheads="1"/>
          </p:cNvSpPr>
          <p:nvPr/>
        </p:nvSpPr>
        <p:spPr bwMode="auto">
          <a:xfrm>
            <a:off x="1143000" y="3505200"/>
            <a:ext cx="3429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ja-JP" altLang="en-US" sz="1800">
                <a:solidFill>
                  <a:srgbClr val="FF0000"/>
                </a:solidFill>
              </a:rPr>
              <a:t>１</a:t>
            </a:r>
          </a:p>
        </p:txBody>
      </p:sp>
      <p:sp>
        <p:nvSpPr>
          <p:cNvPr id="49178" name="テキスト ボックス 26"/>
          <p:cNvSpPr txBox="1">
            <a:spLocks noChangeArrowheads="1"/>
          </p:cNvSpPr>
          <p:nvPr/>
        </p:nvSpPr>
        <p:spPr bwMode="auto">
          <a:xfrm>
            <a:off x="2286000" y="3505200"/>
            <a:ext cx="304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ja-JP" altLang="en-US" sz="1800">
                <a:solidFill>
                  <a:srgbClr val="FF0000"/>
                </a:solidFill>
              </a:rPr>
              <a:t>１</a:t>
            </a:r>
          </a:p>
        </p:txBody>
      </p:sp>
      <p:pic>
        <p:nvPicPr>
          <p:cNvPr id="44056" name="図 1" descr="latex-image-1.pdf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352800"/>
            <a:ext cx="7543800" cy="115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57" name="図 1" descr="latex-image-1.pdf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4724400"/>
            <a:ext cx="4953000" cy="78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58" name="図 4" descr="latex-image-1.pdf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5638800"/>
            <a:ext cx="3517900" cy="59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59" name="図 3" descr="latex-image-1.pdf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5791200"/>
            <a:ext cx="5080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60" name="図 31" descr="latex-image-1.pdf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3429000"/>
            <a:ext cx="5080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61" name="図 32" descr="latex-image-1.pdf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2209800"/>
            <a:ext cx="5080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62" name="図 4" descr="latex-image-1.pdf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685800"/>
            <a:ext cx="901700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77" grpId="0"/>
      <p:bldP spid="4917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図 6" descr="images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514600"/>
            <a:ext cx="7086600" cy="421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8" name="テキスト ボックス 4"/>
          <p:cNvSpPr txBox="1">
            <a:spLocks noChangeArrowheads="1"/>
          </p:cNvSpPr>
          <p:nvPr/>
        </p:nvSpPr>
        <p:spPr bwMode="auto">
          <a:xfrm>
            <a:off x="914400" y="228600"/>
            <a:ext cx="63189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800" dirty="0"/>
              <a:t> </a:t>
            </a:r>
            <a:r>
              <a:rPr lang="ja-JP" altLang="en-US" dirty="0"/>
              <a:t>強結合</a:t>
            </a:r>
            <a:r>
              <a:rPr lang="en-US" altLang="ja-JP" dirty="0"/>
              <a:t> = </a:t>
            </a:r>
            <a:r>
              <a:rPr lang="ja-JP" altLang="en-US" dirty="0"/>
              <a:t>概念的に「弱結合」 </a:t>
            </a:r>
            <a:r>
              <a:rPr lang="en-US" altLang="ja-JP" dirty="0"/>
              <a:t>(</a:t>
            </a:r>
            <a:r>
              <a:rPr lang="ja-JP" altLang="en-US" dirty="0"/>
              <a:t>クオークの場合）</a:t>
            </a:r>
          </a:p>
        </p:txBody>
      </p:sp>
      <p:pic>
        <p:nvPicPr>
          <p:cNvPr id="45059" name="図 5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5943600"/>
            <a:ext cx="12461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0" name="図 6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5943600"/>
            <a:ext cx="12461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1" name="図 7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5943600"/>
            <a:ext cx="12461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2" name="図 8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5943600"/>
            <a:ext cx="12461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左中かっこ 9"/>
          <p:cNvSpPr/>
          <p:nvPr/>
        </p:nvSpPr>
        <p:spPr>
          <a:xfrm rot="5400000">
            <a:off x="5753100" y="1866900"/>
            <a:ext cx="762000" cy="3429000"/>
          </a:xfrm>
          <a:prstGeom prst="leftBrace">
            <a:avLst>
              <a:gd name="adj1" fmla="val 0"/>
              <a:gd name="adj2" fmla="val 50000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kumimoji="1" lang="ja-JP" altLang="en-US"/>
          </a:p>
        </p:txBody>
      </p:sp>
      <p:pic>
        <p:nvPicPr>
          <p:cNvPr id="45064" name="図 10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2743200"/>
            <a:ext cx="5080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5" name="テキスト ボックス 1"/>
          <p:cNvSpPr txBox="1">
            <a:spLocks noChangeArrowheads="1"/>
          </p:cNvSpPr>
          <p:nvPr/>
        </p:nvSpPr>
        <p:spPr bwMode="auto">
          <a:xfrm>
            <a:off x="6858000" y="1524000"/>
            <a:ext cx="191611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ja-JP" altLang="en-US" sz="1800"/>
              <a:t>平均場近似</a:t>
            </a:r>
            <a:endParaRPr lang="en-US" altLang="ja-JP" sz="1800"/>
          </a:p>
          <a:p>
            <a:r>
              <a:rPr lang="ja-JP" altLang="en-US" sz="1800"/>
              <a:t>（</a:t>
            </a:r>
            <a:r>
              <a:rPr lang="en-US" altLang="ja-JP" sz="1800"/>
              <a:t>Large Nc </a:t>
            </a:r>
            <a:r>
              <a:rPr lang="ja-JP" altLang="en-US" sz="1800"/>
              <a:t>展開、</a:t>
            </a:r>
            <a:endParaRPr lang="en-US" altLang="ja-JP" sz="1800"/>
          </a:p>
          <a:p>
            <a:r>
              <a:rPr lang="ja-JP" altLang="en-US" sz="1800"/>
              <a:t>はしご近似）</a:t>
            </a:r>
          </a:p>
        </p:txBody>
      </p:sp>
      <p:sp>
        <p:nvSpPr>
          <p:cNvPr id="3" name="右矢印 2"/>
          <p:cNvSpPr/>
          <p:nvPr/>
        </p:nvSpPr>
        <p:spPr>
          <a:xfrm>
            <a:off x="5486400" y="1828800"/>
            <a:ext cx="1219200" cy="4846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1" lang="ja-JP" altLang="en-US"/>
          </a:p>
        </p:txBody>
      </p:sp>
      <p:pic>
        <p:nvPicPr>
          <p:cNvPr id="45067" name="図 7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905000"/>
            <a:ext cx="4800600" cy="37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8" name="図 1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762000"/>
            <a:ext cx="5410200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9" name="正方形/長方形 5"/>
          <p:cNvSpPr>
            <a:spLocks noChangeArrowheads="1"/>
          </p:cNvSpPr>
          <p:nvPr/>
        </p:nvSpPr>
        <p:spPr bwMode="auto">
          <a:xfrm>
            <a:off x="6705600" y="6477000"/>
            <a:ext cx="19812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ja-JP" sz="1200"/>
              <a:t>kashimashi.net</a:t>
            </a:r>
            <a:endParaRPr lang="ja-JP" altLang="en-US" sz="1200"/>
          </a:p>
        </p:txBody>
      </p:sp>
    </p:spTree>
  </p:cSld>
  <p:clrMapOvr>
    <a:masterClrMapping/>
  </p:clrMapOvr>
  <p:transition spd="slow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正方形/長方形 17"/>
          <p:cNvSpPr/>
          <p:nvPr/>
        </p:nvSpPr>
        <p:spPr>
          <a:xfrm>
            <a:off x="685800" y="3962400"/>
            <a:ext cx="7924800" cy="990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kumimoji="1" lang="ja-JP" altLang="en-US"/>
          </a:p>
        </p:txBody>
      </p:sp>
      <p:sp>
        <p:nvSpPr>
          <p:cNvPr id="22" name="円/楕円 21"/>
          <p:cNvSpPr/>
          <p:nvPr/>
        </p:nvSpPr>
        <p:spPr>
          <a:xfrm>
            <a:off x="5562600" y="4419600"/>
            <a:ext cx="1066800" cy="457200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21" name="円/楕円 20"/>
          <p:cNvSpPr/>
          <p:nvPr/>
        </p:nvSpPr>
        <p:spPr>
          <a:xfrm>
            <a:off x="3352800" y="4114800"/>
            <a:ext cx="990600" cy="609600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20" name="円/楕円 19"/>
          <p:cNvSpPr/>
          <p:nvPr/>
        </p:nvSpPr>
        <p:spPr>
          <a:xfrm>
            <a:off x="7086600" y="2286000"/>
            <a:ext cx="1143000" cy="457200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19" name="円/楕円 18"/>
          <p:cNvSpPr/>
          <p:nvPr/>
        </p:nvSpPr>
        <p:spPr>
          <a:xfrm>
            <a:off x="914400" y="2286000"/>
            <a:ext cx="685800" cy="457200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17" name="正方形/長方形 16"/>
          <p:cNvSpPr/>
          <p:nvPr/>
        </p:nvSpPr>
        <p:spPr>
          <a:xfrm>
            <a:off x="1219200" y="5930900"/>
            <a:ext cx="2057400" cy="914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altLang="ja-JP" dirty="0">
                <a:cs typeface="+mj-cs"/>
              </a:rPr>
              <a:t>BCS</a:t>
            </a:r>
            <a:r>
              <a:rPr lang="ja-JP" altLang="en-US" dirty="0">
                <a:cs typeface="+mj-cs"/>
              </a:rPr>
              <a:t> 理論（</a:t>
            </a:r>
            <a:r>
              <a:rPr lang="ja-JP" altLang="en-US" dirty="0">
                <a:solidFill>
                  <a:srgbClr val="FF0000"/>
                </a:solidFill>
                <a:cs typeface="+mj-cs"/>
              </a:rPr>
              <a:t>弱結合</a:t>
            </a:r>
            <a:r>
              <a:rPr lang="ja-JP" altLang="en-US" dirty="0">
                <a:cs typeface="+mj-cs"/>
              </a:rPr>
              <a:t>）</a:t>
            </a:r>
          </a:p>
        </p:txBody>
      </p:sp>
      <p:sp>
        <p:nvSpPr>
          <p:cNvPr id="46090" name="テキスト ボックス 3"/>
          <p:cNvSpPr txBox="1">
            <a:spLocks noChangeArrowheads="1"/>
          </p:cNvSpPr>
          <p:nvPr/>
        </p:nvSpPr>
        <p:spPr bwMode="auto">
          <a:xfrm>
            <a:off x="1676400" y="1066800"/>
            <a:ext cx="69945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ja-JP" altLang="en-US" sz="1800"/>
              <a:t>フェルミ面近傍（幅</a:t>
            </a:r>
            <a:r>
              <a:rPr lang="en-US" altLang="ja-JP" sz="1800"/>
              <a:t>Debye</a:t>
            </a:r>
            <a:r>
              <a:rPr lang="ja-JP" altLang="en-US" sz="1800"/>
              <a:t>振動）のみフォノンの引力　ー＞クーパーペア</a:t>
            </a:r>
            <a:endParaRPr lang="en-US" altLang="ja-JP" sz="1800"/>
          </a:p>
          <a:p>
            <a:r>
              <a:rPr lang="ja-JP" altLang="en-US" sz="1800">
                <a:solidFill>
                  <a:srgbClr val="FF0000"/>
                </a:solidFill>
              </a:rPr>
              <a:t>フェルミオンの有効次元が２次元分落ちる</a:t>
            </a:r>
            <a:r>
              <a:rPr lang="en-US" altLang="ja-JP" sz="1800">
                <a:solidFill>
                  <a:srgbClr val="FF0000"/>
                </a:solidFill>
              </a:rPr>
              <a:t>!</a:t>
            </a:r>
            <a:r>
              <a:rPr lang="ja-JP" altLang="en-US" sz="1800">
                <a:solidFill>
                  <a:srgbClr val="FF0000"/>
                </a:solidFill>
              </a:rPr>
              <a:t>　</a:t>
            </a:r>
            <a:r>
              <a:rPr lang="en-US" altLang="ja-JP" sz="1800">
                <a:solidFill>
                  <a:srgbClr val="FF0000"/>
                </a:solidFill>
              </a:rPr>
              <a:t> (brane fermion)</a:t>
            </a:r>
            <a:endParaRPr lang="ja-JP" altLang="en-US" sz="1800">
              <a:solidFill>
                <a:srgbClr val="FF0000"/>
              </a:solidFill>
            </a:endParaRPr>
          </a:p>
        </p:txBody>
      </p:sp>
      <p:pic>
        <p:nvPicPr>
          <p:cNvPr id="46091" name="図 4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209800"/>
            <a:ext cx="7391400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2" name="図 5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6096000"/>
            <a:ext cx="148590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3" name="図 6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2819400"/>
            <a:ext cx="4397375" cy="86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4" name="図 10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124200"/>
            <a:ext cx="2909888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95" name="テキスト ボックス 11"/>
          <p:cNvSpPr txBox="1">
            <a:spLocks noChangeArrowheads="1"/>
          </p:cNvSpPr>
          <p:nvPr/>
        </p:nvSpPr>
        <p:spPr bwMode="auto">
          <a:xfrm>
            <a:off x="4419600" y="1752600"/>
            <a:ext cx="31924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ja-JP" altLang="en-US" sz="1800"/>
              <a:t>ボソンの自由度は４次元のまま</a:t>
            </a:r>
          </a:p>
        </p:txBody>
      </p:sp>
      <p:pic>
        <p:nvPicPr>
          <p:cNvPr id="46096" name="図 12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5334000"/>
            <a:ext cx="2014538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7" name="図 14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962400"/>
            <a:ext cx="7239000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98" name="テキスト ボックス 2"/>
          <p:cNvSpPr txBox="1">
            <a:spLocks noChangeArrowheads="1"/>
          </p:cNvSpPr>
          <p:nvPr/>
        </p:nvSpPr>
        <p:spPr bwMode="auto">
          <a:xfrm>
            <a:off x="3276600" y="6172200"/>
            <a:ext cx="29686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ja-JP" altLang="en-US" sz="1800"/>
              <a:t>どんなに小さな引力でも凝縮</a:t>
            </a:r>
          </a:p>
        </p:txBody>
      </p:sp>
      <p:pic>
        <p:nvPicPr>
          <p:cNvPr id="46099" name="図 3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181600"/>
            <a:ext cx="4216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100" name="テキスト ボックス 2"/>
          <p:cNvSpPr txBox="1">
            <a:spLocks noChangeArrowheads="1"/>
          </p:cNvSpPr>
          <p:nvPr/>
        </p:nvSpPr>
        <p:spPr bwMode="auto">
          <a:xfrm>
            <a:off x="3352800" y="5867400"/>
            <a:ext cx="19954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ja-JP" altLang="en-US" sz="1800">
                <a:solidFill>
                  <a:srgbClr val="FF0000"/>
                </a:solidFill>
              </a:rPr>
              <a:t>相転移がない！！</a:t>
            </a:r>
          </a:p>
        </p:txBody>
      </p:sp>
      <p:sp>
        <p:nvSpPr>
          <p:cNvPr id="46101" name="テキスト ボックス 3"/>
          <p:cNvSpPr txBox="1">
            <a:spLocks noChangeArrowheads="1"/>
          </p:cNvSpPr>
          <p:nvPr/>
        </p:nvSpPr>
        <p:spPr bwMode="auto">
          <a:xfrm>
            <a:off x="6629400" y="5943600"/>
            <a:ext cx="26019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ja-JP" altLang="en-US" sz="1800"/>
              <a:t>温度による相転移はある</a:t>
            </a:r>
          </a:p>
        </p:txBody>
      </p:sp>
      <p:sp>
        <p:nvSpPr>
          <p:cNvPr id="46102" name="テキスト ボックス 4"/>
          <p:cNvSpPr txBox="1">
            <a:spLocks noChangeArrowheads="1"/>
          </p:cNvSpPr>
          <p:nvPr/>
        </p:nvSpPr>
        <p:spPr bwMode="auto">
          <a:xfrm>
            <a:off x="3886200" y="6488113"/>
            <a:ext cx="7143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800"/>
              <a:t>T</a:t>
            </a:r>
            <a:r>
              <a:rPr lang="ja-JP" altLang="en-US" sz="1800"/>
              <a:t>＝０</a:t>
            </a:r>
          </a:p>
        </p:txBody>
      </p:sp>
      <p:sp>
        <p:nvSpPr>
          <p:cNvPr id="46103" name="テキスト ボックス 5"/>
          <p:cNvSpPr txBox="1">
            <a:spLocks noChangeArrowheads="1"/>
          </p:cNvSpPr>
          <p:nvPr/>
        </p:nvSpPr>
        <p:spPr bwMode="auto">
          <a:xfrm>
            <a:off x="7391400" y="6324600"/>
            <a:ext cx="10715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800"/>
              <a:t>T</a:t>
            </a:r>
            <a:r>
              <a:rPr lang="ja-JP" altLang="en-US" sz="1800"/>
              <a:t>＞</a:t>
            </a:r>
            <a:r>
              <a:rPr lang="en-US" altLang="ja-JP" sz="1800"/>
              <a:t>Tc≠</a:t>
            </a:r>
            <a:r>
              <a:rPr lang="ja-JP" altLang="en-US" sz="1800"/>
              <a:t>０</a:t>
            </a:r>
          </a:p>
        </p:txBody>
      </p:sp>
    </p:spTree>
  </p:cSld>
  <p:clrMapOvr>
    <a:masterClrMapping/>
  </p:clrMapOvr>
  <p:transition spd="slow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ハート 16"/>
          <p:cNvSpPr/>
          <p:nvPr/>
        </p:nvSpPr>
        <p:spPr>
          <a:xfrm>
            <a:off x="2819400" y="2133600"/>
            <a:ext cx="2362200" cy="1714500"/>
          </a:xfrm>
          <a:prstGeom prst="hear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endParaRPr lang="ja-JP" altLang="en-US"/>
          </a:p>
        </p:txBody>
      </p:sp>
      <p:sp>
        <p:nvSpPr>
          <p:cNvPr id="4" name="テキスト ボックス 3"/>
          <p:cNvSpPr txBox="1">
            <a:spLocks noChangeArrowheads="1"/>
          </p:cNvSpPr>
          <p:nvPr/>
        </p:nvSpPr>
        <p:spPr bwMode="auto">
          <a:xfrm>
            <a:off x="1905000" y="685800"/>
            <a:ext cx="38369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ja-JP" altLang="en-US" sz="3200"/>
              <a:t>１次元のフェルミ粒子</a:t>
            </a:r>
          </a:p>
        </p:txBody>
      </p:sp>
      <p:sp>
        <p:nvSpPr>
          <p:cNvPr id="5" name="フローチャート: 結合子 4"/>
          <p:cNvSpPr/>
          <p:nvPr/>
        </p:nvSpPr>
        <p:spPr>
          <a:xfrm>
            <a:off x="1905000" y="2819400"/>
            <a:ext cx="304800" cy="304800"/>
          </a:xfrm>
          <a:prstGeom prst="flowChartConnector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1" lang="ja-JP" altLang="en-US"/>
          </a:p>
        </p:txBody>
      </p:sp>
      <p:sp>
        <p:nvSpPr>
          <p:cNvPr id="6" name="フローチャート: 結合子 5"/>
          <p:cNvSpPr/>
          <p:nvPr/>
        </p:nvSpPr>
        <p:spPr>
          <a:xfrm>
            <a:off x="5486400" y="2819400"/>
            <a:ext cx="304800" cy="304800"/>
          </a:xfrm>
          <a:prstGeom prst="flowChartConnector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1" lang="ja-JP" altLang="en-US"/>
          </a:p>
        </p:txBody>
      </p:sp>
      <p:sp>
        <p:nvSpPr>
          <p:cNvPr id="13" name="左矢印 12"/>
          <p:cNvSpPr/>
          <p:nvPr/>
        </p:nvSpPr>
        <p:spPr>
          <a:xfrm>
            <a:off x="4572000" y="2590800"/>
            <a:ext cx="822960" cy="822960"/>
          </a:xfrm>
          <a:prstGeom prst="leftArrow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endParaRPr lang="ja-JP" altLang="en-US"/>
          </a:p>
        </p:txBody>
      </p:sp>
      <p:sp>
        <p:nvSpPr>
          <p:cNvPr id="15" name="右矢印 14"/>
          <p:cNvSpPr/>
          <p:nvPr/>
        </p:nvSpPr>
        <p:spPr>
          <a:xfrm>
            <a:off x="2438400" y="2590800"/>
            <a:ext cx="822960" cy="822960"/>
          </a:xfrm>
          <a:prstGeom prst="rightArrow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endParaRPr lang="ja-JP" altLang="en-US"/>
          </a:p>
        </p:txBody>
      </p:sp>
      <p:sp>
        <p:nvSpPr>
          <p:cNvPr id="20" name="テキスト ボックス 19"/>
          <p:cNvSpPr txBox="1">
            <a:spLocks noChangeArrowheads="1"/>
          </p:cNvSpPr>
          <p:nvPr/>
        </p:nvSpPr>
        <p:spPr bwMode="auto">
          <a:xfrm>
            <a:off x="1905000" y="609600"/>
            <a:ext cx="36988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ja-JP" altLang="en-US" sz="3200"/>
              <a:t>３次元のボーズ粒子</a:t>
            </a:r>
          </a:p>
        </p:txBody>
      </p:sp>
      <p:sp>
        <p:nvSpPr>
          <p:cNvPr id="10" name="Line 3"/>
          <p:cNvSpPr>
            <a:spLocks noChangeShapeType="1"/>
          </p:cNvSpPr>
          <p:nvPr/>
        </p:nvSpPr>
        <p:spPr bwMode="auto">
          <a:xfrm>
            <a:off x="762000" y="2971800"/>
            <a:ext cx="6400800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2" name="テキスト ボックス 1"/>
          <p:cNvSpPr txBox="1">
            <a:spLocks noChangeArrowheads="1"/>
          </p:cNvSpPr>
          <p:nvPr/>
        </p:nvSpPr>
        <p:spPr bwMode="auto">
          <a:xfrm>
            <a:off x="2971800" y="3505200"/>
            <a:ext cx="15700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ja-JP" altLang="en-US" sz="1800"/>
              <a:t>無限小の引力</a:t>
            </a:r>
          </a:p>
        </p:txBody>
      </p:sp>
      <p:sp>
        <p:nvSpPr>
          <p:cNvPr id="12" name="フローチャート: 結合子 11"/>
          <p:cNvSpPr/>
          <p:nvPr/>
        </p:nvSpPr>
        <p:spPr>
          <a:xfrm>
            <a:off x="4114800" y="2819400"/>
            <a:ext cx="304800" cy="304800"/>
          </a:xfrm>
          <a:prstGeom prst="flowChartConnector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1" lang="ja-JP" altLang="en-US"/>
          </a:p>
        </p:txBody>
      </p:sp>
      <p:sp>
        <p:nvSpPr>
          <p:cNvPr id="14" name="フローチャート: 結合子 13"/>
          <p:cNvSpPr/>
          <p:nvPr/>
        </p:nvSpPr>
        <p:spPr>
          <a:xfrm>
            <a:off x="3581400" y="2819400"/>
            <a:ext cx="304800" cy="304800"/>
          </a:xfrm>
          <a:prstGeom prst="flowChartConnector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1" lang="ja-JP" altLang="en-US"/>
          </a:p>
        </p:txBody>
      </p:sp>
      <p:pic>
        <p:nvPicPr>
          <p:cNvPr id="16" name="図 15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5410200"/>
            <a:ext cx="1758950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図 17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6019800"/>
            <a:ext cx="14478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テキスト ボックス 2"/>
          <p:cNvSpPr txBox="1">
            <a:spLocks noChangeArrowheads="1"/>
          </p:cNvSpPr>
          <p:nvPr/>
        </p:nvSpPr>
        <p:spPr bwMode="auto">
          <a:xfrm>
            <a:off x="2438400" y="4038600"/>
            <a:ext cx="27844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ja-JP" altLang="en-US" sz="3200"/>
              <a:t>「</a:t>
            </a:r>
            <a:r>
              <a:rPr lang="en-US" altLang="ja-JP" sz="3200"/>
              <a:t>BCS </a:t>
            </a:r>
            <a:r>
              <a:rPr lang="ja-JP" altLang="en-US" sz="3200"/>
              <a:t>関係式」</a:t>
            </a:r>
          </a:p>
        </p:txBody>
      </p:sp>
      <p:sp>
        <p:nvSpPr>
          <p:cNvPr id="7" name="テキスト ボックス 6"/>
          <p:cNvSpPr txBox="1">
            <a:spLocks noChangeArrowheads="1"/>
          </p:cNvSpPr>
          <p:nvPr/>
        </p:nvSpPr>
        <p:spPr bwMode="auto">
          <a:xfrm>
            <a:off x="3657600" y="4648200"/>
            <a:ext cx="19796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ja-JP" altLang="en-US" sz="2800"/>
              <a:t>弱結合極限</a:t>
            </a:r>
          </a:p>
        </p:txBody>
      </p:sp>
      <p:pic>
        <p:nvPicPr>
          <p:cNvPr id="8" name="図 7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4724400"/>
            <a:ext cx="255270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0" grpId="0"/>
      <p:bldP spid="10" grpId="0" animBg="1"/>
      <p:bldP spid="2" grpId="0"/>
      <p:bldP spid="3" grpId="0"/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正方形/長方形 31"/>
          <p:cNvSpPr/>
          <p:nvPr/>
        </p:nvSpPr>
        <p:spPr>
          <a:xfrm>
            <a:off x="7010400" y="5791200"/>
            <a:ext cx="2133600" cy="6858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kumimoji="1" lang="ja-JP" altLang="en-US"/>
          </a:p>
        </p:txBody>
      </p:sp>
      <p:sp>
        <p:nvSpPr>
          <p:cNvPr id="7" name="正方形/長方形 6"/>
          <p:cNvSpPr/>
          <p:nvPr/>
        </p:nvSpPr>
        <p:spPr>
          <a:xfrm>
            <a:off x="5181600" y="4572000"/>
            <a:ext cx="2438400" cy="6858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kumimoji="1" lang="ja-JP" altLang="en-US"/>
          </a:p>
        </p:txBody>
      </p:sp>
      <p:sp>
        <p:nvSpPr>
          <p:cNvPr id="3" name="正方形/長方形 2"/>
          <p:cNvSpPr/>
          <p:nvPr/>
        </p:nvSpPr>
        <p:spPr>
          <a:xfrm>
            <a:off x="5791200" y="3124200"/>
            <a:ext cx="3124200" cy="762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kumimoji="1" lang="ja-JP" altLang="en-US"/>
          </a:p>
        </p:txBody>
      </p:sp>
      <p:sp>
        <p:nvSpPr>
          <p:cNvPr id="22" name="円/楕円 21"/>
          <p:cNvSpPr/>
          <p:nvPr/>
        </p:nvSpPr>
        <p:spPr>
          <a:xfrm>
            <a:off x="4953000" y="2057400"/>
            <a:ext cx="457200" cy="685800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21" name="円/楕円 20"/>
          <p:cNvSpPr/>
          <p:nvPr/>
        </p:nvSpPr>
        <p:spPr>
          <a:xfrm>
            <a:off x="5943600" y="228600"/>
            <a:ext cx="457200" cy="685800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50182" name="テキスト ボックス 3"/>
          <p:cNvSpPr txBox="1">
            <a:spLocks noChangeArrowheads="1"/>
          </p:cNvSpPr>
          <p:nvPr/>
        </p:nvSpPr>
        <p:spPr bwMode="auto">
          <a:xfrm>
            <a:off x="2514600" y="838200"/>
            <a:ext cx="364648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ja-JP" altLang="en-US" sz="5400"/>
              <a:t>質量の起源</a:t>
            </a:r>
          </a:p>
        </p:txBody>
      </p:sp>
      <p:sp>
        <p:nvSpPr>
          <p:cNvPr id="6" name="上矢印 5"/>
          <p:cNvSpPr/>
          <p:nvPr/>
        </p:nvSpPr>
        <p:spPr>
          <a:xfrm>
            <a:off x="3200400" y="1981200"/>
            <a:ext cx="822960" cy="1676400"/>
          </a:xfrm>
          <a:prstGeom prst="upArrow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sp>
      <p:sp>
        <p:nvSpPr>
          <p:cNvPr id="15" name="テキスト ボックス 14"/>
          <p:cNvSpPr txBox="1">
            <a:spLocks noChangeArrowheads="1"/>
          </p:cNvSpPr>
          <p:nvPr/>
        </p:nvSpPr>
        <p:spPr bwMode="auto">
          <a:xfrm>
            <a:off x="3886200" y="2743200"/>
            <a:ext cx="1878013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kumimoji="0" lang="ja-JP" altLang="en-US" sz="4400"/>
              <a:t>強結合</a:t>
            </a:r>
            <a:endParaRPr lang="ja-JP" altLang="en-US" sz="4400"/>
          </a:p>
        </p:txBody>
      </p:sp>
      <p:sp>
        <p:nvSpPr>
          <p:cNvPr id="50185" name="テキスト ボックス 6"/>
          <p:cNvSpPr txBox="1">
            <a:spLocks noChangeArrowheads="1"/>
          </p:cNvSpPr>
          <p:nvPr/>
        </p:nvSpPr>
        <p:spPr bwMode="auto">
          <a:xfrm>
            <a:off x="4572000" y="5943600"/>
            <a:ext cx="23526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800"/>
              <a:t>(</a:t>
            </a:r>
            <a:r>
              <a:rPr lang="ja-JP" altLang="en-US" sz="1800"/>
              <a:t>弱結合：</a:t>
            </a:r>
            <a:endParaRPr lang="en-US" altLang="ja-JP" sz="1800"/>
          </a:p>
          <a:p>
            <a:r>
              <a:rPr lang="ja-JP" altLang="en-US" sz="1800"/>
              <a:t>　　フェルミ面　２次元）</a:t>
            </a:r>
          </a:p>
        </p:txBody>
      </p:sp>
      <p:sp>
        <p:nvSpPr>
          <p:cNvPr id="18" name="左右矢印 17"/>
          <p:cNvSpPr/>
          <p:nvPr/>
        </p:nvSpPr>
        <p:spPr>
          <a:xfrm rot="5400000">
            <a:off x="3284220" y="5173980"/>
            <a:ext cx="926592" cy="484632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1" lang="ja-JP" altLang="en-US"/>
          </a:p>
        </p:txBody>
      </p:sp>
      <p:sp>
        <p:nvSpPr>
          <p:cNvPr id="19" name="円弧 18"/>
          <p:cNvSpPr/>
          <p:nvPr/>
        </p:nvSpPr>
        <p:spPr>
          <a:xfrm>
            <a:off x="8077200" y="2057400"/>
            <a:ext cx="838200" cy="685800"/>
          </a:xfrm>
          <a:prstGeom prst="arc">
            <a:avLst>
              <a:gd name="adj1" fmla="val 16323209"/>
              <a:gd name="adj2" fmla="val 15750617"/>
            </a:avLst>
          </a:prstGeom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20" name="Line 18"/>
          <p:cNvSpPr>
            <a:spLocks noChangeShapeType="1"/>
          </p:cNvSpPr>
          <p:nvPr/>
        </p:nvSpPr>
        <p:spPr bwMode="auto">
          <a:xfrm flipV="1">
            <a:off x="7696200" y="2667000"/>
            <a:ext cx="609600" cy="4572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50189" name="テキスト ボックス 8"/>
          <p:cNvSpPr txBox="1">
            <a:spLocks noChangeArrowheads="1"/>
          </p:cNvSpPr>
          <p:nvPr/>
        </p:nvSpPr>
        <p:spPr bwMode="auto">
          <a:xfrm>
            <a:off x="1447800" y="3810000"/>
            <a:ext cx="22748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ja-JP" altLang="en-US">
                <a:solidFill>
                  <a:srgbClr val="FF0000"/>
                </a:solidFill>
              </a:rPr>
              <a:t>内在的スケール</a:t>
            </a:r>
          </a:p>
        </p:txBody>
      </p:sp>
      <p:pic>
        <p:nvPicPr>
          <p:cNvPr id="50190" name="図 20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4343400"/>
            <a:ext cx="1004888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91" name="テキスト ボックス 1"/>
          <p:cNvSpPr txBox="1">
            <a:spLocks noChangeArrowheads="1"/>
          </p:cNvSpPr>
          <p:nvPr/>
        </p:nvSpPr>
        <p:spPr bwMode="auto">
          <a:xfrm>
            <a:off x="533400" y="5410200"/>
            <a:ext cx="10287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3200">
                <a:solidFill>
                  <a:srgbClr val="FF0000"/>
                </a:solidFill>
              </a:rPr>
              <a:t>BCS</a:t>
            </a:r>
            <a:endParaRPr lang="ja-JP" altLang="en-US" sz="3200">
              <a:solidFill>
                <a:srgbClr val="FF0000"/>
              </a:solidFill>
            </a:endParaRPr>
          </a:p>
        </p:txBody>
      </p:sp>
      <p:pic>
        <p:nvPicPr>
          <p:cNvPr id="5" name="図 4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6019800"/>
            <a:ext cx="1912143" cy="51854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pic>
      <p:sp>
        <p:nvSpPr>
          <p:cNvPr id="50193" name="テキスト ボックス 6"/>
          <p:cNvSpPr txBox="1">
            <a:spLocks noChangeArrowheads="1"/>
          </p:cNvSpPr>
          <p:nvPr/>
        </p:nvSpPr>
        <p:spPr bwMode="auto">
          <a:xfrm>
            <a:off x="1219200" y="228600"/>
            <a:ext cx="914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3200">
                <a:solidFill>
                  <a:srgbClr val="FF0000"/>
                </a:solidFill>
              </a:rPr>
              <a:t>NJL</a:t>
            </a:r>
            <a:endParaRPr lang="ja-JP" altLang="en-US" sz="3200">
              <a:solidFill>
                <a:srgbClr val="FF0000"/>
              </a:solidFill>
            </a:endParaRPr>
          </a:p>
        </p:txBody>
      </p:sp>
      <p:sp>
        <p:nvSpPr>
          <p:cNvPr id="50194" name="テキスト ボックス 1"/>
          <p:cNvSpPr txBox="1">
            <a:spLocks noChangeArrowheads="1"/>
          </p:cNvSpPr>
          <p:nvPr/>
        </p:nvSpPr>
        <p:spPr bwMode="auto">
          <a:xfrm>
            <a:off x="6629400" y="1219200"/>
            <a:ext cx="19796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ja-JP" altLang="en-US" sz="1800">
                <a:solidFill>
                  <a:srgbClr val="FF0000"/>
                </a:solidFill>
              </a:rPr>
              <a:t>核子　</a:t>
            </a:r>
            <a:r>
              <a:rPr lang="ja-JP" altLang="en-US" sz="1800">
                <a:solidFill>
                  <a:srgbClr val="FF0000"/>
                </a:solidFill>
                <a:sym typeface="Wingdings" charset="0"/>
              </a:rPr>
              <a:t>　</a:t>
            </a:r>
            <a:r>
              <a:rPr lang="ja-JP" altLang="en-US" sz="1800">
                <a:solidFill>
                  <a:srgbClr val="FF0000"/>
                </a:solidFill>
              </a:rPr>
              <a:t>クォーク</a:t>
            </a:r>
          </a:p>
        </p:txBody>
      </p:sp>
      <p:pic>
        <p:nvPicPr>
          <p:cNvPr id="50195" name="図 1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52400"/>
            <a:ext cx="4886325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96" name="図 16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124200"/>
            <a:ext cx="2725738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97" name="テキスト ボックス 1"/>
          <p:cNvSpPr txBox="1">
            <a:spLocks noChangeArrowheads="1"/>
          </p:cNvSpPr>
          <p:nvPr/>
        </p:nvSpPr>
        <p:spPr bwMode="auto">
          <a:xfrm>
            <a:off x="8112125" y="1676400"/>
            <a:ext cx="10318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/>
              <a:t>タキオン</a:t>
            </a:r>
            <a:endParaRPr lang="ja-JP" altLang="en-US" sz="1800"/>
          </a:p>
        </p:txBody>
      </p:sp>
      <p:sp>
        <p:nvSpPr>
          <p:cNvPr id="50198" name="テキスト ボックス 1"/>
          <p:cNvSpPr txBox="1">
            <a:spLocks noChangeArrowheads="1"/>
          </p:cNvSpPr>
          <p:nvPr/>
        </p:nvSpPr>
        <p:spPr bwMode="auto">
          <a:xfrm>
            <a:off x="6773863" y="3962400"/>
            <a:ext cx="237013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ja-JP" altLang="en-US" sz="1800"/>
              <a:t>のままだと複合粒子は</a:t>
            </a:r>
            <a:endParaRPr lang="en-US" altLang="ja-JP" sz="1800"/>
          </a:p>
          <a:p>
            <a:r>
              <a:rPr lang="ja-JP" altLang="en-US" sz="1800"/>
              <a:t>タキオン</a:t>
            </a:r>
          </a:p>
        </p:txBody>
      </p:sp>
      <p:pic>
        <p:nvPicPr>
          <p:cNvPr id="50199" name="図 3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4038600"/>
            <a:ext cx="121920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200" name="図 8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2057400"/>
            <a:ext cx="4421188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201" name="図 9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" y="2209800"/>
            <a:ext cx="2759075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202" name="図 10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250" y="3848100"/>
            <a:ext cx="292100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203" name="図 25" descr="latex-image-1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981200"/>
            <a:ext cx="412750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204" name="図 26" descr="latex-image-1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429000"/>
            <a:ext cx="412750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205" name="図 1" descr="latex-image-1.pd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4648200"/>
            <a:ext cx="21209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206" name="図 3" descr="latex-image-1.pdf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4876800"/>
            <a:ext cx="1362075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207" name="図 7" descr="latex-image-1.pdf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6019800"/>
            <a:ext cx="1758950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38100"/>
            <a:ext cx="8229600" cy="9525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ja-JP" altLang="en-US" sz="4000" dirty="0">
                <a:cs typeface="+mj-cs"/>
              </a:rPr>
              <a:t>ＱＣＤでも本質的に同じ機構</a:t>
            </a:r>
          </a:p>
        </p:txBody>
      </p:sp>
      <p:sp>
        <p:nvSpPr>
          <p:cNvPr id="51204" name="Rectangle 3"/>
          <p:cNvSpPr>
            <a:spLocks noGrp="1" noChangeArrowheads="1"/>
          </p:cNvSpPr>
          <p:nvPr>
            <p:ph idx="1"/>
          </p:nvPr>
        </p:nvSpPr>
        <p:spPr>
          <a:xfrm>
            <a:off x="25400" y="914400"/>
            <a:ext cx="8610600" cy="4945063"/>
          </a:xfrm>
        </p:spPr>
        <p:txBody>
          <a:bodyPr/>
          <a:lstStyle/>
          <a:p>
            <a:r>
              <a:rPr lang="ja-JP" altLang="en-US">
                <a:latin typeface="Corbel" charset="0"/>
                <a:ea typeface="ＭＳ ゴシック" charset="0"/>
              </a:rPr>
              <a:t>核子</a:t>
            </a:r>
            <a:r>
              <a:rPr lang="en-US" altLang="ja-JP">
                <a:latin typeface="Corbel" charset="0"/>
                <a:ea typeface="ＭＳ ゴシック" charset="0"/>
              </a:rPr>
              <a:t>                      </a:t>
            </a:r>
            <a:r>
              <a:rPr lang="ja-JP" altLang="en-US">
                <a:latin typeface="Corbel" charset="0"/>
                <a:ea typeface="ＭＳ ゴシック" charset="0"/>
              </a:rPr>
              <a:t>クォーク</a:t>
            </a:r>
            <a:endParaRPr lang="en-US" altLang="ja-JP">
              <a:latin typeface="Corbel" charset="0"/>
              <a:ea typeface="ＭＳ ゴシック" charset="0"/>
            </a:endParaRPr>
          </a:p>
          <a:p>
            <a:endParaRPr lang="en-US" altLang="ja-JP">
              <a:latin typeface="Corbel" charset="0"/>
              <a:ea typeface="ＭＳ ゴシック" charset="0"/>
            </a:endParaRPr>
          </a:p>
          <a:p>
            <a:endParaRPr lang="en-US" altLang="ja-JP">
              <a:latin typeface="Corbel" charset="0"/>
              <a:ea typeface="ＭＳ ゴシック" charset="0"/>
            </a:endParaRPr>
          </a:p>
          <a:p>
            <a:pPr>
              <a:buFont typeface="Wingdings" charset="0"/>
              <a:buNone/>
            </a:pPr>
            <a:endParaRPr lang="en-US" altLang="ja-JP">
              <a:latin typeface="Corbel" charset="0"/>
              <a:ea typeface="ＭＳ ゴシック" charset="0"/>
            </a:endParaRPr>
          </a:p>
          <a:p>
            <a:r>
              <a:rPr lang="en-US" altLang="ja-JP">
                <a:latin typeface="Corbel" charset="0"/>
                <a:ea typeface="ＭＳ ゴシック" charset="0"/>
              </a:rPr>
              <a:t>4</a:t>
            </a:r>
            <a:r>
              <a:rPr lang="ja-JP" altLang="en-US">
                <a:latin typeface="Corbel" charset="0"/>
                <a:ea typeface="ＭＳ ゴシック" charset="0"/>
              </a:rPr>
              <a:t>体フェルミ相互作用</a:t>
            </a:r>
            <a:r>
              <a:rPr lang="en-US" altLang="ja-JP">
                <a:latin typeface="Corbel" charset="0"/>
                <a:ea typeface="ＭＳ ゴシック" charset="0"/>
              </a:rPr>
              <a:t>      </a:t>
            </a:r>
            <a:r>
              <a:rPr lang="ja-JP" altLang="en-US">
                <a:latin typeface="Corbel" charset="0"/>
                <a:ea typeface="ＭＳ ゴシック" charset="0"/>
              </a:rPr>
              <a:t>ゲージ相互作用</a:t>
            </a:r>
            <a:endParaRPr lang="en-US" altLang="ja-JP">
              <a:latin typeface="Corbel" charset="0"/>
              <a:ea typeface="ＭＳ ゴシック" charset="0"/>
            </a:endParaRPr>
          </a:p>
          <a:p>
            <a:endParaRPr lang="en-US" altLang="ja-JP">
              <a:latin typeface="Corbel" charset="0"/>
              <a:ea typeface="ＭＳ ゴシック" charset="0"/>
            </a:endParaRPr>
          </a:p>
          <a:p>
            <a:endParaRPr lang="ja-JP" altLang="en-US">
              <a:latin typeface="Corbel" charset="0"/>
              <a:ea typeface="ＭＳ ゴシック" charset="0"/>
            </a:endParaRPr>
          </a:p>
        </p:txBody>
      </p:sp>
      <p:pic>
        <p:nvPicPr>
          <p:cNvPr id="51205" name="Picture 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044700"/>
            <a:ext cx="1295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6" name="Picture 5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50" y="2044700"/>
            <a:ext cx="838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7" name="Picture 6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100" y="2760663"/>
            <a:ext cx="685800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8" name="Line 7"/>
          <p:cNvSpPr>
            <a:spLocks noChangeShapeType="1"/>
          </p:cNvSpPr>
          <p:nvPr/>
        </p:nvSpPr>
        <p:spPr bwMode="auto">
          <a:xfrm>
            <a:off x="990600" y="5715000"/>
            <a:ext cx="2209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51209" name="Arc 8"/>
          <p:cNvSpPr>
            <a:spLocks/>
          </p:cNvSpPr>
          <p:nvPr/>
        </p:nvSpPr>
        <p:spPr bwMode="auto">
          <a:xfrm rot="10800000">
            <a:off x="1295400" y="4267200"/>
            <a:ext cx="1447800" cy="1447800"/>
          </a:xfrm>
          <a:custGeom>
            <a:avLst/>
            <a:gdLst>
              <a:gd name="T0" fmla="*/ 2147483647 w 43200"/>
              <a:gd name="T1" fmla="*/ 0 h 43200"/>
              <a:gd name="T2" fmla="*/ 2147483647 w 43200"/>
              <a:gd name="T3" fmla="*/ 2147483647 h 43200"/>
              <a:gd name="T4" fmla="*/ 2147483647 w 43200"/>
              <a:gd name="T5" fmla="*/ 2147483647 h 432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3200" h="43200" fill="none" extrusionOk="0">
                <a:moveTo>
                  <a:pt x="21600" y="-1"/>
                </a:moveTo>
                <a:cubicBezTo>
                  <a:pt x="33529" y="0"/>
                  <a:pt x="43200" y="9670"/>
                  <a:pt x="43200" y="21600"/>
                </a:cubicBezTo>
                <a:cubicBezTo>
                  <a:pt x="43200" y="33529"/>
                  <a:pt x="33529" y="43200"/>
                  <a:pt x="21600" y="43200"/>
                </a:cubicBezTo>
                <a:cubicBezTo>
                  <a:pt x="9670" y="43200"/>
                  <a:pt x="0" y="33529"/>
                  <a:pt x="0" y="21600"/>
                </a:cubicBezTo>
                <a:cubicBezTo>
                  <a:pt x="0" y="11050"/>
                  <a:pt x="7620" y="2043"/>
                  <a:pt x="18024" y="297"/>
                </a:cubicBezTo>
              </a:path>
              <a:path w="43200" h="43200" stroke="0" extrusionOk="0">
                <a:moveTo>
                  <a:pt x="21600" y="-1"/>
                </a:moveTo>
                <a:cubicBezTo>
                  <a:pt x="33529" y="0"/>
                  <a:pt x="43200" y="9670"/>
                  <a:pt x="43200" y="21600"/>
                </a:cubicBezTo>
                <a:cubicBezTo>
                  <a:pt x="43200" y="33529"/>
                  <a:pt x="33529" y="43200"/>
                  <a:pt x="21600" y="43200"/>
                </a:cubicBezTo>
                <a:cubicBezTo>
                  <a:pt x="9670" y="43200"/>
                  <a:pt x="0" y="33529"/>
                  <a:pt x="0" y="21600"/>
                </a:cubicBezTo>
                <a:cubicBezTo>
                  <a:pt x="0" y="11050"/>
                  <a:pt x="7620" y="2043"/>
                  <a:pt x="18024" y="297"/>
                </a:cubicBezTo>
                <a:lnTo>
                  <a:pt x="21600" y="21600"/>
                </a:lnTo>
                <a:lnTo>
                  <a:pt x="21600" y="-1"/>
                </a:lnTo>
                <a:close/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51210" name="Oval 9"/>
          <p:cNvSpPr>
            <a:spLocks noChangeArrowheads="1"/>
          </p:cNvSpPr>
          <p:nvPr/>
        </p:nvSpPr>
        <p:spPr bwMode="auto">
          <a:xfrm>
            <a:off x="1905000" y="5562600"/>
            <a:ext cx="228600" cy="2286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51211" name="AutoShape 18"/>
          <p:cNvSpPr>
            <a:spLocks noChangeArrowheads="1"/>
          </p:cNvSpPr>
          <p:nvPr/>
        </p:nvSpPr>
        <p:spPr bwMode="auto">
          <a:xfrm>
            <a:off x="3733800" y="2044700"/>
            <a:ext cx="976313" cy="685800"/>
          </a:xfrm>
          <a:prstGeom prst="rightArrow">
            <a:avLst>
              <a:gd name="adj1" fmla="val 50000"/>
              <a:gd name="adj2" fmla="val 3559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pic>
        <p:nvPicPr>
          <p:cNvPr id="51212" name="Picture 19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562600"/>
            <a:ext cx="457200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13" name="Picture 20" descr="txp_fig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5562600"/>
            <a:ext cx="457200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14" name="Picture 21" descr="txp_fig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5410200"/>
            <a:ext cx="228600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15" name="Picture 25" descr="txp_fig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7713" y="2730500"/>
            <a:ext cx="1887537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16" name="Arc 10"/>
          <p:cNvSpPr>
            <a:spLocks/>
          </p:cNvSpPr>
          <p:nvPr/>
        </p:nvSpPr>
        <p:spPr bwMode="auto">
          <a:xfrm rot="10002086">
            <a:off x="6084888" y="4186238"/>
            <a:ext cx="1447800" cy="1403350"/>
          </a:xfrm>
          <a:custGeom>
            <a:avLst/>
            <a:gdLst>
              <a:gd name="T0" fmla="*/ 2147483647 w 43200"/>
              <a:gd name="T1" fmla="*/ 2147483647 h 41845"/>
              <a:gd name="T2" fmla="*/ 2147483647 w 43200"/>
              <a:gd name="T3" fmla="*/ 0 h 41845"/>
              <a:gd name="T4" fmla="*/ 2147483647 w 43200"/>
              <a:gd name="T5" fmla="*/ 2147483647 h 41845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3200" h="41845" fill="none" extrusionOk="0">
                <a:moveTo>
                  <a:pt x="36106" y="4241"/>
                </a:moveTo>
                <a:cubicBezTo>
                  <a:pt x="40623" y="8335"/>
                  <a:pt x="43200" y="14148"/>
                  <a:pt x="43200" y="20245"/>
                </a:cubicBezTo>
                <a:cubicBezTo>
                  <a:pt x="43200" y="32174"/>
                  <a:pt x="33529" y="41845"/>
                  <a:pt x="21600" y="41845"/>
                </a:cubicBezTo>
                <a:cubicBezTo>
                  <a:pt x="9670" y="41845"/>
                  <a:pt x="0" y="32174"/>
                  <a:pt x="0" y="20245"/>
                </a:cubicBezTo>
                <a:cubicBezTo>
                  <a:pt x="0" y="11219"/>
                  <a:pt x="5611" y="3145"/>
                  <a:pt x="14070" y="-1"/>
                </a:cubicBezTo>
              </a:path>
              <a:path w="43200" h="41845" stroke="0" extrusionOk="0">
                <a:moveTo>
                  <a:pt x="36106" y="4241"/>
                </a:moveTo>
                <a:cubicBezTo>
                  <a:pt x="40623" y="8335"/>
                  <a:pt x="43200" y="14148"/>
                  <a:pt x="43200" y="20245"/>
                </a:cubicBezTo>
                <a:cubicBezTo>
                  <a:pt x="43200" y="32174"/>
                  <a:pt x="33529" y="41845"/>
                  <a:pt x="21600" y="41845"/>
                </a:cubicBezTo>
                <a:cubicBezTo>
                  <a:pt x="9670" y="41845"/>
                  <a:pt x="0" y="32174"/>
                  <a:pt x="0" y="20245"/>
                </a:cubicBezTo>
                <a:cubicBezTo>
                  <a:pt x="0" y="11219"/>
                  <a:pt x="5611" y="3145"/>
                  <a:pt x="14070" y="-1"/>
                </a:cubicBezTo>
                <a:lnTo>
                  <a:pt x="21600" y="20245"/>
                </a:lnTo>
                <a:lnTo>
                  <a:pt x="36106" y="4241"/>
                </a:lnTo>
                <a:close/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6" name="Text Box 11"/>
          <p:cNvSpPr txBox="1">
            <a:spLocks noChangeArrowheads="1"/>
          </p:cNvSpPr>
          <p:nvPr/>
        </p:nvSpPr>
        <p:spPr bwMode="auto">
          <a:xfrm>
            <a:off x="6756400" y="5332413"/>
            <a:ext cx="457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  <a:ea typeface="Tahoma" charset="0"/>
                <a:cs typeface="Tahoma" charset="0"/>
              </a:rPr>
              <a:t>~</a:t>
            </a:r>
          </a:p>
        </p:txBody>
      </p:sp>
      <p:sp>
        <p:nvSpPr>
          <p:cNvPr id="27" name="Text Box 12"/>
          <p:cNvSpPr txBox="1">
            <a:spLocks noChangeArrowheads="1"/>
          </p:cNvSpPr>
          <p:nvPr/>
        </p:nvSpPr>
        <p:spPr bwMode="auto">
          <a:xfrm>
            <a:off x="6299200" y="5332413"/>
            <a:ext cx="457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  <a:ea typeface="Tahoma" charset="0"/>
                <a:cs typeface="Tahoma" charset="0"/>
              </a:rPr>
              <a:t>~</a:t>
            </a:r>
          </a:p>
        </p:txBody>
      </p:sp>
      <p:sp>
        <p:nvSpPr>
          <p:cNvPr id="28" name="Text Box 13"/>
          <p:cNvSpPr txBox="1">
            <a:spLocks noChangeArrowheads="1"/>
          </p:cNvSpPr>
          <p:nvPr/>
        </p:nvSpPr>
        <p:spPr bwMode="auto">
          <a:xfrm>
            <a:off x="6527800" y="5332413"/>
            <a:ext cx="457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  <a:ea typeface="Tahoma" charset="0"/>
                <a:cs typeface="Tahoma" charset="0"/>
              </a:rPr>
              <a:t>~</a:t>
            </a:r>
          </a:p>
        </p:txBody>
      </p:sp>
      <p:sp>
        <p:nvSpPr>
          <p:cNvPr id="29" name="Text Box 14"/>
          <p:cNvSpPr txBox="1">
            <a:spLocks noChangeArrowheads="1"/>
          </p:cNvSpPr>
          <p:nvPr/>
        </p:nvSpPr>
        <p:spPr bwMode="auto">
          <a:xfrm>
            <a:off x="6985000" y="5332413"/>
            <a:ext cx="457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  <a:ea typeface="Tahoma" charset="0"/>
                <a:cs typeface="Tahoma" charset="0"/>
              </a:rPr>
              <a:t>~</a:t>
            </a:r>
          </a:p>
        </p:txBody>
      </p:sp>
      <p:sp>
        <p:nvSpPr>
          <p:cNvPr id="30" name="Text Box 15"/>
          <p:cNvSpPr txBox="1">
            <a:spLocks noChangeArrowheads="1"/>
          </p:cNvSpPr>
          <p:nvPr/>
        </p:nvSpPr>
        <p:spPr bwMode="auto">
          <a:xfrm>
            <a:off x="6527800" y="5332413"/>
            <a:ext cx="457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dirty="0"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  <a:ea typeface="Tahoma" charset="0"/>
                <a:cs typeface="Tahoma" charset="0"/>
              </a:rPr>
              <a:t>~</a:t>
            </a:r>
          </a:p>
        </p:txBody>
      </p:sp>
      <p:sp>
        <p:nvSpPr>
          <p:cNvPr id="51222" name="Line 16"/>
          <p:cNvSpPr>
            <a:spLocks noChangeShapeType="1"/>
          </p:cNvSpPr>
          <p:nvPr/>
        </p:nvSpPr>
        <p:spPr bwMode="auto">
          <a:xfrm>
            <a:off x="7162800" y="5562600"/>
            <a:ext cx="685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51223" name="Line 17"/>
          <p:cNvSpPr>
            <a:spLocks noChangeShapeType="1"/>
          </p:cNvSpPr>
          <p:nvPr/>
        </p:nvSpPr>
        <p:spPr bwMode="auto">
          <a:xfrm>
            <a:off x="5715000" y="5562600"/>
            <a:ext cx="722313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pic>
        <p:nvPicPr>
          <p:cNvPr id="51224" name="Picture 22" descr="txp_fig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5334000"/>
            <a:ext cx="228600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25" name="Text Box 23"/>
          <p:cNvSpPr txBox="1">
            <a:spLocks noChangeArrowheads="1"/>
          </p:cNvSpPr>
          <p:nvPr/>
        </p:nvSpPr>
        <p:spPr bwMode="auto">
          <a:xfrm>
            <a:off x="6400800" y="5715000"/>
            <a:ext cx="806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kumimoji="0" lang="en-US" altLang="ja-JP" sz="1800" b="1"/>
              <a:t>gluon</a:t>
            </a:r>
          </a:p>
        </p:txBody>
      </p:sp>
      <p:sp>
        <p:nvSpPr>
          <p:cNvPr id="36" name="Text Box 15"/>
          <p:cNvSpPr txBox="1">
            <a:spLocks noChangeArrowheads="1"/>
          </p:cNvSpPr>
          <p:nvPr/>
        </p:nvSpPr>
        <p:spPr bwMode="auto">
          <a:xfrm>
            <a:off x="6400800" y="5334000"/>
            <a:ext cx="457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dirty="0"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  <a:ea typeface="Tahoma" charset="0"/>
                <a:cs typeface="Tahoma" charset="0"/>
              </a:rPr>
              <a:t>~</a:t>
            </a:r>
          </a:p>
        </p:txBody>
      </p:sp>
      <p:sp>
        <p:nvSpPr>
          <p:cNvPr id="37" name="Text Box 15"/>
          <p:cNvSpPr txBox="1">
            <a:spLocks noChangeArrowheads="1"/>
          </p:cNvSpPr>
          <p:nvPr/>
        </p:nvSpPr>
        <p:spPr bwMode="auto">
          <a:xfrm>
            <a:off x="6705600" y="5334000"/>
            <a:ext cx="3968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dirty="0"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  <a:ea typeface="Tahoma" charset="0"/>
                <a:cs typeface="Tahoma" charset="0"/>
              </a:rPr>
              <a:t>~</a:t>
            </a:r>
          </a:p>
        </p:txBody>
      </p:sp>
      <p:sp>
        <p:nvSpPr>
          <p:cNvPr id="38" name="Text Box 15"/>
          <p:cNvSpPr txBox="1">
            <a:spLocks noChangeArrowheads="1"/>
          </p:cNvSpPr>
          <p:nvPr/>
        </p:nvSpPr>
        <p:spPr bwMode="auto">
          <a:xfrm>
            <a:off x="6858000" y="5334000"/>
            <a:ext cx="457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dirty="0"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  <a:ea typeface="Tahoma" charset="0"/>
                <a:cs typeface="Tahoma" charset="0"/>
              </a:rPr>
              <a:t>~</a:t>
            </a:r>
          </a:p>
        </p:txBody>
      </p:sp>
      <p:pic>
        <p:nvPicPr>
          <p:cNvPr id="51229" name="図 1" descr="latex-image-1.pdf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6076950"/>
            <a:ext cx="2362200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0" name="図 4" descr="latex-image-1.pdf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1850" y="6324600"/>
            <a:ext cx="450215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図 3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667000"/>
            <a:ext cx="3314700" cy="241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正方形/長方形 9"/>
          <p:cNvSpPr/>
          <p:nvPr/>
        </p:nvSpPr>
        <p:spPr>
          <a:xfrm>
            <a:off x="4495800" y="1828800"/>
            <a:ext cx="4648200" cy="762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kumimoji="1" lang="ja-JP" altLang="en-US"/>
          </a:p>
        </p:txBody>
      </p:sp>
      <p:grpSp>
        <p:nvGrpSpPr>
          <p:cNvPr id="382981" name="Group 5"/>
          <p:cNvGrpSpPr>
            <a:grpSpLocks/>
          </p:cNvGrpSpPr>
          <p:nvPr/>
        </p:nvGrpSpPr>
        <p:grpSpPr bwMode="auto">
          <a:xfrm>
            <a:off x="457200" y="1206500"/>
            <a:ext cx="6307138" cy="4146550"/>
            <a:chOff x="267" y="271"/>
            <a:chExt cx="3973" cy="2612"/>
          </a:xfrm>
        </p:grpSpPr>
        <p:sp>
          <p:nvSpPr>
            <p:cNvPr id="382982" name="Freeform 6"/>
            <p:cNvSpPr>
              <a:spLocks/>
            </p:cNvSpPr>
            <p:nvPr/>
          </p:nvSpPr>
          <p:spPr bwMode="auto">
            <a:xfrm>
              <a:off x="762" y="686"/>
              <a:ext cx="3343" cy="1847"/>
            </a:xfrm>
            <a:custGeom>
              <a:avLst/>
              <a:gdLst>
                <a:gd name="T0" fmla="*/ 0 w 3975"/>
                <a:gd name="T1" fmla="*/ 0 h 2347"/>
                <a:gd name="T2" fmla="*/ 10 w 3975"/>
                <a:gd name="T3" fmla="*/ 2347 h 2347"/>
                <a:gd name="T4" fmla="*/ 3975 w 3975"/>
                <a:gd name="T5" fmla="*/ 2345 h 2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75" h="2347">
                  <a:moveTo>
                    <a:pt x="0" y="0"/>
                  </a:moveTo>
                  <a:lnTo>
                    <a:pt x="10" y="2347"/>
                  </a:lnTo>
                  <a:lnTo>
                    <a:pt x="3975" y="2345"/>
                  </a:lnTo>
                </a:path>
              </a:pathLst>
            </a:custGeom>
            <a:noFill/>
            <a:ln w="57150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5EBED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ja-JP" altLang="en-US"/>
            </a:p>
          </p:txBody>
        </p:sp>
        <p:sp>
          <p:nvSpPr>
            <p:cNvPr id="382986" name="Freeform 10"/>
            <p:cNvSpPr>
              <a:spLocks/>
            </p:cNvSpPr>
            <p:nvPr/>
          </p:nvSpPr>
          <p:spPr bwMode="auto">
            <a:xfrm>
              <a:off x="1315" y="777"/>
              <a:ext cx="2768" cy="1643"/>
            </a:xfrm>
            <a:custGeom>
              <a:avLst/>
              <a:gdLst>
                <a:gd name="T0" fmla="*/ 0 w 2669"/>
                <a:gd name="T1" fmla="*/ 0 h 2175"/>
                <a:gd name="T2" fmla="*/ 195 w 2669"/>
                <a:gd name="T3" fmla="*/ 1136 h 2175"/>
                <a:gd name="T4" fmla="*/ 568 w 2669"/>
                <a:gd name="T5" fmla="*/ 1696 h 2175"/>
                <a:gd name="T6" fmla="*/ 1225 w 2669"/>
                <a:gd name="T7" fmla="*/ 2061 h 2175"/>
                <a:gd name="T8" fmla="*/ 2669 w 2669"/>
                <a:gd name="T9" fmla="*/ 2175 h 2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69" h="2175">
                  <a:moveTo>
                    <a:pt x="0" y="0"/>
                  </a:moveTo>
                  <a:cubicBezTo>
                    <a:pt x="32" y="189"/>
                    <a:pt x="100" y="853"/>
                    <a:pt x="195" y="1136"/>
                  </a:cubicBezTo>
                  <a:cubicBezTo>
                    <a:pt x="290" y="1419"/>
                    <a:pt x="396" y="1542"/>
                    <a:pt x="568" y="1696"/>
                  </a:cubicBezTo>
                  <a:cubicBezTo>
                    <a:pt x="740" y="1850"/>
                    <a:pt x="875" y="1981"/>
                    <a:pt x="1225" y="2061"/>
                  </a:cubicBezTo>
                  <a:cubicBezTo>
                    <a:pt x="1575" y="2141"/>
                    <a:pt x="2368" y="2151"/>
                    <a:pt x="2669" y="2175"/>
                  </a:cubicBezTo>
                </a:path>
              </a:pathLst>
            </a:custGeom>
            <a:noFill/>
            <a:ln w="57150" cap="flat" cmpd="sng">
              <a:solidFill>
                <a:srgbClr val="33CC33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5EBED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ja-JP" altLang="en-US"/>
            </a:p>
          </p:txBody>
        </p:sp>
        <p:sp>
          <p:nvSpPr>
            <p:cNvPr id="382987" name="Text Box 11"/>
            <p:cNvSpPr txBox="1">
              <a:spLocks noChangeArrowheads="1"/>
            </p:cNvSpPr>
            <p:nvPr/>
          </p:nvSpPr>
          <p:spPr bwMode="auto">
            <a:xfrm rot="16200000">
              <a:off x="371" y="418"/>
              <a:ext cx="427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7150">
                  <a:solidFill>
                    <a:srgbClr val="00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>
              <a:spAutoFit/>
            </a:bodyPr>
            <a:lstStyle/>
            <a:p>
              <a:pPr eaLnBrk="1" hangingPunct="1">
                <a:spcBef>
                  <a:spcPct val="50000"/>
                </a:spcBef>
                <a:defRPr/>
              </a:pPr>
              <a:r>
                <a:rPr lang="en-US" altLang="ja-JP" sz="3200" b="1" dirty="0"/>
                <a:t>α</a:t>
              </a:r>
              <a:endParaRPr kumimoji="1" lang="ja-JP" altLang="en-US" sz="3200" b="1" dirty="0"/>
            </a:p>
          </p:txBody>
        </p:sp>
        <p:sp>
          <p:nvSpPr>
            <p:cNvPr id="382988" name="Text Box 12"/>
            <p:cNvSpPr txBox="1">
              <a:spLocks noChangeArrowheads="1"/>
            </p:cNvSpPr>
            <p:nvPr/>
          </p:nvSpPr>
          <p:spPr bwMode="auto">
            <a:xfrm>
              <a:off x="2283" y="2583"/>
              <a:ext cx="892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7150">
                  <a:solidFill>
                    <a:srgbClr val="00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>
                <a:spcBef>
                  <a:spcPct val="50000"/>
                </a:spcBef>
                <a:defRPr/>
              </a:pPr>
              <a:r>
                <a:rPr kumimoji="1" lang="ja-JP" altLang="en-US" sz="2000" b="1" dirty="0"/>
                <a:t>エネルギー</a:t>
              </a:r>
            </a:p>
          </p:txBody>
        </p:sp>
        <p:sp>
          <p:nvSpPr>
            <p:cNvPr id="382989" name="Text Box 13"/>
            <p:cNvSpPr txBox="1">
              <a:spLocks noChangeArrowheads="1"/>
            </p:cNvSpPr>
            <p:nvPr/>
          </p:nvSpPr>
          <p:spPr bwMode="auto">
            <a:xfrm>
              <a:off x="267" y="2583"/>
              <a:ext cx="709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7150">
                  <a:solidFill>
                    <a:srgbClr val="00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>
                <a:spcBef>
                  <a:spcPct val="50000"/>
                </a:spcBef>
                <a:defRPr/>
              </a:pPr>
              <a:r>
                <a:rPr kumimoji="1" lang="en-US" altLang="en-US" sz="2000" b="1" dirty="0"/>
                <a:t>(</a:t>
              </a:r>
              <a:r>
                <a:rPr kumimoji="1" lang="ja-JP" altLang="en-US" sz="2000" b="1" dirty="0">
                  <a:solidFill>
                    <a:srgbClr val="FF0000"/>
                  </a:solidFill>
                </a:rPr>
                <a:t>遠距離</a:t>
              </a:r>
              <a:r>
                <a:rPr kumimoji="1" lang="en-US" altLang="en-US" sz="2000" b="1" dirty="0"/>
                <a:t>)</a:t>
              </a:r>
              <a:endParaRPr kumimoji="1" lang="ja-JP" altLang="en-US" sz="2000" b="1" dirty="0"/>
            </a:p>
          </p:txBody>
        </p:sp>
        <p:sp>
          <p:nvSpPr>
            <p:cNvPr id="382990" name="Text Box 14"/>
            <p:cNvSpPr txBox="1">
              <a:spLocks noChangeArrowheads="1"/>
            </p:cNvSpPr>
            <p:nvPr/>
          </p:nvSpPr>
          <p:spPr bwMode="auto">
            <a:xfrm>
              <a:off x="3531" y="2631"/>
              <a:ext cx="709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7150">
                  <a:solidFill>
                    <a:srgbClr val="00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>
                <a:spcBef>
                  <a:spcPct val="50000"/>
                </a:spcBef>
                <a:defRPr/>
              </a:pPr>
              <a:r>
                <a:rPr kumimoji="1" lang="en-US" altLang="en-US" sz="2000" b="1" dirty="0"/>
                <a:t>(</a:t>
              </a:r>
              <a:r>
                <a:rPr kumimoji="1" lang="ja-JP" altLang="en-US" sz="2000" b="1" dirty="0">
                  <a:solidFill>
                    <a:srgbClr val="993300"/>
                  </a:solidFill>
                </a:rPr>
                <a:t>近距離</a:t>
              </a:r>
              <a:r>
                <a:rPr kumimoji="1" lang="en-US" altLang="en-US" sz="2000" b="1" dirty="0"/>
                <a:t>)</a:t>
              </a:r>
              <a:endParaRPr kumimoji="1" lang="ja-JP" altLang="en-US" sz="2000" b="1" dirty="0"/>
            </a:p>
          </p:txBody>
        </p:sp>
      </p:grpSp>
      <p:grpSp>
        <p:nvGrpSpPr>
          <p:cNvPr id="383000" name="Group 24"/>
          <p:cNvGrpSpPr>
            <a:grpSpLocks/>
          </p:cNvGrpSpPr>
          <p:nvPr/>
        </p:nvGrpSpPr>
        <p:grpSpPr bwMode="auto">
          <a:xfrm>
            <a:off x="3733800" y="3352800"/>
            <a:ext cx="3141663" cy="2457450"/>
            <a:chOff x="2268" y="1888"/>
            <a:chExt cx="1978" cy="1548"/>
          </a:xfrm>
        </p:grpSpPr>
        <p:sp>
          <p:nvSpPr>
            <p:cNvPr id="383001" name="Oval 25"/>
            <p:cNvSpPr>
              <a:spLocks noChangeArrowheads="1"/>
            </p:cNvSpPr>
            <p:nvPr/>
          </p:nvSpPr>
          <p:spPr bwMode="auto">
            <a:xfrm>
              <a:off x="3288" y="1888"/>
              <a:ext cx="958" cy="1089"/>
            </a:xfrm>
            <a:prstGeom prst="ellipse">
              <a:avLst/>
            </a:prstGeom>
            <a:noFill/>
            <a:ln w="57150">
              <a:solidFill>
                <a:srgbClr val="9966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ja-JP" altLang="en-US" dirty="0"/>
            </a:p>
          </p:txBody>
        </p:sp>
        <p:sp>
          <p:nvSpPr>
            <p:cNvPr id="383003" name="Text Box 27"/>
            <p:cNvSpPr txBox="1">
              <a:spLocks noChangeArrowheads="1"/>
            </p:cNvSpPr>
            <p:nvPr/>
          </p:nvSpPr>
          <p:spPr bwMode="auto">
            <a:xfrm>
              <a:off x="2268" y="3184"/>
              <a:ext cx="1679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7150">
                  <a:solidFill>
                    <a:srgbClr val="00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1" hangingPunct="1">
                <a:spcBef>
                  <a:spcPct val="25000"/>
                </a:spcBef>
                <a:defRPr/>
              </a:pPr>
              <a:endParaRPr kumimoji="1" lang="ja-JP" altLang="en-US" sz="2000" b="1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383004" name="Group 28"/>
          <p:cNvGrpSpPr>
            <a:grpSpLocks/>
          </p:cNvGrpSpPr>
          <p:nvPr/>
        </p:nvGrpSpPr>
        <p:grpSpPr bwMode="auto">
          <a:xfrm>
            <a:off x="-1447800" y="4572000"/>
            <a:ext cx="3924300" cy="1060450"/>
            <a:chOff x="680" y="3512"/>
            <a:chExt cx="2317" cy="839"/>
          </a:xfrm>
        </p:grpSpPr>
        <p:sp>
          <p:nvSpPr>
            <p:cNvPr id="383006" name="Line 30"/>
            <p:cNvSpPr>
              <a:spLocks noChangeShapeType="1"/>
            </p:cNvSpPr>
            <p:nvPr/>
          </p:nvSpPr>
          <p:spPr bwMode="auto">
            <a:xfrm flipH="1">
              <a:off x="2930" y="3690"/>
              <a:ext cx="67" cy="661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ja-JP" altLang="en-US" dirty="0"/>
            </a:p>
          </p:txBody>
        </p:sp>
        <p:sp>
          <p:nvSpPr>
            <p:cNvPr id="383007" name="Text Box 31"/>
            <p:cNvSpPr txBox="1">
              <a:spLocks noChangeArrowheads="1"/>
            </p:cNvSpPr>
            <p:nvPr/>
          </p:nvSpPr>
          <p:spPr bwMode="auto">
            <a:xfrm>
              <a:off x="680" y="3512"/>
              <a:ext cx="1079" cy="4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7150">
                  <a:solidFill>
                    <a:srgbClr val="00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  <a:defRPr/>
              </a:pPr>
              <a:endParaRPr kumimoji="1" lang="ja-JP" altLang="en-US" sz="3200" b="1">
                <a:solidFill>
                  <a:srgbClr val="FF0000"/>
                </a:solidFill>
              </a:endParaRPr>
            </a:p>
          </p:txBody>
        </p:sp>
      </p:grpSp>
      <p:sp>
        <p:nvSpPr>
          <p:cNvPr id="383008" name="Text Box 32"/>
          <p:cNvSpPr txBox="1">
            <a:spLocks noChangeArrowheads="1"/>
          </p:cNvSpPr>
          <p:nvPr/>
        </p:nvSpPr>
        <p:spPr bwMode="auto">
          <a:xfrm>
            <a:off x="0" y="228600"/>
            <a:ext cx="9169400" cy="769441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altLang="ja-JP" sz="4400" b="1" dirty="0">
                <a:solidFill>
                  <a:srgbClr val="993300"/>
                </a:solidFill>
              </a:rPr>
              <a:t>     </a:t>
            </a:r>
            <a:r>
              <a:rPr lang="ja-JP" altLang="en-US" sz="4400" b="1" dirty="0">
                <a:solidFill>
                  <a:srgbClr val="993300"/>
                </a:solidFill>
              </a:rPr>
              <a:t>強結合：</a:t>
            </a:r>
            <a:r>
              <a:rPr lang="en-US" altLang="ja-JP" sz="4400" b="1" dirty="0">
                <a:solidFill>
                  <a:srgbClr val="993300"/>
                </a:solidFill>
              </a:rPr>
              <a:t>QCD</a:t>
            </a:r>
            <a:r>
              <a:rPr lang="ja-JP" altLang="en-US" sz="4400" b="1" dirty="0">
                <a:solidFill>
                  <a:srgbClr val="993300"/>
                </a:solidFill>
              </a:rPr>
              <a:t>（クォークの力学）　　</a:t>
            </a:r>
          </a:p>
        </p:txBody>
      </p:sp>
      <p:sp>
        <p:nvSpPr>
          <p:cNvPr id="383011" name="Text Box 35"/>
          <p:cNvSpPr txBox="1">
            <a:spLocks noChangeArrowheads="1"/>
          </p:cNvSpPr>
          <p:nvPr/>
        </p:nvSpPr>
        <p:spPr bwMode="auto">
          <a:xfrm>
            <a:off x="5486400" y="2743200"/>
            <a:ext cx="1825625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ja-JP" altLang="en-US" sz="3200" b="1" dirty="0">
                <a:solidFill>
                  <a:srgbClr val="993300"/>
                </a:solidFill>
              </a:rPr>
              <a:t>漸近自由</a:t>
            </a:r>
            <a:endParaRPr lang="en-US" altLang="en-US" sz="3200" b="1" dirty="0">
              <a:solidFill>
                <a:srgbClr val="993300"/>
              </a:solidFill>
            </a:endParaRPr>
          </a:p>
        </p:txBody>
      </p:sp>
      <p:sp>
        <p:nvSpPr>
          <p:cNvPr id="383012" name="Text Box 36"/>
          <p:cNvSpPr txBox="1">
            <a:spLocks noChangeArrowheads="1"/>
          </p:cNvSpPr>
          <p:nvPr/>
        </p:nvSpPr>
        <p:spPr bwMode="auto">
          <a:xfrm>
            <a:off x="12700" y="5638800"/>
            <a:ext cx="2159000" cy="157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ja-JP" altLang="en-US" sz="3200" b="1" dirty="0">
                <a:solidFill>
                  <a:srgbClr val="FF0000"/>
                </a:solidFill>
              </a:rPr>
              <a:t>ペアー凝縮</a:t>
            </a:r>
            <a:endParaRPr lang="en-US" altLang="ja-JP" sz="3200" b="1" dirty="0">
              <a:solidFill>
                <a:srgbClr val="FF0000"/>
              </a:solidFill>
            </a:endParaRPr>
          </a:p>
          <a:p>
            <a:pPr>
              <a:defRPr/>
            </a:pPr>
            <a:r>
              <a:rPr lang="ja-JP" altLang="en-US" sz="3200" b="1" dirty="0">
                <a:solidFill>
                  <a:srgbClr val="FF0000"/>
                </a:solidFill>
              </a:rPr>
              <a:t>タキオン</a:t>
            </a:r>
            <a:endParaRPr lang="en-US" altLang="ja-JP" sz="3200" b="1" dirty="0">
              <a:solidFill>
                <a:srgbClr val="FF0000"/>
              </a:solidFill>
            </a:endParaRPr>
          </a:p>
          <a:p>
            <a:pPr>
              <a:defRPr/>
            </a:pPr>
            <a:endParaRPr lang="en-US" altLang="ja-JP" sz="3200" b="1" dirty="0">
              <a:solidFill>
                <a:srgbClr val="FF0000"/>
              </a:solidFill>
            </a:endParaRPr>
          </a:p>
        </p:txBody>
      </p:sp>
      <p:sp>
        <p:nvSpPr>
          <p:cNvPr id="2" name="テキスト ボックス 1"/>
          <p:cNvSpPr txBox="1">
            <a:spLocks noChangeArrowheads="1"/>
          </p:cNvSpPr>
          <p:nvPr/>
        </p:nvSpPr>
        <p:spPr bwMode="auto">
          <a:xfrm>
            <a:off x="1219200" y="3810000"/>
            <a:ext cx="30702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ja-JP" altLang="en-US" sz="1800"/>
              <a:t>ーーーーーーーーーーーーー</a:t>
            </a:r>
          </a:p>
        </p:txBody>
      </p:sp>
      <p:sp>
        <p:nvSpPr>
          <p:cNvPr id="35" name="Oval 29"/>
          <p:cNvSpPr>
            <a:spLocks noChangeArrowheads="1"/>
          </p:cNvSpPr>
          <p:nvPr/>
        </p:nvSpPr>
        <p:spPr bwMode="auto">
          <a:xfrm>
            <a:off x="1905000" y="1752600"/>
            <a:ext cx="1219200" cy="3097213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>
              <a:defRPr/>
            </a:pPr>
            <a:endParaRPr lang="ja-JP" altLang="en-US" dirty="0"/>
          </a:p>
        </p:txBody>
      </p:sp>
      <p:sp>
        <p:nvSpPr>
          <p:cNvPr id="3" name="テキスト ボックス 2"/>
          <p:cNvSpPr txBox="1">
            <a:spLocks noChangeArrowheads="1"/>
          </p:cNvSpPr>
          <p:nvPr/>
        </p:nvSpPr>
        <p:spPr bwMode="auto">
          <a:xfrm>
            <a:off x="533400" y="3657600"/>
            <a:ext cx="1066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3200" b="1"/>
              <a:t>α</a:t>
            </a:r>
            <a:r>
              <a:rPr lang="en-US" altLang="ja-JP" sz="3200" b="1" baseline="-25000"/>
              <a:t>cr</a:t>
            </a:r>
            <a:endParaRPr lang="ja-JP" altLang="en-US" sz="3200" b="1" baseline="-25000"/>
          </a:p>
        </p:txBody>
      </p:sp>
      <p:sp>
        <p:nvSpPr>
          <p:cNvPr id="57355" name="テキスト ボックス 3"/>
          <p:cNvSpPr txBox="1">
            <a:spLocks noChangeArrowheads="1"/>
          </p:cNvSpPr>
          <p:nvPr/>
        </p:nvSpPr>
        <p:spPr bwMode="auto">
          <a:xfrm>
            <a:off x="1419225" y="1066800"/>
            <a:ext cx="77247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kumimoji="0" lang="en-US" altLang="ja-JP" sz="3600">
                <a:solidFill>
                  <a:srgbClr val="FF0000"/>
                </a:solidFill>
              </a:rPr>
              <a:t>α </a:t>
            </a:r>
            <a:r>
              <a:rPr lang="en-US" altLang="ja-JP" sz="3600">
                <a:solidFill>
                  <a:srgbClr val="FF0000"/>
                </a:solidFill>
              </a:rPr>
              <a:t>&gt;</a:t>
            </a:r>
            <a:r>
              <a:rPr kumimoji="0" lang="en-US" altLang="ja-JP" sz="3600">
                <a:solidFill>
                  <a:srgbClr val="FF0000"/>
                </a:solidFill>
              </a:rPr>
              <a:t>α</a:t>
            </a:r>
            <a:r>
              <a:rPr lang="en-US" altLang="ja-JP" sz="3600" baseline="-25000">
                <a:solidFill>
                  <a:srgbClr val="FF0000"/>
                </a:solidFill>
              </a:rPr>
              <a:t>cr</a:t>
            </a:r>
            <a:r>
              <a:rPr lang="en-US" altLang="ja-JP" sz="3600">
                <a:solidFill>
                  <a:srgbClr val="FF0000"/>
                </a:solidFill>
              </a:rPr>
              <a:t>≠</a:t>
            </a:r>
            <a:r>
              <a:rPr lang="ja-JP" altLang="en-US" sz="3600">
                <a:solidFill>
                  <a:srgbClr val="FF0000"/>
                </a:solidFill>
              </a:rPr>
              <a:t>０</a:t>
            </a:r>
            <a:r>
              <a:rPr kumimoji="0" lang="ja-JP" altLang="en-US" sz="3600">
                <a:solidFill>
                  <a:srgbClr val="FF0000"/>
                </a:solidFill>
              </a:rPr>
              <a:t>になるスケールが　　を決める</a:t>
            </a:r>
            <a:endParaRPr lang="ja-JP" altLang="en-US" sz="3600" baseline="-25000">
              <a:solidFill>
                <a:srgbClr val="FF0000"/>
              </a:solidFill>
            </a:endParaRPr>
          </a:p>
        </p:txBody>
      </p:sp>
      <p:pic>
        <p:nvPicPr>
          <p:cNvPr id="7" name="図 6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4038600"/>
            <a:ext cx="6985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テキスト ボックス 8"/>
          <p:cNvSpPr txBox="1">
            <a:spLocks noChangeArrowheads="1"/>
          </p:cNvSpPr>
          <p:nvPr/>
        </p:nvSpPr>
        <p:spPr bwMode="auto">
          <a:xfrm>
            <a:off x="4572000" y="6248400"/>
            <a:ext cx="4921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800"/>
              <a:t>s.t.</a:t>
            </a:r>
            <a:endParaRPr lang="ja-JP" altLang="en-US" sz="1800"/>
          </a:p>
        </p:txBody>
      </p:sp>
      <p:pic>
        <p:nvPicPr>
          <p:cNvPr id="57358" name="図 10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1219200"/>
            <a:ext cx="358775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図 29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5334000"/>
            <a:ext cx="228600" cy="24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80" name="図 3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6172200"/>
            <a:ext cx="2286000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図 3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3200" y="6262688"/>
            <a:ext cx="3708400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図 5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4876800"/>
            <a:ext cx="89535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63" name="テキスト ボックス 4"/>
          <p:cNvSpPr txBox="1">
            <a:spLocks noChangeArrowheads="1"/>
          </p:cNvSpPr>
          <p:nvPr/>
        </p:nvSpPr>
        <p:spPr bwMode="auto">
          <a:xfrm>
            <a:off x="4572000" y="1905000"/>
            <a:ext cx="12763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kumimoji="0" lang="en-US" altLang="ja-JP" sz="3600">
                <a:solidFill>
                  <a:srgbClr val="FF0000"/>
                </a:solidFill>
              </a:rPr>
              <a:t>α</a:t>
            </a:r>
            <a:r>
              <a:rPr kumimoji="0" lang="en-US" altLang="ja-JP" sz="3600" baseline="-25000">
                <a:solidFill>
                  <a:srgbClr val="FF0000"/>
                </a:solidFill>
              </a:rPr>
              <a:t>cr</a:t>
            </a:r>
            <a:r>
              <a:rPr kumimoji="0" lang="en-US" altLang="ja-JP" sz="3600">
                <a:solidFill>
                  <a:srgbClr val="FF0000"/>
                </a:solidFill>
              </a:rPr>
              <a:t>≠</a:t>
            </a:r>
            <a:r>
              <a:rPr kumimoji="0" lang="ja-JP" altLang="en-US" sz="3600">
                <a:solidFill>
                  <a:srgbClr val="FF0000"/>
                </a:solidFill>
              </a:rPr>
              <a:t>０</a:t>
            </a:r>
            <a:endParaRPr lang="ja-JP" altLang="en-US" sz="3600"/>
          </a:p>
        </p:txBody>
      </p:sp>
      <p:sp>
        <p:nvSpPr>
          <p:cNvPr id="57364" name="テキスト ボックス 7"/>
          <p:cNvSpPr txBox="1">
            <a:spLocks noChangeArrowheads="1"/>
          </p:cNvSpPr>
          <p:nvPr/>
        </p:nvSpPr>
        <p:spPr bwMode="auto">
          <a:xfrm>
            <a:off x="6248400" y="1981200"/>
            <a:ext cx="26955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ja-JP" altLang="en-US">
                <a:solidFill>
                  <a:srgbClr val="229A36"/>
                </a:solidFill>
              </a:rPr>
              <a:t>益川ー中島 </a:t>
            </a:r>
            <a:r>
              <a:rPr lang="en-US" altLang="ja-JP">
                <a:solidFill>
                  <a:srgbClr val="229A36"/>
                </a:solidFill>
              </a:rPr>
              <a:t>(1974</a:t>
            </a:r>
            <a:r>
              <a:rPr lang="en-US" altLang="ja-JP"/>
              <a:t>)</a:t>
            </a:r>
            <a:endParaRPr lang="ja-JP" altLang="en-US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830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829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829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830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830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830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830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830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830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830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830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68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68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3011" grpId="0"/>
      <p:bldP spid="383012" grpId="0"/>
      <p:bldP spid="2" grpId="0"/>
      <p:bldP spid="35" grpId="0" animBg="1"/>
      <p:bldP spid="3" grpId="0"/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円/楕円 8"/>
          <p:cNvSpPr/>
          <p:nvPr/>
        </p:nvSpPr>
        <p:spPr>
          <a:xfrm>
            <a:off x="76200" y="5486400"/>
            <a:ext cx="914400" cy="91440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kumimoji="1" lang="ja-JP" altLang="en-US"/>
          </a:p>
        </p:txBody>
      </p:sp>
      <p:sp>
        <p:nvSpPr>
          <p:cNvPr id="5" name="正方形/長方形 4"/>
          <p:cNvSpPr/>
          <p:nvPr/>
        </p:nvSpPr>
        <p:spPr>
          <a:xfrm>
            <a:off x="1066800" y="5486400"/>
            <a:ext cx="7848600" cy="838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kumimoji="1" lang="ja-JP" altLang="en-US"/>
          </a:p>
        </p:txBody>
      </p:sp>
      <p:pic>
        <p:nvPicPr>
          <p:cNvPr id="61443" name="図 10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447800"/>
            <a:ext cx="28829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4" name="テキスト ボックス 11"/>
          <p:cNvSpPr txBox="1">
            <a:spLocks noChangeArrowheads="1"/>
          </p:cNvSpPr>
          <p:nvPr/>
        </p:nvSpPr>
        <p:spPr bwMode="auto">
          <a:xfrm>
            <a:off x="4191000" y="1371600"/>
            <a:ext cx="38401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kumimoji="0" lang="en-US" altLang="ja-JP" sz="2800">
                <a:solidFill>
                  <a:srgbClr val="FF0000"/>
                </a:solidFill>
              </a:rPr>
              <a:t>: </a:t>
            </a:r>
            <a:r>
              <a:rPr kumimoji="0" lang="ja-JP" altLang="en-US" sz="2800">
                <a:solidFill>
                  <a:srgbClr val="FF0000"/>
                </a:solidFill>
              </a:rPr>
              <a:t>スケール不変</a:t>
            </a:r>
            <a:r>
              <a:rPr kumimoji="0" lang="en-US" altLang="ja-JP" sz="2800"/>
              <a:t>(</a:t>
            </a:r>
            <a:r>
              <a:rPr kumimoji="0" lang="ja-JP" altLang="en-US" sz="2800"/>
              <a:t>古典論）</a:t>
            </a:r>
            <a:endParaRPr lang="ja-JP" altLang="en-US" sz="2800"/>
          </a:p>
        </p:txBody>
      </p:sp>
      <p:sp>
        <p:nvSpPr>
          <p:cNvPr id="13" name="下矢印 12"/>
          <p:cNvSpPr/>
          <p:nvPr/>
        </p:nvSpPr>
        <p:spPr>
          <a:xfrm>
            <a:off x="2362200" y="2209800"/>
            <a:ext cx="457200" cy="91440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1" lang="ja-JP" altLang="en-US"/>
          </a:p>
        </p:txBody>
      </p:sp>
      <p:sp>
        <p:nvSpPr>
          <p:cNvPr id="61446" name="テキスト ボックス 13"/>
          <p:cNvSpPr txBox="1">
            <a:spLocks noChangeArrowheads="1"/>
          </p:cNvSpPr>
          <p:nvPr/>
        </p:nvSpPr>
        <p:spPr bwMode="auto">
          <a:xfrm>
            <a:off x="2760663" y="2209800"/>
            <a:ext cx="6154737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kumimoji="0" lang="ja-JP" altLang="en-US" sz="2800">
                <a:solidFill>
                  <a:srgbClr val="FF0000"/>
                </a:solidFill>
              </a:rPr>
              <a:t>スケール異常</a:t>
            </a:r>
            <a:r>
              <a:rPr kumimoji="0" lang="en-US" altLang="ja-JP" sz="2800">
                <a:solidFill>
                  <a:srgbClr val="FF0000"/>
                </a:solidFill>
              </a:rPr>
              <a:t> </a:t>
            </a:r>
            <a:r>
              <a:rPr lang="en-US" altLang="ja-JP" sz="2800">
                <a:solidFill>
                  <a:srgbClr val="000000"/>
                </a:solidFill>
              </a:rPr>
              <a:t>(</a:t>
            </a:r>
            <a:r>
              <a:rPr lang="ja-JP" altLang="en-US" sz="2800">
                <a:solidFill>
                  <a:srgbClr val="000000"/>
                </a:solidFill>
              </a:rPr>
              <a:t>量子論</a:t>
            </a:r>
            <a:r>
              <a:rPr lang="en-US" altLang="ja-JP" sz="2800">
                <a:solidFill>
                  <a:srgbClr val="000000"/>
                </a:solidFill>
              </a:rPr>
              <a:t>)</a:t>
            </a:r>
            <a:r>
              <a:rPr lang="ja-JP" altLang="en-US" sz="2800">
                <a:solidFill>
                  <a:srgbClr val="000000"/>
                </a:solidFill>
              </a:rPr>
              <a:t>：</a:t>
            </a:r>
            <a:endParaRPr lang="en-US" altLang="ja-JP" sz="2800">
              <a:solidFill>
                <a:srgbClr val="000000"/>
              </a:solidFill>
            </a:endParaRPr>
          </a:p>
          <a:p>
            <a:r>
              <a:rPr lang="ja-JP" altLang="en-US" sz="2800">
                <a:solidFill>
                  <a:srgbClr val="000000"/>
                </a:solidFill>
              </a:rPr>
              <a:t>　　　　結合定数がエネルギー的に変化</a:t>
            </a:r>
          </a:p>
        </p:txBody>
      </p:sp>
      <p:sp>
        <p:nvSpPr>
          <p:cNvPr id="61447" name="Rectangle 2"/>
          <p:cNvSpPr>
            <a:spLocks noChangeArrowheads="1"/>
          </p:cNvSpPr>
          <p:nvPr/>
        </p:nvSpPr>
        <p:spPr bwMode="auto">
          <a:xfrm>
            <a:off x="1676400" y="228600"/>
            <a:ext cx="5054600" cy="914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ja-JP" altLang="en-US" sz="3200">
                <a:solidFill>
                  <a:srgbClr val="FFFFFF"/>
                </a:solidFill>
              </a:rPr>
              <a:t>質量の起源</a:t>
            </a:r>
            <a:r>
              <a:rPr lang="en-US" altLang="ja-JP" sz="3200">
                <a:solidFill>
                  <a:srgbClr val="FFFFFF"/>
                </a:solidFill>
              </a:rPr>
              <a:t> (QCD)</a:t>
            </a:r>
            <a:endParaRPr lang="ja-JP" altLang="en-US" sz="3200">
              <a:solidFill>
                <a:srgbClr val="FFFFFF"/>
              </a:solidFill>
            </a:endParaRPr>
          </a:p>
        </p:txBody>
      </p:sp>
      <p:pic>
        <p:nvPicPr>
          <p:cNvPr id="61448" name="図 16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429000"/>
            <a:ext cx="6354763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下矢印 17"/>
          <p:cNvSpPr/>
          <p:nvPr/>
        </p:nvSpPr>
        <p:spPr>
          <a:xfrm>
            <a:off x="2438400" y="4572000"/>
            <a:ext cx="457200" cy="91440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1" lang="ja-JP" altLang="en-US"/>
          </a:p>
        </p:txBody>
      </p:sp>
      <p:sp>
        <p:nvSpPr>
          <p:cNvPr id="61450" name="テキスト ボックス 18"/>
          <p:cNvSpPr txBox="1">
            <a:spLocks noChangeArrowheads="1"/>
          </p:cNvSpPr>
          <p:nvPr/>
        </p:nvSpPr>
        <p:spPr bwMode="auto">
          <a:xfrm>
            <a:off x="2895600" y="4648200"/>
            <a:ext cx="28575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kumimoji="0" lang="en-US" altLang="ja-JP" sz="2800">
                <a:solidFill>
                  <a:srgbClr val="FF0000"/>
                </a:solidFill>
              </a:rPr>
              <a:t>NJL</a:t>
            </a:r>
            <a:r>
              <a:rPr kumimoji="0" lang="ja-JP" altLang="en-US" sz="2800">
                <a:solidFill>
                  <a:srgbClr val="FF0000"/>
                </a:solidFill>
              </a:rPr>
              <a:t>機構　強結合</a:t>
            </a:r>
            <a:endParaRPr lang="ja-JP" altLang="en-US" sz="2800">
              <a:solidFill>
                <a:srgbClr val="000000"/>
              </a:solidFill>
            </a:endParaRPr>
          </a:p>
        </p:txBody>
      </p:sp>
      <p:pic>
        <p:nvPicPr>
          <p:cNvPr id="61451" name="図 19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5715000"/>
            <a:ext cx="311150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52" name="図 15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5791200"/>
            <a:ext cx="22987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53" name="図 2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4724400"/>
            <a:ext cx="29718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54" name="図 3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638800"/>
            <a:ext cx="271463" cy="20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55" name="図 1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5791200"/>
            <a:ext cx="819150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56" name="テキスト ボックス 1"/>
          <p:cNvSpPr txBox="1">
            <a:spLocks noChangeArrowheads="1"/>
          </p:cNvSpPr>
          <p:nvPr/>
        </p:nvSpPr>
        <p:spPr bwMode="auto">
          <a:xfrm>
            <a:off x="152400" y="3124200"/>
            <a:ext cx="26241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ja-JP" altLang="en-US" sz="2800">
                <a:solidFill>
                  <a:srgbClr val="FF0000"/>
                </a:solidFill>
              </a:rPr>
              <a:t>内在的スケール</a:t>
            </a:r>
          </a:p>
        </p:txBody>
      </p:sp>
      <p:pic>
        <p:nvPicPr>
          <p:cNvPr id="61457" name="図 20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63653">
            <a:off x="312738" y="4895850"/>
            <a:ext cx="819150" cy="38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左右矢印 2"/>
          <p:cNvSpPr/>
          <p:nvPr/>
        </p:nvSpPr>
        <p:spPr>
          <a:xfrm rot="5400000">
            <a:off x="347151" y="4387952"/>
            <a:ext cx="600386" cy="228231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1" lang="ja-JP" altLang="en-US"/>
          </a:p>
        </p:txBody>
      </p:sp>
      <p:pic>
        <p:nvPicPr>
          <p:cNvPr id="21" name="図 20" descr="latex-image-1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3962400"/>
            <a:ext cx="1335088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直線矢印コネクタ 3"/>
          <p:cNvCxnSpPr/>
          <p:nvPr/>
        </p:nvCxnSpPr>
        <p:spPr>
          <a:xfrm flipH="1" flipV="1">
            <a:off x="6781800" y="3886200"/>
            <a:ext cx="609600" cy="152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461" name="テキスト ボックス 7"/>
          <p:cNvSpPr txBox="1">
            <a:spLocks noChangeArrowheads="1"/>
          </p:cNvSpPr>
          <p:nvPr/>
        </p:nvSpPr>
        <p:spPr bwMode="auto">
          <a:xfrm>
            <a:off x="228600" y="5715000"/>
            <a:ext cx="6461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ja-JP" altLang="en-US" sz="1800"/>
              <a:t>質量</a:t>
            </a:r>
          </a:p>
        </p:txBody>
      </p:sp>
      <p:pic>
        <p:nvPicPr>
          <p:cNvPr id="61462" name="図 27" descr="latex-image-1.pd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4953000"/>
            <a:ext cx="5080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3" name="図 28" descr="latex-image-1.pd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5029200"/>
            <a:ext cx="5080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図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9144000" cy="532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/>
        </p:nvSpPr>
        <p:spPr>
          <a:xfrm>
            <a:off x="381000" y="609600"/>
            <a:ext cx="8229600" cy="9144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kumimoji="1" lang="ja-JP" altLang="en-US"/>
          </a:p>
        </p:txBody>
      </p:sp>
      <p:sp>
        <p:nvSpPr>
          <p:cNvPr id="13" name="正方形/長方形 12"/>
          <p:cNvSpPr/>
          <p:nvPr/>
        </p:nvSpPr>
        <p:spPr>
          <a:xfrm>
            <a:off x="1066800" y="4267200"/>
            <a:ext cx="7848600" cy="1676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kumimoji="1" lang="ja-JP" altLang="en-US"/>
          </a:p>
        </p:txBody>
      </p:sp>
      <p:sp>
        <p:nvSpPr>
          <p:cNvPr id="3" name="正方形/長方形 2"/>
          <p:cNvSpPr/>
          <p:nvPr/>
        </p:nvSpPr>
        <p:spPr>
          <a:xfrm>
            <a:off x="1219200" y="2971800"/>
            <a:ext cx="5638800" cy="914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altLang="ja-JP" dirty="0"/>
              <a:t>QCD</a:t>
            </a:r>
            <a:r>
              <a:rPr lang="ja-JP" altLang="en-US" dirty="0"/>
              <a:t>の相転移（</a:t>
            </a:r>
            <a:r>
              <a:rPr lang="en-US" altLang="ja-JP" dirty="0"/>
              <a:t>     </a:t>
            </a:r>
            <a:r>
              <a:rPr lang="ja-JP" altLang="en-US" dirty="0"/>
              <a:t>　の存在）？</a:t>
            </a:r>
          </a:p>
        </p:txBody>
      </p:sp>
      <p:pic>
        <p:nvPicPr>
          <p:cNvPr id="62471" name="図 7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200400"/>
            <a:ext cx="14605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2" name="図 8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514600"/>
            <a:ext cx="14605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3" name="図 12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438400"/>
            <a:ext cx="104140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4" name="図 13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3276600"/>
            <a:ext cx="10414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75" name="テキスト ボックス 14"/>
          <p:cNvSpPr txBox="1">
            <a:spLocks noChangeArrowheads="1"/>
          </p:cNvSpPr>
          <p:nvPr/>
        </p:nvSpPr>
        <p:spPr bwMode="auto">
          <a:xfrm>
            <a:off x="1181100" y="4597400"/>
            <a:ext cx="6461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ja-JP" altLang="en-US" sz="1800"/>
              <a:t>高温</a:t>
            </a:r>
          </a:p>
        </p:txBody>
      </p:sp>
      <p:sp>
        <p:nvSpPr>
          <p:cNvPr id="62476" name="テキスト ボックス 15"/>
          <p:cNvSpPr txBox="1">
            <a:spLocks noChangeArrowheads="1"/>
          </p:cNvSpPr>
          <p:nvPr/>
        </p:nvSpPr>
        <p:spPr bwMode="auto">
          <a:xfrm>
            <a:off x="1143000" y="5334000"/>
            <a:ext cx="8778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ja-JP" altLang="en-US" sz="1800"/>
              <a:t>高密度</a:t>
            </a:r>
          </a:p>
        </p:txBody>
      </p:sp>
      <p:sp>
        <p:nvSpPr>
          <p:cNvPr id="62477" name="テキスト ボックス 16"/>
          <p:cNvSpPr txBox="1">
            <a:spLocks noChangeArrowheads="1"/>
          </p:cNvSpPr>
          <p:nvPr/>
        </p:nvSpPr>
        <p:spPr bwMode="auto">
          <a:xfrm>
            <a:off x="3327400" y="476250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ja-JP" altLang="en-US" sz="1800"/>
          </a:p>
        </p:txBody>
      </p:sp>
      <p:pic>
        <p:nvPicPr>
          <p:cNvPr id="62478" name="図 17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4572000"/>
            <a:ext cx="30353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9" name="図 18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5334000"/>
            <a:ext cx="33401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80" name="図 3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838200"/>
            <a:ext cx="142240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81" name="テキスト ボックス 3"/>
          <p:cNvSpPr txBox="1">
            <a:spLocks noChangeArrowheads="1"/>
          </p:cNvSpPr>
          <p:nvPr/>
        </p:nvSpPr>
        <p:spPr bwMode="auto">
          <a:xfrm>
            <a:off x="5715000" y="4572000"/>
            <a:ext cx="31400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ja-JP" altLang="en-US" sz="1800"/>
              <a:t>クォーク・グルーオン　プラズマ</a:t>
            </a:r>
            <a:endParaRPr lang="en-US" altLang="ja-JP" sz="1800"/>
          </a:p>
          <a:p>
            <a:r>
              <a:rPr lang="ja-JP" altLang="en-US" sz="1800"/>
              <a:t>　　格子理論、</a:t>
            </a:r>
            <a:r>
              <a:rPr lang="en-US" altLang="ja-JP" sz="1800"/>
              <a:t>RHIC</a:t>
            </a:r>
            <a:r>
              <a:rPr lang="ja-JP" altLang="en-US" sz="1800"/>
              <a:t>実験</a:t>
            </a:r>
            <a:endParaRPr lang="en-US" altLang="ja-JP" sz="1800"/>
          </a:p>
        </p:txBody>
      </p:sp>
      <p:sp>
        <p:nvSpPr>
          <p:cNvPr id="62482" name="テキスト ボックス 5"/>
          <p:cNvSpPr txBox="1">
            <a:spLocks noChangeArrowheads="1"/>
          </p:cNvSpPr>
          <p:nvPr/>
        </p:nvSpPr>
        <p:spPr bwMode="auto">
          <a:xfrm>
            <a:off x="7924800" y="5486400"/>
            <a:ext cx="6588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800"/>
              <a:t>BCS</a:t>
            </a:r>
            <a:endParaRPr lang="ja-JP" altLang="en-US" sz="1800"/>
          </a:p>
        </p:txBody>
      </p:sp>
      <p:sp>
        <p:nvSpPr>
          <p:cNvPr id="62483" name="テキスト ボックス 6"/>
          <p:cNvSpPr txBox="1">
            <a:spLocks noChangeArrowheads="1"/>
          </p:cNvSpPr>
          <p:nvPr/>
        </p:nvSpPr>
        <p:spPr bwMode="auto">
          <a:xfrm>
            <a:off x="6248400" y="5486400"/>
            <a:ext cx="11572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ja-JP" altLang="en-US" sz="1800"/>
              <a:t>フェルミ面</a:t>
            </a:r>
          </a:p>
        </p:txBody>
      </p:sp>
    </p:spTree>
    <p:extLst>
      <p:ext uri="{BB962C8B-B14F-4D97-AF65-F5344CB8AC3E}">
        <p14:creationId xmlns:p14="http://schemas.microsoft.com/office/powerpoint/2010/main" val="25466243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正方形/長方形 18"/>
          <p:cNvSpPr/>
          <p:nvPr/>
        </p:nvSpPr>
        <p:spPr>
          <a:xfrm>
            <a:off x="5334000" y="4267200"/>
            <a:ext cx="3657600" cy="914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kumimoji="1" lang="ja-JP" altLang="en-US"/>
          </a:p>
        </p:txBody>
      </p:sp>
      <p:sp>
        <p:nvSpPr>
          <p:cNvPr id="4" name="正方形/長方形 3"/>
          <p:cNvSpPr/>
          <p:nvPr/>
        </p:nvSpPr>
        <p:spPr>
          <a:xfrm>
            <a:off x="3200400" y="1219200"/>
            <a:ext cx="5029200" cy="914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kumimoji="1" lang="ja-JP" altLang="en-US"/>
          </a:p>
        </p:txBody>
      </p:sp>
      <p:sp>
        <p:nvSpPr>
          <p:cNvPr id="5" name="正方形/長方形 4"/>
          <p:cNvSpPr/>
          <p:nvPr/>
        </p:nvSpPr>
        <p:spPr>
          <a:xfrm>
            <a:off x="1981200" y="304800"/>
            <a:ext cx="6172200" cy="914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kumimoji="1" lang="ja-JP" altLang="en-US"/>
          </a:p>
        </p:txBody>
      </p:sp>
      <p:sp>
        <p:nvSpPr>
          <p:cNvPr id="63492" name="テキスト ボックス 3"/>
          <p:cNvSpPr txBox="1">
            <a:spLocks noChangeArrowheads="1"/>
          </p:cNvSpPr>
          <p:nvPr/>
        </p:nvSpPr>
        <p:spPr bwMode="auto">
          <a:xfrm>
            <a:off x="2819400" y="457200"/>
            <a:ext cx="24796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ja-JP" altLang="en-US" sz="3200"/>
              <a:t>カラー超伝導</a:t>
            </a:r>
          </a:p>
        </p:txBody>
      </p:sp>
      <p:sp>
        <p:nvSpPr>
          <p:cNvPr id="63493" name="テキスト ボックス 5"/>
          <p:cNvSpPr txBox="1">
            <a:spLocks noChangeArrowheads="1"/>
          </p:cNvSpPr>
          <p:nvPr/>
        </p:nvSpPr>
        <p:spPr bwMode="auto">
          <a:xfrm>
            <a:off x="5334000" y="457200"/>
            <a:ext cx="24923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800"/>
              <a:t>QCD</a:t>
            </a:r>
            <a:r>
              <a:rPr lang="ja-JP" altLang="en-US" sz="1800"/>
              <a:t>における</a:t>
            </a:r>
            <a:r>
              <a:rPr lang="en-US" altLang="ja-JP" sz="1800"/>
              <a:t>BCS</a:t>
            </a:r>
            <a:r>
              <a:rPr lang="ja-JP" altLang="en-US" sz="1800"/>
              <a:t>理論</a:t>
            </a:r>
            <a:endParaRPr lang="en-US" altLang="ja-JP" sz="1800"/>
          </a:p>
          <a:p>
            <a:r>
              <a:rPr lang="ja-JP" altLang="en-US" sz="1800"/>
              <a:t>　フェルミ面</a:t>
            </a:r>
          </a:p>
        </p:txBody>
      </p:sp>
      <p:sp>
        <p:nvSpPr>
          <p:cNvPr id="63494" name="テキスト ボックス 6"/>
          <p:cNvSpPr txBox="1">
            <a:spLocks noChangeArrowheads="1"/>
          </p:cNvSpPr>
          <p:nvPr/>
        </p:nvSpPr>
        <p:spPr bwMode="auto">
          <a:xfrm>
            <a:off x="152400" y="2286000"/>
            <a:ext cx="355758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ja-JP" altLang="en-US" sz="1800"/>
              <a:t>高密度核物質</a:t>
            </a:r>
            <a:r>
              <a:rPr lang="en-US" altLang="ja-JP" sz="1800"/>
              <a:t> (</a:t>
            </a:r>
            <a:r>
              <a:rPr lang="ja-JP" altLang="en-US" sz="1800"/>
              <a:t>中性子星内部？）；</a:t>
            </a:r>
            <a:endParaRPr lang="en-US" altLang="ja-JP" sz="1800"/>
          </a:p>
          <a:p>
            <a:r>
              <a:rPr lang="en-US" altLang="ja-JP" sz="1800"/>
              <a:t>　</a:t>
            </a:r>
            <a:r>
              <a:rPr lang="ja-JP" altLang="en-US" sz="1800"/>
              <a:t>　　　クォークのみフェルミ面　</a:t>
            </a:r>
            <a:endParaRPr lang="en-US" altLang="ja-JP" sz="1800"/>
          </a:p>
          <a:p>
            <a:r>
              <a:rPr lang="en-US" altLang="ja-JP" sz="1800"/>
              <a:t>  </a:t>
            </a:r>
            <a:r>
              <a:rPr lang="ja-JP" altLang="en-US" sz="1800"/>
              <a:t>（フェルミ面上のエネルギー）　大</a:t>
            </a:r>
          </a:p>
        </p:txBody>
      </p:sp>
      <p:sp>
        <p:nvSpPr>
          <p:cNvPr id="63495" name="テキスト ボックス 9"/>
          <p:cNvSpPr txBox="1">
            <a:spLocks noChangeArrowheads="1"/>
          </p:cNvSpPr>
          <p:nvPr/>
        </p:nvSpPr>
        <p:spPr bwMode="auto">
          <a:xfrm>
            <a:off x="914400" y="4343400"/>
            <a:ext cx="20986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ja-JP" altLang="en-US" sz="3200">
                <a:solidFill>
                  <a:srgbClr val="FF0000"/>
                </a:solidFill>
              </a:rPr>
              <a:t>弱結合　！</a:t>
            </a:r>
          </a:p>
        </p:txBody>
      </p:sp>
      <p:pic>
        <p:nvPicPr>
          <p:cNvPr id="63496" name="図 11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4495800"/>
            <a:ext cx="15621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7" name="図 12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3505200"/>
            <a:ext cx="15621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8" name="テキスト ボックス 13"/>
          <p:cNvSpPr txBox="1">
            <a:spLocks noChangeArrowheads="1"/>
          </p:cNvSpPr>
          <p:nvPr/>
        </p:nvSpPr>
        <p:spPr bwMode="auto">
          <a:xfrm>
            <a:off x="7620000" y="4495800"/>
            <a:ext cx="11572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ja-JP" altLang="en-US" sz="1800"/>
              <a:t>フェルミ面</a:t>
            </a:r>
          </a:p>
        </p:txBody>
      </p:sp>
      <p:sp>
        <p:nvSpPr>
          <p:cNvPr id="63499" name="テキスト ボックス 14"/>
          <p:cNvSpPr txBox="1">
            <a:spLocks noChangeArrowheads="1"/>
          </p:cNvSpPr>
          <p:nvPr/>
        </p:nvSpPr>
        <p:spPr bwMode="auto">
          <a:xfrm>
            <a:off x="7467600" y="3505200"/>
            <a:ext cx="15430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ja-JP" altLang="en-US" sz="1800"/>
              <a:t>反クォークの</a:t>
            </a:r>
            <a:endParaRPr lang="en-US" altLang="ja-JP" sz="1800"/>
          </a:p>
          <a:p>
            <a:r>
              <a:rPr lang="ja-JP" altLang="en-US" sz="1800"/>
              <a:t>フェルミ面なし</a:t>
            </a:r>
          </a:p>
        </p:txBody>
      </p:sp>
      <p:sp>
        <p:nvSpPr>
          <p:cNvPr id="16" name="右矢印 15"/>
          <p:cNvSpPr/>
          <p:nvPr/>
        </p:nvSpPr>
        <p:spPr>
          <a:xfrm>
            <a:off x="4191000" y="3505200"/>
            <a:ext cx="978408" cy="4846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1" lang="ja-JP" altLang="en-US"/>
          </a:p>
        </p:txBody>
      </p:sp>
      <p:pic>
        <p:nvPicPr>
          <p:cNvPr id="63501" name="図 16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5334000"/>
            <a:ext cx="20955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502" name="テキスト ボックス 17"/>
          <p:cNvSpPr txBox="1">
            <a:spLocks noChangeArrowheads="1"/>
          </p:cNvSpPr>
          <p:nvPr/>
        </p:nvSpPr>
        <p:spPr bwMode="auto">
          <a:xfrm>
            <a:off x="6172200" y="5334000"/>
            <a:ext cx="2489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ja-JP" altLang="en-US" sz="1800"/>
              <a:t>引力</a:t>
            </a:r>
            <a:endParaRPr lang="en-US" altLang="ja-JP" sz="1800"/>
          </a:p>
          <a:p>
            <a:r>
              <a:rPr lang="en-US" altLang="ja-JP" sz="1800"/>
              <a:t> </a:t>
            </a:r>
            <a:r>
              <a:rPr lang="ja-JP" altLang="en-US" sz="1800"/>
              <a:t>無限小の引力でも凝縮</a:t>
            </a:r>
          </a:p>
        </p:txBody>
      </p:sp>
      <p:pic>
        <p:nvPicPr>
          <p:cNvPr id="63503" name="図 1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2667000"/>
            <a:ext cx="24384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504" name="図 2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505200"/>
            <a:ext cx="33401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505" name="図 5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371600"/>
            <a:ext cx="17526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506" name="図 6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371600"/>
            <a:ext cx="17526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419266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ja-JP" altLang="en-US" dirty="0">
                <a:cs typeface="+mj-cs"/>
              </a:rPr>
              <a:t>「クォーク」の種類</a:t>
            </a:r>
            <a:r>
              <a:rPr lang="en-US" altLang="ja-JP" dirty="0">
                <a:cs typeface="+mj-cs"/>
              </a:rPr>
              <a:t> </a:t>
            </a:r>
            <a:r>
              <a:rPr lang="en-US" altLang="ja-JP" dirty="0" err="1">
                <a:cs typeface="+mj-cs"/>
              </a:rPr>
              <a:t>N</a:t>
            </a:r>
            <a:r>
              <a:rPr lang="en-US" altLang="ja-JP" baseline="-25000" dirty="0" err="1">
                <a:cs typeface="+mj-cs"/>
              </a:rPr>
              <a:t>f</a:t>
            </a:r>
            <a:r>
              <a:rPr lang="en-US" altLang="ja-JP" baseline="-25000" dirty="0">
                <a:cs typeface="+mj-cs"/>
              </a:rPr>
              <a:t> </a:t>
            </a:r>
            <a:r>
              <a:rPr lang="ja-JP" altLang="en-US" dirty="0">
                <a:cs typeface="+mj-cs"/>
              </a:rPr>
              <a:t>を多くする</a:t>
            </a:r>
          </a:p>
        </p:txBody>
      </p:sp>
      <p:sp>
        <p:nvSpPr>
          <p:cNvPr id="64516" name="テキスト ボックス 3"/>
          <p:cNvSpPr txBox="1">
            <a:spLocks noChangeArrowheads="1"/>
          </p:cNvSpPr>
          <p:nvPr/>
        </p:nvSpPr>
        <p:spPr bwMode="auto">
          <a:xfrm>
            <a:off x="2971800" y="1600200"/>
            <a:ext cx="23098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800"/>
              <a:t>u</a:t>
            </a:r>
            <a:r>
              <a:rPr lang="ja-JP" altLang="en-US" sz="1800"/>
              <a:t>、</a:t>
            </a:r>
            <a:r>
              <a:rPr lang="en-US" altLang="ja-JP" sz="1800"/>
              <a:t>d</a:t>
            </a:r>
            <a:r>
              <a:rPr lang="ja-JP" altLang="en-US" sz="1800"/>
              <a:t>、</a:t>
            </a:r>
            <a:r>
              <a:rPr lang="en-US" altLang="ja-JP" sz="1800"/>
              <a:t>s</a:t>
            </a:r>
            <a:r>
              <a:rPr lang="ja-JP" altLang="en-US" sz="1800"/>
              <a:t>、</a:t>
            </a:r>
            <a:r>
              <a:rPr lang="en-US" altLang="ja-JP" sz="1800"/>
              <a:t>c</a:t>
            </a:r>
            <a:r>
              <a:rPr lang="ja-JP" altLang="en-US" sz="1800"/>
              <a:t>、</a:t>
            </a:r>
            <a:r>
              <a:rPr lang="en-US" altLang="ja-JP" sz="1800"/>
              <a:t>b</a:t>
            </a:r>
            <a:r>
              <a:rPr lang="ja-JP" altLang="en-US" sz="1800"/>
              <a:t>、</a:t>
            </a:r>
            <a:r>
              <a:rPr lang="en-US" altLang="ja-JP" sz="1800"/>
              <a:t>t</a:t>
            </a:r>
            <a:r>
              <a:rPr lang="ja-JP" altLang="en-US" sz="1800"/>
              <a:t>、</a:t>
            </a:r>
            <a:r>
              <a:rPr lang="en-US" altLang="ja-JP" sz="1800"/>
              <a:t>…….</a:t>
            </a:r>
            <a:endParaRPr lang="ja-JP" altLang="en-US" sz="1800"/>
          </a:p>
        </p:txBody>
      </p:sp>
      <p:sp>
        <p:nvSpPr>
          <p:cNvPr id="64517" name="テキスト ボックス 4"/>
          <p:cNvSpPr txBox="1">
            <a:spLocks noChangeArrowheads="1"/>
          </p:cNvSpPr>
          <p:nvPr/>
        </p:nvSpPr>
        <p:spPr bwMode="auto">
          <a:xfrm>
            <a:off x="5791200" y="1676400"/>
            <a:ext cx="15335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ja-JP" altLang="en-US" sz="1800"/>
              <a:t>全部ゼロ質量</a:t>
            </a:r>
          </a:p>
        </p:txBody>
      </p:sp>
      <p:pic>
        <p:nvPicPr>
          <p:cNvPr id="64518" name="図 6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209800"/>
            <a:ext cx="637540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9" name="テキスト ボックス 7"/>
          <p:cNvSpPr txBox="1">
            <a:spLocks noChangeArrowheads="1"/>
          </p:cNvSpPr>
          <p:nvPr/>
        </p:nvSpPr>
        <p:spPr bwMode="auto">
          <a:xfrm>
            <a:off x="990600" y="3429000"/>
            <a:ext cx="71278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ja-JP" altLang="en-US" sz="3600">
                <a:solidFill>
                  <a:srgbClr val="FF0000"/>
                </a:solidFill>
              </a:rPr>
              <a:t>「ウォーキングテクニカラー」</a:t>
            </a:r>
            <a:endParaRPr lang="en-US" altLang="ja-JP" sz="3600">
              <a:solidFill>
                <a:srgbClr val="FF0000"/>
              </a:solidFill>
            </a:endParaRPr>
          </a:p>
          <a:p>
            <a:r>
              <a:rPr lang="ja-JP" altLang="en-US" sz="3600">
                <a:solidFill>
                  <a:srgbClr val="FF0000"/>
                </a:solidFill>
              </a:rPr>
              <a:t>（スケール不変な複合ヒッグス模型）</a:t>
            </a:r>
          </a:p>
        </p:txBody>
      </p:sp>
      <p:sp>
        <p:nvSpPr>
          <p:cNvPr id="64520" name="テキスト ボックス 2"/>
          <p:cNvSpPr txBox="1">
            <a:spLocks noChangeArrowheads="1"/>
          </p:cNvSpPr>
          <p:nvPr/>
        </p:nvSpPr>
        <p:spPr bwMode="auto">
          <a:xfrm>
            <a:off x="6269038" y="5410200"/>
            <a:ext cx="28749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ja-JP" altLang="en-US" sz="1800">
                <a:solidFill>
                  <a:srgbClr val="229A36"/>
                </a:solidFill>
              </a:rPr>
              <a:t>山脇ー坂東ー松本（１９８６）</a:t>
            </a:r>
          </a:p>
        </p:txBody>
      </p:sp>
      <p:sp>
        <p:nvSpPr>
          <p:cNvPr id="64521" name="テキスト ボックス 3"/>
          <p:cNvSpPr txBox="1">
            <a:spLocks noChangeArrowheads="1"/>
          </p:cNvSpPr>
          <p:nvPr/>
        </p:nvSpPr>
        <p:spPr bwMode="auto">
          <a:xfrm>
            <a:off x="4648200" y="4648200"/>
            <a:ext cx="16938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ja-JP" altLang="en-US" sz="1800"/>
              <a:t>テクニディラトン</a:t>
            </a:r>
          </a:p>
        </p:txBody>
      </p:sp>
      <p:pic>
        <p:nvPicPr>
          <p:cNvPr id="64522" name="図 2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6019800"/>
            <a:ext cx="1778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23" name="図 4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5250" y="4597400"/>
            <a:ext cx="2413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24" name="図 5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5300" y="5988050"/>
            <a:ext cx="154940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25" name="テキスト ボックス 6"/>
          <p:cNvSpPr txBox="1">
            <a:spLocks noChangeArrowheads="1"/>
          </p:cNvSpPr>
          <p:nvPr/>
        </p:nvSpPr>
        <p:spPr bwMode="auto">
          <a:xfrm>
            <a:off x="4724400" y="5029200"/>
            <a:ext cx="43195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800"/>
              <a:t>NG</a:t>
            </a:r>
            <a:r>
              <a:rPr lang="en-US" sz="1800"/>
              <a:t>ボソン</a:t>
            </a:r>
            <a:r>
              <a:rPr lang="ja-JP" altLang="en-US" sz="1800"/>
              <a:t>（スケール不変性の自発的破れ）</a:t>
            </a:r>
          </a:p>
        </p:txBody>
      </p:sp>
    </p:spTree>
  </p:cSld>
  <p:clrMapOvr>
    <a:masterClrMapping/>
  </p:clrMapOvr>
  <p:transition spd="slow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円/楕円 3"/>
          <p:cNvSpPr/>
          <p:nvPr/>
        </p:nvSpPr>
        <p:spPr>
          <a:xfrm>
            <a:off x="3886200" y="2819400"/>
            <a:ext cx="762000" cy="7620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1" lang="ja-JP" altLang="en-US"/>
          </a:p>
        </p:txBody>
      </p:sp>
      <p:sp>
        <p:nvSpPr>
          <p:cNvPr id="65538" name="テキスト ボックス 4"/>
          <p:cNvSpPr txBox="1">
            <a:spLocks noChangeArrowheads="1"/>
          </p:cNvSpPr>
          <p:nvPr/>
        </p:nvSpPr>
        <p:spPr bwMode="auto">
          <a:xfrm>
            <a:off x="3962400" y="2895600"/>
            <a:ext cx="1295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3200"/>
              <a:t>+</a:t>
            </a:r>
            <a:endParaRPr lang="ja-JP" altLang="en-US" sz="3200"/>
          </a:p>
        </p:txBody>
      </p:sp>
      <p:sp>
        <p:nvSpPr>
          <p:cNvPr id="16" name="円/楕円 15"/>
          <p:cNvSpPr/>
          <p:nvPr/>
        </p:nvSpPr>
        <p:spPr>
          <a:xfrm rot="16036804">
            <a:off x="3827909" y="1835602"/>
            <a:ext cx="762000" cy="3048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1" lang="ja-JP" altLang="en-US" dirty="0"/>
          </a:p>
        </p:txBody>
      </p:sp>
      <p:sp>
        <p:nvSpPr>
          <p:cNvPr id="65540" name="テキスト ボックス 16"/>
          <p:cNvSpPr txBox="1">
            <a:spLocks noChangeArrowheads="1"/>
          </p:cNvSpPr>
          <p:nvPr/>
        </p:nvSpPr>
        <p:spPr bwMode="auto">
          <a:xfrm>
            <a:off x="4038600" y="1905000"/>
            <a:ext cx="304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2800"/>
              <a:t>-</a:t>
            </a:r>
            <a:endParaRPr lang="ja-JP" altLang="en-US" sz="2800"/>
          </a:p>
        </p:txBody>
      </p:sp>
      <p:sp>
        <p:nvSpPr>
          <p:cNvPr id="18" name="円/楕円 17"/>
          <p:cNvSpPr/>
          <p:nvPr/>
        </p:nvSpPr>
        <p:spPr>
          <a:xfrm rot="19755871">
            <a:off x="4977371" y="2383113"/>
            <a:ext cx="762000" cy="3048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1" lang="ja-JP" altLang="en-US" dirty="0"/>
          </a:p>
        </p:txBody>
      </p:sp>
      <p:sp>
        <p:nvSpPr>
          <p:cNvPr id="65542" name="テキスト ボックス 18"/>
          <p:cNvSpPr txBox="1">
            <a:spLocks noChangeArrowheads="1"/>
          </p:cNvSpPr>
          <p:nvPr/>
        </p:nvSpPr>
        <p:spPr bwMode="auto">
          <a:xfrm>
            <a:off x="5029200" y="2362200"/>
            <a:ext cx="457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2800"/>
              <a:t>-</a:t>
            </a:r>
            <a:endParaRPr lang="ja-JP" altLang="en-US" sz="2800"/>
          </a:p>
        </p:txBody>
      </p:sp>
      <p:sp>
        <p:nvSpPr>
          <p:cNvPr id="22" name="円/楕円 21"/>
          <p:cNvSpPr/>
          <p:nvPr/>
        </p:nvSpPr>
        <p:spPr>
          <a:xfrm rot="2065074">
            <a:off x="3440860" y="3841313"/>
            <a:ext cx="325947" cy="68216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1" lang="ja-JP" altLang="en-US" dirty="0"/>
          </a:p>
        </p:txBody>
      </p:sp>
      <p:sp>
        <p:nvSpPr>
          <p:cNvPr id="65544" name="テキスト ボックス 22"/>
          <p:cNvSpPr txBox="1">
            <a:spLocks noChangeArrowheads="1"/>
          </p:cNvSpPr>
          <p:nvPr/>
        </p:nvSpPr>
        <p:spPr bwMode="auto">
          <a:xfrm>
            <a:off x="3581400" y="3733800"/>
            <a:ext cx="304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2800"/>
              <a:t>-</a:t>
            </a:r>
            <a:endParaRPr lang="ja-JP" altLang="en-US" sz="2800"/>
          </a:p>
        </p:txBody>
      </p:sp>
      <p:sp>
        <p:nvSpPr>
          <p:cNvPr id="24" name="円/楕円 23"/>
          <p:cNvSpPr/>
          <p:nvPr/>
        </p:nvSpPr>
        <p:spPr>
          <a:xfrm>
            <a:off x="4976695" y="3188804"/>
            <a:ext cx="685800" cy="30857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1" lang="ja-JP" altLang="en-US" dirty="0"/>
          </a:p>
        </p:txBody>
      </p:sp>
      <p:sp>
        <p:nvSpPr>
          <p:cNvPr id="65546" name="テキスト ボックス 24"/>
          <p:cNvSpPr txBox="1">
            <a:spLocks noChangeArrowheads="1"/>
          </p:cNvSpPr>
          <p:nvPr/>
        </p:nvSpPr>
        <p:spPr bwMode="auto">
          <a:xfrm>
            <a:off x="5029200" y="3048000"/>
            <a:ext cx="304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2800"/>
              <a:t>-</a:t>
            </a:r>
            <a:endParaRPr lang="ja-JP" altLang="en-US" sz="2800"/>
          </a:p>
        </p:txBody>
      </p:sp>
      <p:sp>
        <p:nvSpPr>
          <p:cNvPr id="26" name="円/楕円 25"/>
          <p:cNvSpPr/>
          <p:nvPr/>
        </p:nvSpPr>
        <p:spPr>
          <a:xfrm rot="2831712">
            <a:off x="4473292" y="3992438"/>
            <a:ext cx="838200" cy="3048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1" lang="ja-JP" altLang="en-US" dirty="0"/>
          </a:p>
        </p:txBody>
      </p:sp>
      <p:sp>
        <p:nvSpPr>
          <p:cNvPr id="65548" name="テキスト ボックス 26"/>
          <p:cNvSpPr txBox="1">
            <a:spLocks noChangeArrowheads="1"/>
          </p:cNvSpPr>
          <p:nvPr/>
        </p:nvSpPr>
        <p:spPr bwMode="auto">
          <a:xfrm>
            <a:off x="4648200" y="3657600"/>
            <a:ext cx="228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2800"/>
              <a:t>-</a:t>
            </a:r>
            <a:endParaRPr lang="ja-JP" altLang="en-US" sz="2800"/>
          </a:p>
        </p:txBody>
      </p:sp>
      <p:sp>
        <p:nvSpPr>
          <p:cNvPr id="28" name="円/楕円 27"/>
          <p:cNvSpPr/>
          <p:nvPr/>
        </p:nvSpPr>
        <p:spPr>
          <a:xfrm rot="20430142">
            <a:off x="2693833" y="3407741"/>
            <a:ext cx="838200" cy="3048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1" lang="ja-JP" altLang="en-US" dirty="0"/>
          </a:p>
        </p:txBody>
      </p:sp>
      <p:sp>
        <p:nvSpPr>
          <p:cNvPr id="65550" name="テキスト ボックス 28"/>
          <p:cNvSpPr txBox="1">
            <a:spLocks noChangeArrowheads="1"/>
          </p:cNvSpPr>
          <p:nvPr/>
        </p:nvSpPr>
        <p:spPr bwMode="auto">
          <a:xfrm>
            <a:off x="3200400" y="3200400"/>
            <a:ext cx="304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2800"/>
              <a:t>-</a:t>
            </a:r>
            <a:endParaRPr lang="ja-JP" altLang="en-US" sz="2800"/>
          </a:p>
        </p:txBody>
      </p:sp>
      <p:sp>
        <p:nvSpPr>
          <p:cNvPr id="30" name="円/楕円 29"/>
          <p:cNvSpPr/>
          <p:nvPr/>
        </p:nvSpPr>
        <p:spPr>
          <a:xfrm rot="1340239">
            <a:off x="2617273" y="2662447"/>
            <a:ext cx="838200" cy="3048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1" lang="ja-JP" altLang="en-US" dirty="0"/>
          </a:p>
        </p:txBody>
      </p:sp>
      <p:sp>
        <p:nvSpPr>
          <p:cNvPr id="65552" name="テキスト ボックス 30"/>
          <p:cNvSpPr txBox="1">
            <a:spLocks noChangeArrowheads="1"/>
          </p:cNvSpPr>
          <p:nvPr/>
        </p:nvSpPr>
        <p:spPr bwMode="auto">
          <a:xfrm>
            <a:off x="3124200" y="2590800"/>
            <a:ext cx="304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2800"/>
              <a:t>-</a:t>
            </a:r>
            <a:endParaRPr lang="ja-JP" altLang="en-US" sz="2800"/>
          </a:p>
        </p:txBody>
      </p:sp>
      <p:sp>
        <p:nvSpPr>
          <p:cNvPr id="88082" name="テキスト ボックス 35"/>
          <p:cNvSpPr txBox="1">
            <a:spLocks noChangeArrowheads="1"/>
          </p:cNvSpPr>
          <p:nvPr/>
        </p:nvSpPr>
        <p:spPr bwMode="auto">
          <a:xfrm>
            <a:off x="304800" y="4953000"/>
            <a:ext cx="8229600" cy="584776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ja-JP" altLang="en-US" sz="3200" dirty="0"/>
              <a:t>遠距離（低エネルギー）で結合が小さく見える</a:t>
            </a:r>
          </a:p>
        </p:txBody>
      </p:sp>
      <p:sp>
        <p:nvSpPr>
          <p:cNvPr id="65554" name="テキスト ボックス 36"/>
          <p:cNvSpPr txBox="1">
            <a:spLocks noChangeArrowheads="1"/>
          </p:cNvSpPr>
          <p:nvPr/>
        </p:nvSpPr>
        <p:spPr bwMode="auto">
          <a:xfrm>
            <a:off x="1676400" y="762000"/>
            <a:ext cx="26685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ja-JP" altLang="en-US" sz="3600"/>
              <a:t>クォークの数</a:t>
            </a:r>
            <a:endParaRPr lang="en-US" altLang="ja-JP" sz="3600"/>
          </a:p>
        </p:txBody>
      </p:sp>
      <p:pic>
        <p:nvPicPr>
          <p:cNvPr id="65555" name="図 5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990600"/>
            <a:ext cx="1066800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56" name="テキスト ボックス 5"/>
          <p:cNvSpPr txBox="1">
            <a:spLocks noChangeArrowheads="1"/>
          </p:cNvSpPr>
          <p:nvPr/>
        </p:nvSpPr>
        <p:spPr bwMode="auto">
          <a:xfrm>
            <a:off x="4953000" y="4114800"/>
            <a:ext cx="228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800"/>
              <a:t>+</a:t>
            </a:r>
            <a:endParaRPr lang="ja-JP" altLang="en-US" sz="1800"/>
          </a:p>
        </p:txBody>
      </p:sp>
      <p:sp>
        <p:nvSpPr>
          <p:cNvPr id="65557" name="テキスト ボックス 31"/>
          <p:cNvSpPr txBox="1">
            <a:spLocks noChangeArrowheads="1"/>
          </p:cNvSpPr>
          <p:nvPr/>
        </p:nvSpPr>
        <p:spPr bwMode="auto">
          <a:xfrm>
            <a:off x="4038600" y="1600200"/>
            <a:ext cx="3254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800"/>
              <a:t>+</a:t>
            </a:r>
            <a:endParaRPr lang="ja-JP" altLang="en-US" sz="1800"/>
          </a:p>
        </p:txBody>
      </p:sp>
      <p:sp>
        <p:nvSpPr>
          <p:cNvPr id="65558" name="テキスト ボックス 34"/>
          <p:cNvSpPr txBox="1">
            <a:spLocks noChangeArrowheads="1"/>
          </p:cNvSpPr>
          <p:nvPr/>
        </p:nvSpPr>
        <p:spPr bwMode="auto">
          <a:xfrm flipH="1">
            <a:off x="3352800" y="4114800"/>
            <a:ext cx="228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800"/>
              <a:t>+</a:t>
            </a:r>
            <a:endParaRPr lang="ja-JP" altLang="en-US" sz="1800"/>
          </a:p>
        </p:txBody>
      </p:sp>
      <p:sp>
        <p:nvSpPr>
          <p:cNvPr id="65559" name="テキスト ボックス 36"/>
          <p:cNvSpPr txBox="1">
            <a:spLocks noChangeArrowheads="1"/>
          </p:cNvSpPr>
          <p:nvPr/>
        </p:nvSpPr>
        <p:spPr bwMode="auto">
          <a:xfrm>
            <a:off x="2743200" y="2514600"/>
            <a:ext cx="304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800"/>
              <a:t>+</a:t>
            </a:r>
            <a:endParaRPr lang="ja-JP" altLang="en-US" sz="1800"/>
          </a:p>
        </p:txBody>
      </p:sp>
      <p:sp>
        <p:nvSpPr>
          <p:cNvPr id="65560" name="テキスト ボックス 40"/>
          <p:cNvSpPr txBox="1">
            <a:spLocks noChangeArrowheads="1"/>
          </p:cNvSpPr>
          <p:nvPr/>
        </p:nvSpPr>
        <p:spPr bwMode="auto">
          <a:xfrm>
            <a:off x="2819400" y="3429000"/>
            <a:ext cx="2492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800"/>
              <a:t>+</a:t>
            </a:r>
            <a:endParaRPr lang="ja-JP" altLang="en-US" sz="1800"/>
          </a:p>
        </p:txBody>
      </p:sp>
      <p:sp>
        <p:nvSpPr>
          <p:cNvPr id="65561" name="テキスト ボックス 42"/>
          <p:cNvSpPr txBox="1">
            <a:spLocks noChangeArrowheads="1"/>
          </p:cNvSpPr>
          <p:nvPr/>
        </p:nvSpPr>
        <p:spPr bwMode="auto">
          <a:xfrm>
            <a:off x="5410200" y="2209800"/>
            <a:ext cx="304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800"/>
              <a:t>+</a:t>
            </a:r>
            <a:endParaRPr lang="ja-JP" altLang="en-US" sz="1800"/>
          </a:p>
        </p:txBody>
      </p:sp>
      <p:pic>
        <p:nvPicPr>
          <p:cNvPr id="65562" name="図 11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4495800"/>
            <a:ext cx="200025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63" name="図 48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3200400"/>
            <a:ext cx="200025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64" name="図 49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2133600"/>
            <a:ext cx="200025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65" name="図 50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1600200"/>
            <a:ext cx="200025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66" name="図 51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2438400"/>
            <a:ext cx="200025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67" name="図 52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3657600"/>
            <a:ext cx="200025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68" name="図 53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4495800"/>
            <a:ext cx="200025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69" name="テキスト ボックス 13"/>
          <p:cNvSpPr txBox="1">
            <a:spLocks noChangeArrowheads="1"/>
          </p:cNvSpPr>
          <p:nvPr/>
        </p:nvSpPr>
        <p:spPr bwMode="auto">
          <a:xfrm flipH="1">
            <a:off x="5410200" y="3124200"/>
            <a:ext cx="304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800"/>
              <a:t>+</a:t>
            </a:r>
            <a:endParaRPr lang="ja-JP" altLang="en-US" sz="180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2209800" y="12700"/>
            <a:ext cx="3606902" cy="5232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kumimoji="1" lang="ja-JP" altLang="en-US" sz="2800" dirty="0"/>
              <a:t>（電荷</a:t>
            </a:r>
            <a:r>
              <a:rPr kumimoji="1" lang="en-US" altLang="ja-JP" sz="2800" dirty="0"/>
              <a:t>g</a:t>
            </a:r>
            <a:r>
              <a:rPr kumimoji="1" lang="ja-JP" altLang="en-US" sz="2800" dirty="0"/>
              <a:t>の）遮蔽効果</a:t>
            </a:r>
          </a:p>
        </p:txBody>
      </p:sp>
      <p:pic>
        <p:nvPicPr>
          <p:cNvPr id="65571" name="図 16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3657600"/>
            <a:ext cx="30480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72" name="図 59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2362200"/>
            <a:ext cx="30480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73" name="図 60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505200"/>
            <a:ext cx="30480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74" name="図 61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048000"/>
            <a:ext cx="30480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75" name="図 62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514600"/>
            <a:ext cx="30480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76" name="図 64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3124200"/>
            <a:ext cx="30480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77" name="図 66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2667000"/>
            <a:ext cx="30480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78" name="図 67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2895600"/>
            <a:ext cx="533400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79" name="図 69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524000"/>
            <a:ext cx="304800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80" name="図 70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1447800"/>
            <a:ext cx="30480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81" name="テキスト ボックス 22"/>
          <p:cNvSpPr txBox="1">
            <a:spLocks noChangeArrowheads="1"/>
          </p:cNvSpPr>
          <p:nvPr/>
        </p:nvSpPr>
        <p:spPr bwMode="auto">
          <a:xfrm>
            <a:off x="7239000" y="1524000"/>
            <a:ext cx="17637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ja-JP" altLang="en-US" sz="1800"/>
              <a:t>ペアの効果増大</a:t>
            </a:r>
          </a:p>
        </p:txBody>
      </p:sp>
      <p:pic>
        <p:nvPicPr>
          <p:cNvPr id="65582" name="図 69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52400"/>
            <a:ext cx="304800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83" name="テキスト ボックス 1"/>
          <p:cNvSpPr txBox="1">
            <a:spLocks noChangeArrowheads="1"/>
          </p:cNvSpPr>
          <p:nvPr/>
        </p:nvSpPr>
        <p:spPr bwMode="auto">
          <a:xfrm>
            <a:off x="6934200" y="152400"/>
            <a:ext cx="17954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ja-JP" altLang="en-US" sz="1800"/>
              <a:t>クォークもどき</a:t>
            </a:r>
            <a:endParaRPr lang="en-US" altLang="ja-JP" sz="1800"/>
          </a:p>
          <a:p>
            <a:r>
              <a:rPr lang="ja-JP" altLang="en-US" sz="1800"/>
              <a:t>「テクニクォーク」</a:t>
            </a:r>
            <a:endParaRPr lang="en-US" altLang="ja-JP" sz="1800"/>
          </a:p>
        </p:txBody>
      </p:sp>
    </p:spTree>
  </p:cSld>
  <p:clrMapOvr>
    <a:masterClrMapping/>
  </p:clrMapOvr>
  <p:transition spd="slow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/>
          <p:cNvSpPr/>
          <p:nvPr/>
        </p:nvSpPr>
        <p:spPr>
          <a:xfrm>
            <a:off x="5181600" y="1447800"/>
            <a:ext cx="3810000" cy="13716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kumimoji="1" lang="ja-JP" altLang="en-US"/>
          </a:p>
        </p:txBody>
      </p:sp>
      <p:grpSp>
        <p:nvGrpSpPr>
          <p:cNvPr id="66562" name="Group 5"/>
          <p:cNvGrpSpPr>
            <a:grpSpLocks/>
          </p:cNvGrpSpPr>
          <p:nvPr/>
        </p:nvGrpSpPr>
        <p:grpSpPr bwMode="auto">
          <a:xfrm>
            <a:off x="384175" y="1555750"/>
            <a:ext cx="6423025" cy="3487738"/>
            <a:chOff x="459" y="686"/>
            <a:chExt cx="4046" cy="2197"/>
          </a:xfrm>
        </p:grpSpPr>
        <p:sp>
          <p:nvSpPr>
            <p:cNvPr id="382982" name="Freeform 6"/>
            <p:cNvSpPr>
              <a:spLocks/>
            </p:cNvSpPr>
            <p:nvPr/>
          </p:nvSpPr>
          <p:spPr bwMode="auto">
            <a:xfrm>
              <a:off x="762" y="686"/>
              <a:ext cx="3343" cy="1847"/>
            </a:xfrm>
            <a:custGeom>
              <a:avLst/>
              <a:gdLst>
                <a:gd name="T0" fmla="*/ 0 w 3975"/>
                <a:gd name="T1" fmla="*/ 0 h 2347"/>
                <a:gd name="T2" fmla="*/ 10 w 3975"/>
                <a:gd name="T3" fmla="*/ 2347 h 2347"/>
                <a:gd name="T4" fmla="*/ 3975 w 3975"/>
                <a:gd name="T5" fmla="*/ 2345 h 2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75" h="2347">
                  <a:moveTo>
                    <a:pt x="0" y="0"/>
                  </a:moveTo>
                  <a:lnTo>
                    <a:pt x="10" y="2347"/>
                  </a:lnTo>
                  <a:lnTo>
                    <a:pt x="3975" y="2345"/>
                  </a:lnTo>
                </a:path>
              </a:pathLst>
            </a:custGeom>
            <a:noFill/>
            <a:ln w="57150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5EBED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ja-JP" altLang="en-US" dirty="0"/>
            </a:p>
          </p:txBody>
        </p:sp>
        <p:sp>
          <p:nvSpPr>
            <p:cNvPr id="382986" name="Freeform 10"/>
            <p:cNvSpPr>
              <a:spLocks/>
            </p:cNvSpPr>
            <p:nvPr/>
          </p:nvSpPr>
          <p:spPr bwMode="auto">
            <a:xfrm>
              <a:off x="2665" y="810"/>
              <a:ext cx="1840" cy="1680"/>
            </a:xfrm>
            <a:custGeom>
              <a:avLst/>
              <a:gdLst>
                <a:gd name="T0" fmla="*/ 0 w 2669"/>
                <a:gd name="T1" fmla="*/ 0 h 2175"/>
                <a:gd name="T2" fmla="*/ 195 w 2669"/>
                <a:gd name="T3" fmla="*/ 1136 h 2175"/>
                <a:gd name="T4" fmla="*/ 568 w 2669"/>
                <a:gd name="T5" fmla="*/ 1696 h 2175"/>
                <a:gd name="T6" fmla="*/ 1225 w 2669"/>
                <a:gd name="T7" fmla="*/ 2061 h 2175"/>
                <a:gd name="T8" fmla="*/ 2669 w 2669"/>
                <a:gd name="T9" fmla="*/ 2175 h 2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69" h="2175">
                  <a:moveTo>
                    <a:pt x="0" y="0"/>
                  </a:moveTo>
                  <a:cubicBezTo>
                    <a:pt x="32" y="189"/>
                    <a:pt x="100" y="853"/>
                    <a:pt x="195" y="1136"/>
                  </a:cubicBezTo>
                  <a:cubicBezTo>
                    <a:pt x="290" y="1419"/>
                    <a:pt x="396" y="1542"/>
                    <a:pt x="568" y="1696"/>
                  </a:cubicBezTo>
                  <a:cubicBezTo>
                    <a:pt x="740" y="1850"/>
                    <a:pt x="875" y="1981"/>
                    <a:pt x="1225" y="2061"/>
                  </a:cubicBezTo>
                  <a:cubicBezTo>
                    <a:pt x="1575" y="2141"/>
                    <a:pt x="2368" y="2151"/>
                    <a:pt x="2669" y="2175"/>
                  </a:cubicBezTo>
                </a:path>
              </a:pathLst>
            </a:custGeom>
            <a:noFill/>
            <a:ln w="57150" cap="flat" cmpd="sng">
              <a:solidFill>
                <a:srgbClr val="33CC33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5EBED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ja-JP" altLang="en-US" dirty="0"/>
            </a:p>
          </p:txBody>
        </p:sp>
        <p:sp>
          <p:nvSpPr>
            <p:cNvPr id="382988" name="Text Box 12"/>
            <p:cNvSpPr txBox="1">
              <a:spLocks noChangeArrowheads="1"/>
            </p:cNvSpPr>
            <p:nvPr/>
          </p:nvSpPr>
          <p:spPr bwMode="auto">
            <a:xfrm>
              <a:off x="1851" y="2631"/>
              <a:ext cx="892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7150">
                  <a:solidFill>
                    <a:srgbClr val="00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>
                <a:spcBef>
                  <a:spcPct val="50000"/>
                </a:spcBef>
                <a:defRPr/>
              </a:pPr>
              <a:r>
                <a:rPr kumimoji="1" lang="ja-JP" altLang="en-US" sz="2000" b="1" dirty="0"/>
                <a:t>エネルギー</a:t>
              </a:r>
            </a:p>
          </p:txBody>
        </p:sp>
        <p:sp>
          <p:nvSpPr>
            <p:cNvPr id="382989" name="Text Box 13"/>
            <p:cNvSpPr txBox="1">
              <a:spLocks noChangeArrowheads="1"/>
            </p:cNvSpPr>
            <p:nvPr/>
          </p:nvSpPr>
          <p:spPr bwMode="auto">
            <a:xfrm>
              <a:off x="459" y="2631"/>
              <a:ext cx="709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7150">
                  <a:solidFill>
                    <a:srgbClr val="00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>
                <a:spcBef>
                  <a:spcPct val="50000"/>
                </a:spcBef>
                <a:defRPr/>
              </a:pPr>
              <a:r>
                <a:rPr kumimoji="1" lang="en-US" altLang="en-US" sz="2000" b="1" dirty="0"/>
                <a:t>(</a:t>
              </a:r>
              <a:r>
                <a:rPr kumimoji="1" lang="ja-JP" altLang="en-US" sz="2000" b="1" dirty="0">
                  <a:solidFill>
                    <a:srgbClr val="FF0000"/>
                  </a:solidFill>
                </a:rPr>
                <a:t>遠距離</a:t>
              </a:r>
              <a:r>
                <a:rPr kumimoji="1" lang="en-US" altLang="en-US" sz="2000" b="1" dirty="0"/>
                <a:t>)</a:t>
              </a:r>
              <a:endParaRPr kumimoji="1" lang="ja-JP" altLang="en-US" sz="2000" b="1" dirty="0"/>
            </a:p>
          </p:txBody>
        </p:sp>
        <p:sp>
          <p:nvSpPr>
            <p:cNvPr id="382990" name="Text Box 14"/>
            <p:cNvSpPr txBox="1">
              <a:spLocks noChangeArrowheads="1"/>
            </p:cNvSpPr>
            <p:nvPr/>
          </p:nvSpPr>
          <p:spPr bwMode="auto">
            <a:xfrm>
              <a:off x="3577" y="2586"/>
              <a:ext cx="709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7150">
                  <a:solidFill>
                    <a:srgbClr val="00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>
                <a:spcBef>
                  <a:spcPct val="50000"/>
                </a:spcBef>
                <a:defRPr/>
              </a:pPr>
              <a:r>
                <a:rPr kumimoji="1" lang="en-US" altLang="en-US" sz="2000" b="1" dirty="0"/>
                <a:t>(</a:t>
              </a:r>
              <a:r>
                <a:rPr kumimoji="1" lang="ja-JP" altLang="en-US" sz="2000" b="1" dirty="0">
                  <a:solidFill>
                    <a:srgbClr val="993300"/>
                  </a:solidFill>
                </a:rPr>
                <a:t>近距離</a:t>
              </a:r>
              <a:r>
                <a:rPr kumimoji="1" lang="en-US" altLang="en-US" sz="2000" b="1" dirty="0"/>
                <a:t>)</a:t>
              </a:r>
              <a:endParaRPr kumimoji="1" lang="ja-JP" altLang="en-US" sz="2000" b="1" dirty="0"/>
            </a:p>
          </p:txBody>
        </p:sp>
      </p:grpSp>
      <p:sp>
        <p:nvSpPr>
          <p:cNvPr id="383001" name="Oval 25"/>
          <p:cNvSpPr>
            <a:spLocks noChangeArrowheads="1"/>
          </p:cNvSpPr>
          <p:nvPr/>
        </p:nvSpPr>
        <p:spPr bwMode="auto">
          <a:xfrm>
            <a:off x="5353050" y="3352800"/>
            <a:ext cx="1522413" cy="1728788"/>
          </a:xfrm>
          <a:prstGeom prst="ellipse">
            <a:avLst/>
          </a:prstGeom>
          <a:noFill/>
          <a:ln w="57150">
            <a:solidFill>
              <a:srgbClr val="9966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ja-JP" altLang="en-US"/>
          </a:p>
        </p:txBody>
      </p:sp>
      <p:sp>
        <p:nvSpPr>
          <p:cNvPr id="383007" name="Text Box 31"/>
          <p:cNvSpPr txBox="1">
            <a:spLocks noChangeArrowheads="1"/>
          </p:cNvSpPr>
          <p:nvPr/>
        </p:nvSpPr>
        <p:spPr bwMode="auto">
          <a:xfrm>
            <a:off x="-1447800" y="4572000"/>
            <a:ext cx="182721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endParaRPr kumimoji="1" lang="ja-JP" altLang="en-US" sz="3200" b="1">
              <a:solidFill>
                <a:srgbClr val="FF0000"/>
              </a:solidFill>
            </a:endParaRPr>
          </a:p>
        </p:txBody>
      </p:sp>
      <p:sp>
        <p:nvSpPr>
          <p:cNvPr id="383008" name="Text Box 32"/>
          <p:cNvSpPr txBox="1">
            <a:spLocks noChangeArrowheads="1"/>
          </p:cNvSpPr>
          <p:nvPr/>
        </p:nvSpPr>
        <p:spPr bwMode="auto">
          <a:xfrm>
            <a:off x="838200" y="152400"/>
            <a:ext cx="7696200" cy="769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ja-JP" altLang="en-US" sz="4400" b="1" dirty="0">
                <a:solidFill>
                  <a:srgbClr val="993300"/>
                </a:solidFill>
              </a:rPr>
              <a:t>Q</a:t>
            </a:r>
            <a:r>
              <a:rPr lang="en-US" altLang="ja-JP" sz="4400" b="1" dirty="0">
                <a:solidFill>
                  <a:srgbClr val="993300"/>
                </a:solidFill>
              </a:rPr>
              <a:t>CD</a:t>
            </a:r>
            <a:r>
              <a:rPr lang="ja-JP" altLang="en-US" sz="4400" b="1" dirty="0">
                <a:solidFill>
                  <a:srgbClr val="993300"/>
                </a:solidFill>
              </a:rPr>
              <a:t>の結合定数　</a:t>
            </a:r>
            <a:endParaRPr lang="ja-JP" altLang="en-US" sz="4400" dirty="0">
              <a:solidFill>
                <a:srgbClr val="993300"/>
              </a:solidFill>
            </a:endParaRPr>
          </a:p>
        </p:txBody>
      </p:sp>
      <p:sp>
        <p:nvSpPr>
          <p:cNvPr id="383011" name="Text Box 35"/>
          <p:cNvSpPr txBox="1">
            <a:spLocks noChangeArrowheads="1"/>
          </p:cNvSpPr>
          <p:nvPr/>
        </p:nvSpPr>
        <p:spPr bwMode="auto">
          <a:xfrm>
            <a:off x="5181600" y="3505200"/>
            <a:ext cx="1825625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ja-JP" altLang="en-US" sz="3200" b="1" dirty="0">
                <a:solidFill>
                  <a:srgbClr val="993300"/>
                </a:solidFill>
              </a:rPr>
              <a:t>漸近自由</a:t>
            </a:r>
            <a:endParaRPr lang="en-US" altLang="en-US" sz="3200" b="1" dirty="0">
              <a:solidFill>
                <a:srgbClr val="993300"/>
              </a:solidFill>
            </a:endParaRPr>
          </a:p>
        </p:txBody>
      </p:sp>
      <p:pic>
        <p:nvPicPr>
          <p:cNvPr id="31" name="図 15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4114800"/>
            <a:ext cx="304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8" name="テキスト ボックス 1"/>
          <p:cNvSpPr txBox="1">
            <a:spLocks noChangeArrowheads="1"/>
          </p:cNvSpPr>
          <p:nvPr/>
        </p:nvSpPr>
        <p:spPr bwMode="auto">
          <a:xfrm>
            <a:off x="914400" y="3810000"/>
            <a:ext cx="40386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ja-JP" altLang="en-US" sz="1800"/>
              <a:t>ーーーーーーーーーーーーーーーーー</a:t>
            </a:r>
          </a:p>
        </p:txBody>
      </p:sp>
      <p:sp>
        <p:nvSpPr>
          <p:cNvPr id="35" name="Oval 29"/>
          <p:cNvSpPr>
            <a:spLocks noChangeArrowheads="1"/>
          </p:cNvSpPr>
          <p:nvPr/>
        </p:nvSpPr>
        <p:spPr bwMode="auto">
          <a:xfrm>
            <a:off x="3124200" y="1600200"/>
            <a:ext cx="1219200" cy="3097213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>
              <a:defRPr/>
            </a:pPr>
            <a:endParaRPr lang="ja-JP" altLang="en-US" dirty="0"/>
          </a:p>
        </p:txBody>
      </p:sp>
      <p:grpSp>
        <p:nvGrpSpPr>
          <p:cNvPr id="32" name="Group 5"/>
          <p:cNvGrpSpPr>
            <a:grpSpLocks/>
          </p:cNvGrpSpPr>
          <p:nvPr/>
        </p:nvGrpSpPr>
        <p:grpSpPr bwMode="auto">
          <a:xfrm>
            <a:off x="1905000" y="1295400"/>
            <a:ext cx="2743200" cy="2760663"/>
            <a:chOff x="276" y="332"/>
            <a:chExt cx="2228" cy="1595"/>
          </a:xfrm>
        </p:grpSpPr>
        <p:sp>
          <p:nvSpPr>
            <p:cNvPr id="34" name="Freeform 10"/>
            <p:cNvSpPr>
              <a:spLocks/>
            </p:cNvSpPr>
            <p:nvPr/>
          </p:nvSpPr>
          <p:spPr bwMode="auto">
            <a:xfrm>
              <a:off x="276" y="764"/>
              <a:ext cx="2228" cy="1163"/>
            </a:xfrm>
            <a:custGeom>
              <a:avLst/>
              <a:gdLst>
                <a:gd name="T0" fmla="*/ 0 w 2669"/>
                <a:gd name="T1" fmla="*/ 0 h 2175"/>
                <a:gd name="T2" fmla="*/ 195 w 2669"/>
                <a:gd name="T3" fmla="*/ 1136 h 2175"/>
                <a:gd name="T4" fmla="*/ 568 w 2669"/>
                <a:gd name="T5" fmla="*/ 1696 h 2175"/>
                <a:gd name="T6" fmla="*/ 1225 w 2669"/>
                <a:gd name="T7" fmla="*/ 2061 h 2175"/>
                <a:gd name="T8" fmla="*/ 2669 w 2669"/>
                <a:gd name="T9" fmla="*/ 2175 h 2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69" h="2175">
                  <a:moveTo>
                    <a:pt x="0" y="0"/>
                  </a:moveTo>
                  <a:cubicBezTo>
                    <a:pt x="32" y="189"/>
                    <a:pt x="100" y="853"/>
                    <a:pt x="195" y="1136"/>
                  </a:cubicBezTo>
                  <a:cubicBezTo>
                    <a:pt x="290" y="1419"/>
                    <a:pt x="396" y="1542"/>
                    <a:pt x="568" y="1696"/>
                  </a:cubicBezTo>
                  <a:cubicBezTo>
                    <a:pt x="740" y="1850"/>
                    <a:pt x="875" y="1981"/>
                    <a:pt x="1225" y="2061"/>
                  </a:cubicBezTo>
                  <a:cubicBezTo>
                    <a:pt x="1575" y="2141"/>
                    <a:pt x="2368" y="2151"/>
                    <a:pt x="2669" y="2175"/>
                  </a:cubicBezTo>
                </a:path>
              </a:pathLst>
            </a:custGeom>
            <a:noFill/>
            <a:ln w="57150" cap="flat" cmpd="sng">
              <a:solidFill>
                <a:srgbClr val="33CC33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5EBED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ja-JP" altLang="en-US" dirty="0"/>
            </a:p>
          </p:txBody>
        </p:sp>
        <p:sp>
          <p:nvSpPr>
            <p:cNvPr id="36" name="Text Box 11"/>
            <p:cNvSpPr txBox="1">
              <a:spLocks noChangeArrowheads="1"/>
            </p:cNvSpPr>
            <p:nvPr/>
          </p:nvSpPr>
          <p:spPr bwMode="auto">
            <a:xfrm rot="16200000">
              <a:off x="439" y="450"/>
              <a:ext cx="310" cy="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7150">
                  <a:solidFill>
                    <a:srgbClr val="00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>
              <a:spAutoFit/>
            </a:bodyPr>
            <a:lstStyle/>
            <a:p>
              <a:pPr eaLnBrk="1" hangingPunct="1">
                <a:spcBef>
                  <a:spcPct val="50000"/>
                </a:spcBef>
                <a:defRPr/>
              </a:pPr>
              <a:endParaRPr kumimoji="1" lang="ja-JP" altLang="en-US" sz="2000" b="1" dirty="0"/>
            </a:p>
          </p:txBody>
        </p:sp>
      </p:grpSp>
      <p:grpSp>
        <p:nvGrpSpPr>
          <p:cNvPr id="40" name="Group 5"/>
          <p:cNvGrpSpPr>
            <a:grpSpLocks/>
          </p:cNvGrpSpPr>
          <p:nvPr/>
        </p:nvGrpSpPr>
        <p:grpSpPr bwMode="auto">
          <a:xfrm>
            <a:off x="-3048000" y="1066800"/>
            <a:ext cx="7773988" cy="3036888"/>
            <a:chOff x="600" y="171"/>
            <a:chExt cx="4897" cy="1913"/>
          </a:xfrm>
        </p:grpSpPr>
        <p:sp>
          <p:nvSpPr>
            <p:cNvPr id="42" name="Freeform 10"/>
            <p:cNvSpPr>
              <a:spLocks/>
            </p:cNvSpPr>
            <p:nvPr/>
          </p:nvSpPr>
          <p:spPr bwMode="auto">
            <a:xfrm>
              <a:off x="3097" y="2055"/>
              <a:ext cx="2400" cy="29"/>
            </a:xfrm>
            <a:custGeom>
              <a:avLst/>
              <a:gdLst>
                <a:gd name="T0" fmla="*/ 0 w 2669"/>
                <a:gd name="T1" fmla="*/ 0 h 2175"/>
                <a:gd name="T2" fmla="*/ 195 w 2669"/>
                <a:gd name="T3" fmla="*/ 1136 h 2175"/>
                <a:gd name="T4" fmla="*/ 568 w 2669"/>
                <a:gd name="T5" fmla="*/ 1696 h 2175"/>
                <a:gd name="T6" fmla="*/ 1225 w 2669"/>
                <a:gd name="T7" fmla="*/ 2061 h 2175"/>
                <a:gd name="T8" fmla="*/ 2669 w 2669"/>
                <a:gd name="T9" fmla="*/ 2175 h 2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69" h="2175">
                  <a:moveTo>
                    <a:pt x="0" y="0"/>
                  </a:moveTo>
                  <a:cubicBezTo>
                    <a:pt x="32" y="189"/>
                    <a:pt x="100" y="853"/>
                    <a:pt x="195" y="1136"/>
                  </a:cubicBezTo>
                  <a:cubicBezTo>
                    <a:pt x="290" y="1419"/>
                    <a:pt x="396" y="1542"/>
                    <a:pt x="568" y="1696"/>
                  </a:cubicBezTo>
                  <a:cubicBezTo>
                    <a:pt x="740" y="1850"/>
                    <a:pt x="875" y="1981"/>
                    <a:pt x="1225" y="2061"/>
                  </a:cubicBezTo>
                  <a:cubicBezTo>
                    <a:pt x="1575" y="2141"/>
                    <a:pt x="2368" y="2151"/>
                    <a:pt x="2669" y="2175"/>
                  </a:cubicBezTo>
                </a:path>
              </a:pathLst>
            </a:custGeom>
            <a:noFill/>
            <a:ln w="57150" cap="flat" cmpd="sng">
              <a:solidFill>
                <a:srgbClr val="33CC33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5EBED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ja-JP" altLang="en-US" dirty="0"/>
            </a:p>
          </p:txBody>
        </p:sp>
        <p:sp>
          <p:nvSpPr>
            <p:cNvPr id="43" name="Text Box 11"/>
            <p:cNvSpPr txBox="1">
              <a:spLocks noChangeArrowheads="1"/>
            </p:cNvSpPr>
            <p:nvPr/>
          </p:nvSpPr>
          <p:spPr bwMode="auto">
            <a:xfrm rot="16200000">
              <a:off x="347" y="424"/>
              <a:ext cx="601" cy="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7150">
                  <a:solidFill>
                    <a:srgbClr val="00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>
              <a:spAutoFit/>
            </a:bodyPr>
            <a:lstStyle/>
            <a:p>
              <a:pPr eaLnBrk="1" hangingPunct="1">
                <a:spcBef>
                  <a:spcPct val="50000"/>
                </a:spcBef>
                <a:defRPr/>
              </a:pPr>
              <a:endParaRPr kumimoji="1" lang="en-US" altLang="en-US" sz="2000" b="1" dirty="0"/>
            </a:p>
            <a:p>
              <a:pPr eaLnBrk="1" hangingPunct="1">
                <a:spcBef>
                  <a:spcPct val="50000"/>
                </a:spcBef>
                <a:defRPr/>
              </a:pPr>
              <a:endParaRPr kumimoji="1" lang="ja-JP" altLang="en-US" sz="2000" b="1" dirty="0"/>
            </a:p>
          </p:txBody>
        </p:sp>
      </p:grpSp>
      <p:sp>
        <p:nvSpPr>
          <p:cNvPr id="49" name="Freeform 10"/>
          <p:cNvSpPr>
            <a:spLocks/>
          </p:cNvSpPr>
          <p:nvPr/>
        </p:nvSpPr>
        <p:spPr bwMode="auto">
          <a:xfrm>
            <a:off x="3124200" y="2209800"/>
            <a:ext cx="1577975" cy="1824038"/>
          </a:xfrm>
          <a:custGeom>
            <a:avLst/>
            <a:gdLst>
              <a:gd name="T0" fmla="*/ 0 w 2669"/>
              <a:gd name="T1" fmla="*/ 0 h 2175"/>
              <a:gd name="T2" fmla="*/ 195 w 2669"/>
              <a:gd name="T3" fmla="*/ 1136 h 2175"/>
              <a:gd name="T4" fmla="*/ 568 w 2669"/>
              <a:gd name="T5" fmla="*/ 1696 h 2175"/>
              <a:gd name="T6" fmla="*/ 1225 w 2669"/>
              <a:gd name="T7" fmla="*/ 2061 h 2175"/>
              <a:gd name="T8" fmla="*/ 2669 w 2669"/>
              <a:gd name="T9" fmla="*/ 2175 h 21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669" h="2175">
                <a:moveTo>
                  <a:pt x="0" y="0"/>
                </a:moveTo>
                <a:cubicBezTo>
                  <a:pt x="32" y="189"/>
                  <a:pt x="100" y="853"/>
                  <a:pt x="195" y="1136"/>
                </a:cubicBezTo>
                <a:cubicBezTo>
                  <a:pt x="290" y="1419"/>
                  <a:pt x="396" y="1542"/>
                  <a:pt x="568" y="1696"/>
                </a:cubicBezTo>
                <a:cubicBezTo>
                  <a:pt x="740" y="1850"/>
                  <a:pt x="875" y="1981"/>
                  <a:pt x="1225" y="2061"/>
                </a:cubicBezTo>
                <a:cubicBezTo>
                  <a:pt x="1575" y="2141"/>
                  <a:pt x="2368" y="2151"/>
                  <a:pt x="2669" y="2175"/>
                </a:cubicBezTo>
              </a:path>
            </a:pathLst>
          </a:custGeom>
          <a:noFill/>
          <a:ln w="57150" cap="flat" cmpd="sng">
            <a:solidFill>
              <a:srgbClr val="33CC33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5EBED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>
              <a:defRPr/>
            </a:pPr>
            <a:endParaRPr lang="ja-JP" altLang="en-US" dirty="0"/>
          </a:p>
        </p:txBody>
      </p:sp>
      <p:sp>
        <p:nvSpPr>
          <p:cNvPr id="5" name="左矢印 4"/>
          <p:cNvSpPr/>
          <p:nvPr/>
        </p:nvSpPr>
        <p:spPr>
          <a:xfrm rot="19443549">
            <a:off x="1041370" y="2700775"/>
            <a:ext cx="3036808" cy="380254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1" lang="ja-JP" altLang="en-US" dirty="0"/>
          </a:p>
        </p:txBody>
      </p:sp>
      <p:pic>
        <p:nvPicPr>
          <p:cNvPr id="66574" name="図 5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133600"/>
            <a:ext cx="842963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Oval 25"/>
          <p:cNvSpPr>
            <a:spLocks noChangeArrowheads="1"/>
          </p:cNvSpPr>
          <p:nvPr/>
        </p:nvSpPr>
        <p:spPr bwMode="auto">
          <a:xfrm>
            <a:off x="1981200" y="1676400"/>
            <a:ext cx="1141413" cy="304800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>
              <a:defRPr/>
            </a:pPr>
            <a:endParaRPr lang="ja-JP" altLang="en-US" dirty="0"/>
          </a:p>
        </p:txBody>
      </p:sp>
      <p:pic>
        <p:nvPicPr>
          <p:cNvPr id="44" name="図 15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4114800"/>
            <a:ext cx="304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Text Box 36"/>
          <p:cNvSpPr txBox="1">
            <a:spLocks noChangeArrowheads="1"/>
          </p:cNvSpPr>
          <p:nvPr/>
        </p:nvSpPr>
        <p:spPr bwMode="auto">
          <a:xfrm>
            <a:off x="228600" y="5181600"/>
            <a:ext cx="5667375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ja-JP" altLang="en-US" sz="3200" b="1" dirty="0">
                <a:solidFill>
                  <a:srgbClr val="FF0000"/>
                </a:solidFill>
              </a:rPr>
              <a:t>ペアー凝縮が発生するスケール</a:t>
            </a:r>
            <a:endParaRPr lang="en-US" altLang="ja-JP" sz="3200" b="1" dirty="0">
              <a:solidFill>
                <a:srgbClr val="FF0000"/>
              </a:solidFill>
            </a:endParaRPr>
          </a:p>
        </p:txBody>
      </p:sp>
      <p:pic>
        <p:nvPicPr>
          <p:cNvPr id="66578" name="図 38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5334000"/>
            <a:ext cx="2714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図 15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4114800"/>
            <a:ext cx="304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Oval 29"/>
          <p:cNvSpPr>
            <a:spLocks noChangeArrowheads="1"/>
          </p:cNvSpPr>
          <p:nvPr/>
        </p:nvSpPr>
        <p:spPr bwMode="auto">
          <a:xfrm>
            <a:off x="3962400" y="1676400"/>
            <a:ext cx="1219200" cy="3097213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>
              <a:defRPr/>
            </a:pPr>
            <a:endParaRPr lang="ja-JP" altLang="en-US" dirty="0"/>
          </a:p>
        </p:txBody>
      </p:sp>
      <p:pic>
        <p:nvPicPr>
          <p:cNvPr id="66581" name="図 2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381000"/>
            <a:ext cx="18161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82" name="テキスト ボックス 3"/>
          <p:cNvSpPr txBox="1">
            <a:spLocks noChangeArrowheads="1"/>
          </p:cNvSpPr>
          <p:nvPr/>
        </p:nvSpPr>
        <p:spPr bwMode="auto">
          <a:xfrm>
            <a:off x="4343400" y="914400"/>
            <a:ext cx="47355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ja-JP" altLang="en-US" sz="2800"/>
              <a:t>｀｀ウォーキングテクニカラー‘’</a:t>
            </a:r>
          </a:p>
        </p:txBody>
      </p:sp>
      <p:pic>
        <p:nvPicPr>
          <p:cNvPr id="66583" name="図 1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5257800"/>
            <a:ext cx="2438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図 15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4114800"/>
            <a:ext cx="304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Oval 25"/>
          <p:cNvSpPr>
            <a:spLocks noChangeArrowheads="1"/>
          </p:cNvSpPr>
          <p:nvPr/>
        </p:nvSpPr>
        <p:spPr bwMode="auto">
          <a:xfrm>
            <a:off x="762000" y="1752600"/>
            <a:ext cx="1141413" cy="304800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>
              <a:defRPr/>
            </a:pPr>
            <a:endParaRPr lang="ja-JP" altLang="en-US" dirty="0"/>
          </a:p>
        </p:txBody>
      </p:sp>
      <p:pic>
        <p:nvPicPr>
          <p:cNvPr id="66586" name="図 3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6019800"/>
            <a:ext cx="32004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87" name="図 5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6096000"/>
            <a:ext cx="10414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左右矢印 6"/>
          <p:cNvSpPr/>
          <p:nvPr/>
        </p:nvSpPr>
        <p:spPr>
          <a:xfrm>
            <a:off x="3200400" y="6019800"/>
            <a:ext cx="1216152" cy="484632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1" lang="ja-JP" altLang="en-US"/>
          </a:p>
        </p:txBody>
      </p:sp>
      <p:sp>
        <p:nvSpPr>
          <p:cNvPr id="48" name="Freeform 10"/>
          <p:cNvSpPr>
            <a:spLocks/>
          </p:cNvSpPr>
          <p:nvPr/>
        </p:nvSpPr>
        <p:spPr bwMode="auto">
          <a:xfrm>
            <a:off x="914400" y="3962400"/>
            <a:ext cx="3810000" cy="46038"/>
          </a:xfrm>
          <a:custGeom>
            <a:avLst/>
            <a:gdLst>
              <a:gd name="T0" fmla="*/ 0 w 2669"/>
              <a:gd name="T1" fmla="*/ 0 h 2175"/>
              <a:gd name="T2" fmla="*/ 195 w 2669"/>
              <a:gd name="T3" fmla="*/ 1136 h 2175"/>
              <a:gd name="T4" fmla="*/ 568 w 2669"/>
              <a:gd name="T5" fmla="*/ 1696 h 2175"/>
              <a:gd name="T6" fmla="*/ 1225 w 2669"/>
              <a:gd name="T7" fmla="*/ 2061 h 2175"/>
              <a:gd name="T8" fmla="*/ 2669 w 2669"/>
              <a:gd name="T9" fmla="*/ 2175 h 21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669" h="2175">
                <a:moveTo>
                  <a:pt x="0" y="0"/>
                </a:moveTo>
                <a:cubicBezTo>
                  <a:pt x="32" y="189"/>
                  <a:pt x="100" y="853"/>
                  <a:pt x="195" y="1136"/>
                </a:cubicBezTo>
                <a:cubicBezTo>
                  <a:pt x="290" y="1419"/>
                  <a:pt x="396" y="1542"/>
                  <a:pt x="568" y="1696"/>
                </a:cubicBezTo>
                <a:cubicBezTo>
                  <a:pt x="740" y="1850"/>
                  <a:pt x="875" y="1981"/>
                  <a:pt x="1225" y="2061"/>
                </a:cubicBezTo>
                <a:cubicBezTo>
                  <a:pt x="1575" y="2141"/>
                  <a:pt x="2368" y="2151"/>
                  <a:pt x="2669" y="2175"/>
                </a:cubicBezTo>
              </a:path>
            </a:pathLst>
          </a:custGeom>
          <a:noFill/>
          <a:ln w="57150" cap="flat" cmpd="sng">
            <a:solidFill>
              <a:srgbClr val="33CC33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5EBED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>
              <a:defRPr/>
            </a:pPr>
            <a:endParaRPr lang="ja-JP" altLang="en-US" dirty="0"/>
          </a:p>
        </p:txBody>
      </p:sp>
      <p:pic>
        <p:nvPicPr>
          <p:cNvPr id="66590" name="図 2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4724400"/>
            <a:ext cx="776288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91" name="図 2" descr="latex-image-1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447800"/>
            <a:ext cx="3560763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92" name="図 7" descr="latex-image-1.pd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2438400"/>
            <a:ext cx="1138238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93" name="テキスト ボックス 9"/>
          <p:cNvSpPr txBox="1">
            <a:spLocks noChangeArrowheads="1"/>
          </p:cNvSpPr>
          <p:nvPr/>
        </p:nvSpPr>
        <p:spPr bwMode="auto">
          <a:xfrm>
            <a:off x="6477000" y="2895600"/>
            <a:ext cx="25050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800"/>
              <a:t>Miransky　</a:t>
            </a:r>
            <a:r>
              <a:rPr lang="ja-JP" altLang="en-US" sz="1800"/>
              <a:t>スケーリング</a:t>
            </a:r>
          </a:p>
        </p:txBody>
      </p:sp>
      <p:sp>
        <p:nvSpPr>
          <p:cNvPr id="66594" name="テキスト ボックス 51"/>
          <p:cNvSpPr txBox="1">
            <a:spLocks noChangeArrowheads="1"/>
          </p:cNvSpPr>
          <p:nvPr/>
        </p:nvSpPr>
        <p:spPr bwMode="auto">
          <a:xfrm>
            <a:off x="152400" y="3657600"/>
            <a:ext cx="1066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3200" b="1"/>
              <a:t>α</a:t>
            </a:r>
            <a:r>
              <a:rPr lang="en-US" altLang="ja-JP" sz="3200" b="1" baseline="-25000"/>
              <a:t>cr</a:t>
            </a:r>
            <a:endParaRPr lang="ja-JP" altLang="en-US" sz="3200" b="1" baseline="-25000"/>
          </a:p>
        </p:txBody>
      </p:sp>
      <p:sp>
        <p:nvSpPr>
          <p:cNvPr id="66595" name="テキスト ボックス 52"/>
          <p:cNvSpPr txBox="1">
            <a:spLocks noChangeArrowheads="1"/>
          </p:cNvSpPr>
          <p:nvPr/>
        </p:nvSpPr>
        <p:spPr bwMode="auto">
          <a:xfrm>
            <a:off x="381000" y="1143000"/>
            <a:ext cx="1066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3200" b="1"/>
              <a:t>α</a:t>
            </a:r>
            <a:endParaRPr lang="ja-JP" altLang="en-US" sz="3200" b="1" baseline="-25000"/>
          </a:p>
        </p:txBody>
      </p:sp>
      <p:pic>
        <p:nvPicPr>
          <p:cNvPr id="66596" name="図 53" descr="latex-image-1.pdf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2438400"/>
            <a:ext cx="14351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97" name="テキスト ボックス 1"/>
          <p:cNvSpPr txBox="1">
            <a:spLocks noChangeArrowheads="1"/>
          </p:cNvSpPr>
          <p:nvPr/>
        </p:nvSpPr>
        <p:spPr bwMode="auto">
          <a:xfrm>
            <a:off x="6858000" y="4343400"/>
            <a:ext cx="21653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/>
              <a:t>格子理論</a:t>
            </a:r>
            <a:r>
              <a:rPr lang="ja-JP" altLang="en-US" sz="1800"/>
              <a:t>で計算機</a:t>
            </a:r>
            <a:endParaRPr lang="en-US" altLang="ja-JP" sz="1800"/>
          </a:p>
          <a:p>
            <a:r>
              <a:rPr lang="ja-JP" altLang="en-US" sz="1800"/>
              <a:t>シミュレーション検証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5" grpId="1" animBg="1"/>
      <p:bldP spid="38" grpId="0" animBg="1"/>
      <p:bldP spid="38" grpId="1" animBg="1"/>
      <p:bldP spid="45" grpId="0" animBg="1"/>
      <p:bldP spid="46" grpId="0" animBg="1"/>
      <p:bldP spid="46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Oval 11"/>
          <p:cNvSpPr>
            <a:spLocks noChangeArrowheads="1"/>
          </p:cNvSpPr>
          <p:nvPr/>
        </p:nvSpPr>
        <p:spPr bwMode="auto">
          <a:xfrm>
            <a:off x="1676400" y="4343400"/>
            <a:ext cx="5257800" cy="22860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>
              <a:solidFill>
                <a:srgbClr val="FFFFFF"/>
              </a:solidFill>
            </a:endParaRPr>
          </a:p>
        </p:txBody>
      </p:sp>
      <p:sp>
        <p:nvSpPr>
          <p:cNvPr id="39938" name="Text Box 6"/>
          <p:cNvSpPr>
            <a:spLocks noGrp="1" noChangeArrowheads="1"/>
          </p:cNvSpPr>
          <p:nvPr>
            <p:ph idx="1"/>
          </p:nvPr>
        </p:nvSpPr>
        <p:spPr>
          <a:xfrm>
            <a:off x="12700" y="1066800"/>
            <a:ext cx="9144000" cy="4525963"/>
          </a:xfrm>
        </p:spPr>
        <p:txBody>
          <a:bodyPr/>
          <a:lstStyle/>
          <a:p>
            <a:pPr>
              <a:buFontTx/>
              <a:buNone/>
              <a:defRPr/>
            </a:pPr>
            <a:r>
              <a:rPr lang="en-US" altLang="ja-JP" dirty="0">
                <a:latin typeface="Corbel" charset="0"/>
                <a:ea typeface="ＭＳ ゴシック" charset="0"/>
              </a:rPr>
              <a:t>               </a:t>
            </a:r>
            <a:r>
              <a:rPr lang="ja-JP" altLang="en-US" dirty="0">
                <a:latin typeface="Corbel" charset="0"/>
                <a:ea typeface="ＭＳ ゴシック" charset="0"/>
              </a:rPr>
              <a:t>　</a:t>
            </a:r>
            <a:r>
              <a:rPr lang="en-US" altLang="ja-JP" dirty="0">
                <a:latin typeface="Corbel" charset="0"/>
                <a:ea typeface="ＭＳ ゴシック" charset="0"/>
              </a:rPr>
              <a:t> </a:t>
            </a:r>
            <a:r>
              <a:rPr lang="ja-JP" altLang="en-US" dirty="0">
                <a:latin typeface="Corbel" charset="0"/>
                <a:ea typeface="ＭＳ ゴシック" charset="0"/>
              </a:rPr>
              <a:t>　</a:t>
            </a:r>
            <a:r>
              <a:rPr lang="ja-JP" altLang="en-US" sz="6000" b="1" dirty="0">
                <a:latin typeface="Corbel" charset="0"/>
                <a:ea typeface="ＭＳ ゴシック" charset="0"/>
              </a:rPr>
              <a:t>質量の起源？</a:t>
            </a:r>
            <a:endParaRPr lang="en-US" altLang="ja-JP" sz="6000" b="1" dirty="0">
              <a:latin typeface="Corbel" charset="0"/>
              <a:ea typeface="ＭＳ ゴシック" charset="0"/>
            </a:endParaRPr>
          </a:p>
          <a:p>
            <a:pPr>
              <a:buFontTx/>
              <a:buNone/>
              <a:defRPr/>
            </a:pPr>
            <a:r>
              <a:rPr lang="en-US" altLang="ja-JP" sz="6000" b="1" dirty="0">
                <a:latin typeface="Corbel" charset="0"/>
                <a:ea typeface="ＭＳ ゴシック" charset="0"/>
              </a:rPr>
              <a:t>          </a:t>
            </a:r>
            <a:r>
              <a:rPr lang="ja-JP" altLang="en-US" sz="6000" b="1" dirty="0">
                <a:latin typeface="Corbel" charset="0"/>
                <a:ea typeface="ＭＳ ゴシック" charset="0"/>
              </a:rPr>
              <a:t>　　</a:t>
            </a:r>
            <a:endParaRPr lang="en-US" altLang="ja-JP" sz="6000" b="1" dirty="0">
              <a:latin typeface="Corbel" charset="0"/>
              <a:ea typeface="ＭＳ ゴシック" charset="0"/>
            </a:endParaRPr>
          </a:p>
        </p:txBody>
      </p:sp>
      <p:sp>
        <p:nvSpPr>
          <p:cNvPr id="67587" name="AutoShape 8"/>
          <p:cNvSpPr>
            <a:spLocks noChangeArrowheads="1"/>
          </p:cNvSpPr>
          <p:nvPr/>
        </p:nvSpPr>
        <p:spPr bwMode="auto">
          <a:xfrm>
            <a:off x="3124200" y="2514600"/>
            <a:ext cx="485775" cy="1447800"/>
          </a:xfrm>
          <a:prstGeom prst="upArrow">
            <a:avLst>
              <a:gd name="adj1" fmla="val 50000"/>
              <a:gd name="adj2" fmla="val 7451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endParaRPr lang="ja-JP" altLang="en-US">
              <a:solidFill>
                <a:srgbClr val="FFFFFF"/>
              </a:solidFill>
            </a:endParaRPr>
          </a:p>
        </p:txBody>
      </p:sp>
      <p:sp>
        <p:nvSpPr>
          <p:cNvPr id="67588" name="Text Box 9"/>
          <p:cNvSpPr txBox="1">
            <a:spLocks noChangeArrowheads="1"/>
          </p:cNvSpPr>
          <p:nvPr/>
        </p:nvSpPr>
        <p:spPr bwMode="auto">
          <a:xfrm>
            <a:off x="2590800" y="4572000"/>
            <a:ext cx="41910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kumimoji="0" lang="ja-JP" altLang="en-US" sz="4800">
                <a:solidFill>
                  <a:srgbClr val="161616"/>
                </a:solidFill>
              </a:rPr>
              <a:t>ヒッグス粒子</a:t>
            </a:r>
            <a:endParaRPr kumimoji="0" lang="en-US" altLang="ja-JP" sz="4800">
              <a:solidFill>
                <a:srgbClr val="161616"/>
              </a:solidFill>
            </a:endParaRPr>
          </a:p>
          <a:p>
            <a:r>
              <a:rPr kumimoji="0" lang="ja-JP" altLang="en-US" sz="4800">
                <a:solidFill>
                  <a:srgbClr val="161616"/>
                </a:solidFill>
              </a:rPr>
              <a:t>真空凝縮</a:t>
            </a:r>
            <a:r>
              <a:rPr kumimoji="0" lang="en-US" altLang="ja-JP" sz="4800">
                <a:solidFill>
                  <a:srgbClr val="161616"/>
                </a:solidFill>
              </a:rPr>
              <a:t> </a:t>
            </a:r>
          </a:p>
        </p:txBody>
      </p:sp>
      <p:pic>
        <p:nvPicPr>
          <p:cNvPr id="67589" name="図 5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5562600"/>
            <a:ext cx="431800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90" name="図 1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6096000"/>
            <a:ext cx="2489200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91" name="図 2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2667000"/>
            <a:ext cx="306070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92" name="図 4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3276600"/>
            <a:ext cx="461010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93" name="テキスト ボックス 5"/>
          <p:cNvSpPr txBox="1">
            <a:spLocks noChangeArrowheads="1"/>
          </p:cNvSpPr>
          <p:nvPr/>
        </p:nvSpPr>
        <p:spPr bwMode="auto">
          <a:xfrm>
            <a:off x="304800" y="2819400"/>
            <a:ext cx="22875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ja-JP" altLang="en-US" sz="1800">
                <a:solidFill>
                  <a:srgbClr val="FFFFFF"/>
                </a:solidFill>
              </a:rPr>
              <a:t>ヒッグスとの結合定数</a:t>
            </a:r>
            <a:endParaRPr lang="en-US" altLang="ja-JP" sz="1800">
              <a:solidFill>
                <a:srgbClr val="FFFFFF"/>
              </a:solidFill>
            </a:endParaRPr>
          </a:p>
          <a:p>
            <a:endParaRPr lang="ja-JP" altLang="en-US" sz="1800">
              <a:solidFill>
                <a:srgbClr val="FFFFFF"/>
              </a:solidFill>
            </a:endParaRPr>
          </a:p>
        </p:txBody>
      </p:sp>
      <p:pic>
        <p:nvPicPr>
          <p:cNvPr id="67594" name="図 7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200400"/>
            <a:ext cx="2109788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9385190"/>
      </p:ext>
    </p:extLst>
  </p:cSld>
  <p:clrMapOvr>
    <a:masterClrMapping/>
  </p:clrMapOvr>
  <p:transition spd="slow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81000" y="-381000"/>
            <a:ext cx="8229600" cy="4752996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ja-JP" altLang="en-US" dirty="0">
                <a:cs typeface="+mj-cs"/>
              </a:rPr>
              <a:t>ヒッグス粒子は素粒子か？</a:t>
            </a:r>
          </a:p>
        </p:txBody>
      </p:sp>
      <p:pic>
        <p:nvPicPr>
          <p:cNvPr id="3" name="図 2" descr="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352800"/>
            <a:ext cx="2378075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正方形/長方形 3"/>
          <p:cNvSpPr>
            <a:spLocks noChangeArrowheads="1"/>
          </p:cNvSpPr>
          <p:nvPr/>
        </p:nvSpPr>
        <p:spPr bwMode="auto">
          <a:xfrm>
            <a:off x="2819400" y="6500813"/>
            <a:ext cx="5638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ja-JP"/>
              <a:t>http://www.sci.nagoya-u.ac.jp/kouhou/15/p3.html</a:t>
            </a:r>
            <a:endParaRPr lang="ja-JP" altLang="en-US"/>
          </a:p>
        </p:txBody>
      </p:sp>
      <p:sp>
        <p:nvSpPr>
          <p:cNvPr id="6" name="テキスト ボックス 5"/>
          <p:cNvSpPr txBox="1">
            <a:spLocks noChangeArrowheads="1"/>
          </p:cNvSpPr>
          <p:nvPr/>
        </p:nvSpPr>
        <p:spPr bwMode="auto">
          <a:xfrm>
            <a:off x="1447800" y="1524000"/>
            <a:ext cx="58324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ja-JP" altLang="en-US" sz="4800"/>
              <a:t>より基本的な理論　？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/>
          <p:cNvSpPr/>
          <p:nvPr/>
        </p:nvSpPr>
        <p:spPr>
          <a:xfrm>
            <a:off x="0" y="5960533"/>
            <a:ext cx="9144000" cy="914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6081" name="Rectangle 2"/>
          <p:cNvSpPr>
            <a:spLocks noChangeArrowheads="1"/>
          </p:cNvSpPr>
          <p:nvPr/>
        </p:nvSpPr>
        <p:spPr bwMode="auto">
          <a:xfrm>
            <a:off x="0" y="152400"/>
            <a:ext cx="6400800" cy="7620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pic>
        <p:nvPicPr>
          <p:cNvPr id="46082" name="Picture 3" descr="TP_tmp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743200"/>
            <a:ext cx="490220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3" name="Picture 4" descr="TP_tmp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257800"/>
            <a:ext cx="467360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4" name="Picture 5" descr="TP_tmp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4648200"/>
            <a:ext cx="54864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5" name="Picture 6" descr="TP_tmp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905000"/>
            <a:ext cx="62738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6" name="Text Box 7"/>
          <p:cNvSpPr txBox="1">
            <a:spLocks noChangeArrowheads="1"/>
          </p:cNvSpPr>
          <p:nvPr/>
        </p:nvSpPr>
        <p:spPr bwMode="auto">
          <a:xfrm>
            <a:off x="7162800" y="3276600"/>
            <a:ext cx="19812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kumimoji="0" lang="en-US" altLang="ja-JP" sz="3200" b="1"/>
              <a:t>X  2600</a:t>
            </a:r>
          </a:p>
        </p:txBody>
      </p:sp>
      <p:sp>
        <p:nvSpPr>
          <p:cNvPr id="46087" name="AutoShape 8"/>
          <p:cNvSpPr>
            <a:spLocks noChangeArrowheads="1"/>
          </p:cNvSpPr>
          <p:nvPr/>
        </p:nvSpPr>
        <p:spPr bwMode="auto">
          <a:xfrm rot="-5400000">
            <a:off x="5548313" y="3062287"/>
            <a:ext cx="2590800" cy="733425"/>
          </a:xfrm>
          <a:prstGeom prst="curvedUpArrow">
            <a:avLst>
              <a:gd name="adj1" fmla="val 70649"/>
              <a:gd name="adj2" fmla="val 141299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46088" name="Text Box 9"/>
          <p:cNvSpPr txBox="1">
            <a:spLocks noChangeArrowheads="1"/>
          </p:cNvSpPr>
          <p:nvPr/>
        </p:nvSpPr>
        <p:spPr bwMode="auto">
          <a:xfrm>
            <a:off x="76200" y="304800"/>
            <a:ext cx="6858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kumimoji="0" lang="en-US" altLang="ja-JP" sz="3200" b="1"/>
              <a:t>Technicolor: a Scale-Up of QCD</a:t>
            </a:r>
          </a:p>
        </p:txBody>
      </p:sp>
      <p:pic>
        <p:nvPicPr>
          <p:cNvPr id="46089" name="Picture 10" descr="TP_tmp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657600"/>
            <a:ext cx="158115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90" name="Line 11"/>
          <p:cNvSpPr>
            <a:spLocks noChangeShapeType="1"/>
          </p:cNvSpPr>
          <p:nvPr/>
        </p:nvSpPr>
        <p:spPr bwMode="auto">
          <a:xfrm flipV="1">
            <a:off x="3048000" y="3276600"/>
            <a:ext cx="228600" cy="457200"/>
          </a:xfrm>
          <a:prstGeom prst="line">
            <a:avLst/>
          </a:prstGeom>
          <a:noFill/>
          <a:ln w="38100">
            <a:solidFill>
              <a:srgbClr val="66CC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46091" name="Line 12"/>
          <p:cNvSpPr>
            <a:spLocks noChangeShapeType="1"/>
          </p:cNvSpPr>
          <p:nvPr/>
        </p:nvSpPr>
        <p:spPr bwMode="auto">
          <a:xfrm flipH="1" flipV="1">
            <a:off x="3657600" y="3200400"/>
            <a:ext cx="838200" cy="762000"/>
          </a:xfrm>
          <a:prstGeom prst="line">
            <a:avLst/>
          </a:prstGeom>
          <a:noFill/>
          <a:ln w="38100">
            <a:solidFill>
              <a:srgbClr val="66CC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pic>
        <p:nvPicPr>
          <p:cNvPr id="46092" name="Picture 13" descr="TP_tmp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6025" y="3662363"/>
            <a:ext cx="74295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93" name="Rectangle 14"/>
          <p:cNvSpPr>
            <a:spLocks noChangeArrowheads="1"/>
          </p:cNvSpPr>
          <p:nvPr/>
        </p:nvSpPr>
        <p:spPr bwMode="auto">
          <a:xfrm>
            <a:off x="6096000" y="228600"/>
            <a:ext cx="33528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ja-JP" b="1">
                <a:solidFill>
                  <a:srgbClr val="008000"/>
                </a:solidFill>
              </a:rPr>
              <a:t>S. Weinberg (1976)</a:t>
            </a:r>
          </a:p>
          <a:p>
            <a:pPr algn="ctr"/>
            <a:r>
              <a:rPr lang="en-US" altLang="ja-JP" b="1">
                <a:solidFill>
                  <a:srgbClr val="008000"/>
                </a:solidFill>
              </a:rPr>
              <a:t>L. Susskind (1979)</a:t>
            </a:r>
          </a:p>
        </p:txBody>
      </p:sp>
      <p:pic>
        <p:nvPicPr>
          <p:cNvPr id="46094" name="図 2" descr="latex-image-1.pdf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143000"/>
            <a:ext cx="6456363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5" name="図 1" descr="latex-image-1.pdf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1676400"/>
            <a:ext cx="1905000" cy="39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6" name="図 3" descr="latex-image-1.pdf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524000"/>
            <a:ext cx="992188" cy="33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7" name="図 4" descr="latex-image-1.pdf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554163"/>
            <a:ext cx="1143000" cy="334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テキスト ボックス 1"/>
          <p:cNvSpPr txBox="1"/>
          <p:nvPr/>
        </p:nvSpPr>
        <p:spPr>
          <a:xfrm>
            <a:off x="228600" y="6248400"/>
            <a:ext cx="16390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/>
              <a:t>Solution to </a:t>
            </a:r>
            <a:endParaRPr kumimoji="1" lang="ja-JP" altLang="en-US" sz="2400" dirty="0"/>
          </a:p>
        </p:txBody>
      </p:sp>
      <p:pic>
        <p:nvPicPr>
          <p:cNvPr id="3" name="図 2" descr="latex-image-1.pdf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6172200"/>
            <a:ext cx="3060404" cy="524292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5181600" y="6172200"/>
            <a:ext cx="6206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/>
              <a:t>not</a:t>
            </a:r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pic>
        <p:nvPicPr>
          <p:cNvPr id="5" name="図 4" descr="latex-image-1.pdf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6172200"/>
            <a:ext cx="2743200" cy="594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06034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/>
          <p:cNvSpPr/>
          <p:nvPr/>
        </p:nvSpPr>
        <p:spPr>
          <a:xfrm>
            <a:off x="685800" y="381000"/>
            <a:ext cx="7543800" cy="914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en-US" altLang="ja-JP" dirty="0">
                <a:solidFill>
                  <a:srgbClr val="000000"/>
                </a:solidFill>
              </a:rPr>
              <a:t>TC was killed 3 times</a:t>
            </a:r>
            <a:endParaRPr lang="ja-JP" altLang="en-US" dirty="0">
              <a:solidFill>
                <a:srgbClr val="000000"/>
              </a:solidFill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81000" y="1600200"/>
            <a:ext cx="8229600" cy="4687888"/>
          </a:xfrm>
        </p:spPr>
        <p:txBody>
          <a:bodyPr/>
          <a:lstStyle/>
          <a:p>
            <a:pPr>
              <a:defRPr/>
            </a:pPr>
            <a:r>
              <a:rPr lang="en-US" altLang="ja-JP" dirty="0"/>
              <a:t>FCNC </a:t>
            </a:r>
          </a:p>
          <a:p>
            <a:pPr marL="0" indent="0">
              <a:buFont typeface="Wingdings" charset="0"/>
              <a:buNone/>
              <a:defRPr/>
            </a:pPr>
            <a:endParaRPr lang="en-US" altLang="ja-JP" dirty="0"/>
          </a:p>
          <a:p>
            <a:pPr>
              <a:defRPr/>
            </a:pPr>
            <a:r>
              <a:rPr lang="en-US" altLang="ja-JP" dirty="0"/>
              <a:t>S,T,U parameters</a:t>
            </a:r>
          </a:p>
          <a:p>
            <a:pPr marL="0" indent="0">
              <a:buFont typeface="Wingdings" charset="0"/>
              <a:buNone/>
              <a:defRPr/>
            </a:pPr>
            <a:endParaRPr lang="en-US" altLang="ja-JP" dirty="0"/>
          </a:p>
          <a:p>
            <a:pPr marL="0" indent="0">
              <a:buFont typeface="Wingdings" charset="0"/>
              <a:buNone/>
              <a:defRPr/>
            </a:pPr>
            <a:r>
              <a:rPr lang="en-US" altLang="ja-JP" dirty="0"/>
              <a:t>        </a:t>
            </a:r>
          </a:p>
          <a:p>
            <a:pPr>
              <a:defRPr/>
            </a:pPr>
            <a:r>
              <a:rPr lang="en-US" altLang="ja-JP" dirty="0"/>
              <a:t>125 </a:t>
            </a:r>
            <a:r>
              <a:rPr lang="en-US" altLang="ja-JP" dirty="0" err="1"/>
              <a:t>GeV</a:t>
            </a:r>
            <a:r>
              <a:rPr lang="en-US" altLang="ja-JP" dirty="0"/>
              <a:t> Higgs</a:t>
            </a:r>
          </a:p>
          <a:p>
            <a:pPr marL="0" indent="0">
              <a:buFont typeface="Wingdings" charset="0"/>
              <a:buNone/>
              <a:defRPr/>
            </a:pPr>
            <a:r>
              <a:rPr lang="en-US" altLang="ja-JP" dirty="0"/>
              <a:t> </a:t>
            </a:r>
          </a:p>
        </p:txBody>
      </p:sp>
      <p:pic>
        <p:nvPicPr>
          <p:cNvPr id="47110" name="図 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057400"/>
            <a:ext cx="2971800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1" name="図 6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4051300"/>
            <a:ext cx="1828800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2" name="図 8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5334000"/>
            <a:ext cx="4343400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テキスト ボックス 9"/>
          <p:cNvSpPr txBox="1">
            <a:spLocks noChangeArrowheads="1"/>
          </p:cNvSpPr>
          <p:nvPr/>
        </p:nvSpPr>
        <p:spPr bwMode="auto">
          <a:xfrm>
            <a:off x="5638800" y="1676400"/>
            <a:ext cx="22828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3200">
                <a:solidFill>
                  <a:srgbClr val="FF0000"/>
                </a:solidFill>
              </a:rPr>
              <a:t>Walking TC</a:t>
            </a:r>
            <a:endParaRPr lang="ja-JP" altLang="en-US" sz="3200">
              <a:solidFill>
                <a:srgbClr val="FF0000"/>
              </a:solidFill>
            </a:endParaRPr>
          </a:p>
        </p:txBody>
      </p:sp>
      <p:sp>
        <p:nvSpPr>
          <p:cNvPr id="11" name="テキスト ボックス 10"/>
          <p:cNvSpPr txBox="1">
            <a:spLocks noChangeArrowheads="1"/>
          </p:cNvSpPr>
          <p:nvPr/>
        </p:nvSpPr>
        <p:spPr bwMode="auto">
          <a:xfrm>
            <a:off x="5791200" y="4648200"/>
            <a:ext cx="2282596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3200" dirty="0">
                <a:solidFill>
                  <a:srgbClr val="FF0000"/>
                </a:solidFill>
              </a:rPr>
              <a:t>Walking TC</a:t>
            </a:r>
          </a:p>
        </p:txBody>
      </p:sp>
      <p:sp>
        <p:nvSpPr>
          <p:cNvPr id="12" name="テキスト ボックス 11"/>
          <p:cNvSpPr txBox="1">
            <a:spLocks noChangeArrowheads="1"/>
          </p:cNvSpPr>
          <p:nvPr/>
        </p:nvSpPr>
        <p:spPr bwMode="auto">
          <a:xfrm>
            <a:off x="5343525" y="2819400"/>
            <a:ext cx="3825875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3200">
                <a:solidFill>
                  <a:srgbClr val="FF0000"/>
                </a:solidFill>
              </a:rPr>
              <a:t>(Holographic)</a:t>
            </a:r>
          </a:p>
          <a:p>
            <a:r>
              <a:rPr lang="en-US" altLang="ja-JP" sz="3200">
                <a:solidFill>
                  <a:srgbClr val="FF0000"/>
                </a:solidFill>
              </a:rPr>
              <a:t>Walking TC</a:t>
            </a:r>
          </a:p>
          <a:p>
            <a:r>
              <a:rPr kumimoji="0" lang="en-US" altLang="ja-JP" sz="3200">
                <a:solidFill>
                  <a:srgbClr val="000000"/>
                </a:solidFill>
              </a:rPr>
              <a:t>[and/or </a:t>
            </a:r>
            <a:r>
              <a:rPr kumimoji="0" lang="en-US" altLang="ja-JP" sz="3200">
                <a:solidFill>
                  <a:srgbClr val="FF0000"/>
                </a:solidFill>
              </a:rPr>
              <a:t>ETC effects</a:t>
            </a:r>
            <a:r>
              <a:rPr kumimoji="0" lang="en-US" altLang="ja-JP" sz="3200">
                <a:solidFill>
                  <a:srgbClr val="000000"/>
                </a:solidFill>
              </a:rPr>
              <a:t>]</a:t>
            </a:r>
            <a:endParaRPr lang="ja-JP" altLang="en-US" sz="3200">
              <a:solidFill>
                <a:srgbClr val="000000"/>
              </a:solidFill>
            </a:endParaRPr>
          </a:p>
        </p:txBody>
      </p:sp>
      <p:pic>
        <p:nvPicPr>
          <p:cNvPr id="13" name="図 12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286000"/>
            <a:ext cx="1490663" cy="45085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  <p:sp>
        <p:nvSpPr>
          <p:cNvPr id="8" name="右矢印 7"/>
          <p:cNvSpPr/>
          <p:nvPr/>
        </p:nvSpPr>
        <p:spPr>
          <a:xfrm>
            <a:off x="4495800" y="1752600"/>
            <a:ext cx="978408" cy="4846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1" lang="ja-JP" altLang="en-US"/>
          </a:p>
        </p:txBody>
      </p:sp>
      <p:sp>
        <p:nvSpPr>
          <p:cNvPr id="14" name="右矢印 13"/>
          <p:cNvSpPr/>
          <p:nvPr/>
        </p:nvSpPr>
        <p:spPr>
          <a:xfrm>
            <a:off x="4419600" y="2895600"/>
            <a:ext cx="978408" cy="4846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1" lang="ja-JP" altLang="en-US"/>
          </a:p>
        </p:txBody>
      </p:sp>
      <p:sp>
        <p:nvSpPr>
          <p:cNvPr id="15" name="右矢印 14"/>
          <p:cNvSpPr/>
          <p:nvPr/>
        </p:nvSpPr>
        <p:spPr>
          <a:xfrm>
            <a:off x="4495800" y="4724400"/>
            <a:ext cx="978408" cy="4846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1" lang="ja-JP" altLang="en-US"/>
          </a:p>
        </p:txBody>
      </p:sp>
      <p:pic>
        <p:nvPicPr>
          <p:cNvPr id="47120" name="図 3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505200"/>
            <a:ext cx="49530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図 3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5791200"/>
            <a:ext cx="853503" cy="389317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6477000" y="5257801"/>
            <a:ext cx="1219200" cy="646331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dirty="0"/>
              <a:t>scale inv.</a:t>
            </a:r>
            <a:endParaRPr lang="ja-JP" altLang="en-US" dirty="0"/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067474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2"/>
          <p:cNvSpPr>
            <a:spLocks noChangeArrowheads="1"/>
          </p:cNvSpPr>
          <p:nvPr/>
        </p:nvSpPr>
        <p:spPr bwMode="auto">
          <a:xfrm>
            <a:off x="0" y="3581400"/>
            <a:ext cx="1676400" cy="6858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58370" name="Rectangle 3"/>
          <p:cNvSpPr>
            <a:spLocks noChangeArrowheads="1"/>
          </p:cNvSpPr>
          <p:nvPr/>
        </p:nvSpPr>
        <p:spPr bwMode="auto">
          <a:xfrm>
            <a:off x="152400" y="152400"/>
            <a:ext cx="3733800" cy="7620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0724" name="Rectangle 4"/>
          <p:cNvSpPr>
            <a:spLocks noGrp="1" noChangeArrowheads="1"/>
          </p:cNvSpPr>
          <p:nvPr>
            <p:ph type="title"/>
          </p:nvPr>
        </p:nvSpPr>
        <p:spPr>
          <a:xfrm>
            <a:off x="152400" y="3657600"/>
            <a:ext cx="2514600" cy="533400"/>
          </a:xfrm>
        </p:spPr>
        <p:txBody>
          <a:bodyPr/>
          <a:lstStyle/>
          <a:p>
            <a:pPr algn="l" fontAlgn="auto">
              <a:spcAft>
                <a:spcPts val="0"/>
              </a:spcAft>
              <a:defRPr/>
            </a:pPr>
            <a:r>
              <a:rPr lang="en-US" altLang="ja-JP" sz="2800" b="1" dirty="0">
                <a:effectLst>
                  <a:glow rad="101600">
                    <a:schemeClr val="bg2">
                      <a:tint val="20000"/>
                      <a:alpha val="60000"/>
                    </a:schemeClr>
                  </a:glow>
                </a:effectLst>
                <a:cs typeface="+mj-cs"/>
              </a:rPr>
              <a:t>FCNC</a:t>
            </a:r>
            <a:r>
              <a:rPr lang="en-US" altLang="ja-JP" sz="2800" dirty="0">
                <a:effectLst>
                  <a:glow rad="101600">
                    <a:schemeClr val="bg2">
                      <a:tint val="20000"/>
                      <a:alpha val="60000"/>
                    </a:schemeClr>
                  </a:glow>
                </a:effectLst>
                <a:cs typeface="+mj-cs"/>
              </a:rPr>
              <a:t> </a:t>
            </a:r>
          </a:p>
        </p:txBody>
      </p:sp>
      <p:sp>
        <p:nvSpPr>
          <p:cNvPr id="58372" name="Line 5"/>
          <p:cNvSpPr>
            <a:spLocks noChangeShapeType="1"/>
          </p:cNvSpPr>
          <p:nvPr/>
        </p:nvSpPr>
        <p:spPr bwMode="auto">
          <a:xfrm>
            <a:off x="6477000" y="2514600"/>
            <a:ext cx="1219200" cy="914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58373" name="Line 6"/>
          <p:cNvSpPr>
            <a:spLocks noChangeShapeType="1"/>
          </p:cNvSpPr>
          <p:nvPr/>
        </p:nvSpPr>
        <p:spPr bwMode="auto">
          <a:xfrm flipH="1">
            <a:off x="6553200" y="2438400"/>
            <a:ext cx="1038225" cy="9191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58374" name="Text Box 7"/>
          <p:cNvSpPr txBox="1">
            <a:spLocks noChangeArrowheads="1"/>
          </p:cNvSpPr>
          <p:nvPr/>
        </p:nvSpPr>
        <p:spPr bwMode="auto">
          <a:xfrm>
            <a:off x="6172200" y="2133600"/>
            <a:ext cx="685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kumimoji="0" lang="en-US" altLang="ja-JP" sz="1800" b="1"/>
              <a:t>q</a:t>
            </a:r>
            <a:r>
              <a:rPr kumimoji="0" lang="en-US" altLang="ja-JP" sz="1800" b="1" baseline="-25000"/>
              <a:t>R</a:t>
            </a:r>
            <a:r>
              <a:rPr kumimoji="0" lang="en-US" altLang="ja-JP" sz="1800" b="1"/>
              <a:t>,l</a:t>
            </a:r>
            <a:r>
              <a:rPr kumimoji="0" lang="en-US" altLang="ja-JP" sz="1800" b="1" baseline="-25000"/>
              <a:t>R</a:t>
            </a:r>
          </a:p>
        </p:txBody>
      </p:sp>
      <p:sp>
        <p:nvSpPr>
          <p:cNvPr id="58375" name="Text Box 8"/>
          <p:cNvSpPr txBox="1">
            <a:spLocks noChangeArrowheads="1"/>
          </p:cNvSpPr>
          <p:nvPr/>
        </p:nvSpPr>
        <p:spPr bwMode="auto">
          <a:xfrm>
            <a:off x="6324600" y="3124200"/>
            <a:ext cx="6381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kumimoji="0" lang="en-US" altLang="ja-JP" sz="1800" b="1"/>
              <a:t>q</a:t>
            </a:r>
            <a:r>
              <a:rPr kumimoji="0" lang="en-US" altLang="ja-JP" sz="1800" b="1" baseline="-25000"/>
              <a:t>L</a:t>
            </a:r>
            <a:r>
              <a:rPr kumimoji="0" lang="en-US" altLang="ja-JP" sz="1800" b="1"/>
              <a:t>,l</a:t>
            </a:r>
            <a:r>
              <a:rPr kumimoji="0" lang="en-US" altLang="ja-JP" sz="1800" b="1" baseline="-25000"/>
              <a:t>L</a:t>
            </a:r>
          </a:p>
        </p:txBody>
      </p:sp>
      <p:sp>
        <p:nvSpPr>
          <p:cNvPr id="58376" name="Text Box 9"/>
          <p:cNvSpPr txBox="1">
            <a:spLocks noChangeArrowheads="1"/>
          </p:cNvSpPr>
          <p:nvPr/>
        </p:nvSpPr>
        <p:spPr bwMode="auto">
          <a:xfrm>
            <a:off x="7391400" y="2133600"/>
            <a:ext cx="6286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kumimoji="0" lang="en-US" altLang="ja-JP" sz="1800" b="1"/>
              <a:t>F</a:t>
            </a:r>
            <a:r>
              <a:rPr kumimoji="0" lang="en-US" altLang="ja-JP" sz="1800" b="1" baseline="-25000"/>
              <a:t>L</a:t>
            </a:r>
          </a:p>
        </p:txBody>
      </p:sp>
      <p:sp>
        <p:nvSpPr>
          <p:cNvPr id="58377" name="Text Box 10"/>
          <p:cNvSpPr txBox="1">
            <a:spLocks noChangeArrowheads="1"/>
          </p:cNvSpPr>
          <p:nvPr/>
        </p:nvSpPr>
        <p:spPr bwMode="auto">
          <a:xfrm>
            <a:off x="7543800" y="3429000"/>
            <a:ext cx="4333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kumimoji="0" lang="en-US" altLang="ja-JP" sz="1800" b="1"/>
              <a:t>F</a:t>
            </a:r>
            <a:r>
              <a:rPr kumimoji="0" lang="en-US" altLang="ja-JP" sz="1800" b="1" baseline="-25000"/>
              <a:t>R</a:t>
            </a:r>
          </a:p>
        </p:txBody>
      </p:sp>
      <p:sp>
        <p:nvSpPr>
          <p:cNvPr id="58378" name="Freeform 11"/>
          <p:cNvSpPr>
            <a:spLocks/>
          </p:cNvSpPr>
          <p:nvPr/>
        </p:nvSpPr>
        <p:spPr bwMode="auto">
          <a:xfrm>
            <a:off x="7620000" y="2438400"/>
            <a:ext cx="457200" cy="990600"/>
          </a:xfrm>
          <a:custGeom>
            <a:avLst/>
            <a:gdLst>
              <a:gd name="T0" fmla="*/ 0 w 296"/>
              <a:gd name="T1" fmla="*/ 0 h 672"/>
              <a:gd name="T2" fmla="*/ 2147483647 w 296"/>
              <a:gd name="T3" fmla="*/ 2147483647 h 672"/>
              <a:gd name="T4" fmla="*/ 2147483647 w 296"/>
              <a:gd name="T5" fmla="*/ 2147483647 h 672"/>
              <a:gd name="T6" fmla="*/ 0 60000 65536"/>
              <a:gd name="T7" fmla="*/ 0 60000 65536"/>
              <a:gd name="T8" fmla="*/ 0 60000 65536"/>
              <a:gd name="T9" fmla="*/ 0 w 296"/>
              <a:gd name="T10" fmla="*/ 0 h 672"/>
              <a:gd name="T11" fmla="*/ 296 w 296"/>
              <a:gd name="T12" fmla="*/ 672 h 67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96" h="672">
                <a:moveTo>
                  <a:pt x="0" y="0"/>
                </a:moveTo>
                <a:cubicBezTo>
                  <a:pt x="140" y="88"/>
                  <a:pt x="280" y="176"/>
                  <a:pt x="288" y="288"/>
                </a:cubicBezTo>
                <a:cubicBezTo>
                  <a:pt x="296" y="400"/>
                  <a:pt x="88" y="600"/>
                  <a:pt x="48" y="672"/>
                </a:cubicBezTo>
              </a:path>
            </a:pathLst>
          </a:cu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58379" name="Text Box 12"/>
          <p:cNvSpPr txBox="1">
            <a:spLocks noChangeArrowheads="1"/>
          </p:cNvSpPr>
          <p:nvPr/>
        </p:nvSpPr>
        <p:spPr bwMode="auto">
          <a:xfrm>
            <a:off x="7848600" y="2667000"/>
            <a:ext cx="692150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kumimoji="0" lang="en-US" altLang="ja-JP" b="1"/>
              <a:t>X</a:t>
            </a:r>
          </a:p>
          <a:p>
            <a:endParaRPr kumimoji="0" lang="ja-JP" altLang="en-US" sz="1800" b="1"/>
          </a:p>
        </p:txBody>
      </p:sp>
      <p:sp>
        <p:nvSpPr>
          <p:cNvPr id="58380" name="Text Box 13"/>
          <p:cNvSpPr txBox="1">
            <a:spLocks noChangeArrowheads="1"/>
          </p:cNvSpPr>
          <p:nvPr/>
        </p:nvSpPr>
        <p:spPr bwMode="auto">
          <a:xfrm>
            <a:off x="4343400" y="228600"/>
            <a:ext cx="4175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kumimoji="0" lang="en-US" altLang="ja-JP" sz="1800" b="1"/>
              <a:t>F</a:t>
            </a:r>
            <a:r>
              <a:rPr kumimoji="0" lang="en-US" altLang="ja-JP" sz="1800" b="1" baseline="-25000"/>
              <a:t>L</a:t>
            </a:r>
          </a:p>
        </p:txBody>
      </p:sp>
      <p:sp>
        <p:nvSpPr>
          <p:cNvPr id="58381" name="Text Box 14"/>
          <p:cNvSpPr txBox="1">
            <a:spLocks noChangeArrowheads="1"/>
          </p:cNvSpPr>
          <p:nvPr/>
        </p:nvSpPr>
        <p:spPr bwMode="auto">
          <a:xfrm>
            <a:off x="4191000" y="1143000"/>
            <a:ext cx="63817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kumimoji="0" lang="en-US" altLang="ja-JP" sz="1800" b="1"/>
              <a:t>q</a:t>
            </a:r>
            <a:r>
              <a:rPr kumimoji="0" lang="en-US" altLang="ja-JP" sz="1800" b="1" baseline="-25000"/>
              <a:t>L</a:t>
            </a:r>
            <a:r>
              <a:rPr kumimoji="0" lang="en-US" altLang="ja-JP" sz="1800" b="1"/>
              <a:t>,l</a:t>
            </a:r>
            <a:r>
              <a:rPr kumimoji="0" lang="en-US" altLang="ja-JP" sz="1800" b="1" baseline="-25000"/>
              <a:t>L</a:t>
            </a:r>
          </a:p>
          <a:p>
            <a:endParaRPr kumimoji="0" lang="ja-JP" altLang="en-US" sz="1800" b="1"/>
          </a:p>
        </p:txBody>
      </p:sp>
      <p:sp>
        <p:nvSpPr>
          <p:cNvPr id="58382" name="Text Box 15"/>
          <p:cNvSpPr txBox="1">
            <a:spLocks noChangeArrowheads="1"/>
          </p:cNvSpPr>
          <p:nvPr/>
        </p:nvSpPr>
        <p:spPr bwMode="auto">
          <a:xfrm>
            <a:off x="6324600" y="228600"/>
            <a:ext cx="6699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kumimoji="0" lang="en-US" altLang="ja-JP" sz="1800" b="1"/>
              <a:t>q</a:t>
            </a:r>
            <a:r>
              <a:rPr kumimoji="0" lang="en-US" altLang="ja-JP" sz="1800" b="1" baseline="-25000"/>
              <a:t>R</a:t>
            </a:r>
            <a:r>
              <a:rPr kumimoji="0" lang="en-US" altLang="ja-JP" sz="1800" b="1"/>
              <a:t>,l</a:t>
            </a:r>
            <a:r>
              <a:rPr kumimoji="0" lang="en-US" altLang="ja-JP" sz="1800" b="1" baseline="-25000"/>
              <a:t>R</a:t>
            </a:r>
          </a:p>
        </p:txBody>
      </p:sp>
      <p:sp>
        <p:nvSpPr>
          <p:cNvPr id="58383" name="Text Box 16"/>
          <p:cNvSpPr txBox="1">
            <a:spLocks noChangeArrowheads="1"/>
          </p:cNvSpPr>
          <p:nvPr/>
        </p:nvSpPr>
        <p:spPr bwMode="auto">
          <a:xfrm>
            <a:off x="6400800" y="1447800"/>
            <a:ext cx="4333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kumimoji="0" lang="en-US" altLang="ja-JP" sz="1800" b="1"/>
              <a:t>F</a:t>
            </a:r>
            <a:r>
              <a:rPr kumimoji="0" lang="en-US" altLang="ja-JP" sz="1800" b="1" baseline="-25000"/>
              <a:t>R</a:t>
            </a:r>
          </a:p>
        </p:txBody>
      </p:sp>
      <p:sp>
        <p:nvSpPr>
          <p:cNvPr id="58384" name="Text Box 17"/>
          <p:cNvSpPr txBox="1">
            <a:spLocks noChangeArrowheads="1"/>
          </p:cNvSpPr>
          <p:nvPr/>
        </p:nvSpPr>
        <p:spPr bwMode="auto">
          <a:xfrm>
            <a:off x="7391400" y="1600200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kumimoji="0" lang="ja-JP" altLang="en-US" sz="1800"/>
          </a:p>
        </p:txBody>
      </p:sp>
      <p:sp>
        <p:nvSpPr>
          <p:cNvPr id="58385" name="Text Box 19"/>
          <p:cNvSpPr txBox="1">
            <a:spLocks noChangeArrowheads="1"/>
          </p:cNvSpPr>
          <p:nvPr/>
        </p:nvSpPr>
        <p:spPr bwMode="auto">
          <a:xfrm>
            <a:off x="228600" y="304800"/>
            <a:ext cx="3962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kumimoji="0" lang="en-US" altLang="ja-JP" sz="3200" b="1"/>
              <a:t>FCNC Problems:</a:t>
            </a:r>
          </a:p>
        </p:txBody>
      </p:sp>
      <p:sp>
        <p:nvSpPr>
          <p:cNvPr id="58386" name="Text Box 20"/>
          <p:cNvSpPr txBox="1">
            <a:spLocks noChangeArrowheads="1"/>
          </p:cNvSpPr>
          <p:nvPr/>
        </p:nvSpPr>
        <p:spPr bwMode="auto">
          <a:xfrm>
            <a:off x="228600" y="1676400"/>
            <a:ext cx="4495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kumimoji="0" lang="en-US" altLang="ja-JP" sz="2800" b="1"/>
              <a:t>Mass of Quarks/Leptons</a:t>
            </a:r>
          </a:p>
        </p:txBody>
      </p:sp>
      <p:sp>
        <p:nvSpPr>
          <p:cNvPr id="58387" name="Line 21"/>
          <p:cNvSpPr>
            <a:spLocks noChangeShapeType="1"/>
          </p:cNvSpPr>
          <p:nvPr/>
        </p:nvSpPr>
        <p:spPr bwMode="auto">
          <a:xfrm>
            <a:off x="4648200" y="381000"/>
            <a:ext cx="6096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58388" name="Line 22"/>
          <p:cNvSpPr>
            <a:spLocks noChangeShapeType="1"/>
          </p:cNvSpPr>
          <p:nvPr/>
        </p:nvSpPr>
        <p:spPr bwMode="auto">
          <a:xfrm flipH="1">
            <a:off x="4648200" y="990600"/>
            <a:ext cx="6096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58389" name="Line 23"/>
          <p:cNvSpPr>
            <a:spLocks noChangeShapeType="1"/>
          </p:cNvSpPr>
          <p:nvPr/>
        </p:nvSpPr>
        <p:spPr bwMode="auto">
          <a:xfrm flipH="1">
            <a:off x="5791200" y="381000"/>
            <a:ext cx="6096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58390" name="Line 24"/>
          <p:cNvSpPr>
            <a:spLocks noChangeShapeType="1"/>
          </p:cNvSpPr>
          <p:nvPr/>
        </p:nvSpPr>
        <p:spPr bwMode="auto">
          <a:xfrm>
            <a:off x="5867400" y="1066800"/>
            <a:ext cx="5334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pic>
        <p:nvPicPr>
          <p:cNvPr id="58391" name="Picture 2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838200"/>
            <a:ext cx="5905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92" name="Text Box 26"/>
          <p:cNvSpPr txBox="1">
            <a:spLocks noChangeArrowheads="1"/>
          </p:cNvSpPr>
          <p:nvPr/>
        </p:nvSpPr>
        <p:spPr bwMode="auto">
          <a:xfrm>
            <a:off x="5181600" y="533400"/>
            <a:ext cx="6413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kumimoji="0" lang="en-US" altLang="ja-JP" sz="1800" b="1"/>
              <a:t>ETC</a:t>
            </a:r>
          </a:p>
        </p:txBody>
      </p:sp>
      <p:sp>
        <p:nvSpPr>
          <p:cNvPr id="58393" name="AutoShape 27"/>
          <p:cNvSpPr>
            <a:spLocks noChangeArrowheads="1"/>
          </p:cNvSpPr>
          <p:nvPr/>
        </p:nvSpPr>
        <p:spPr bwMode="auto">
          <a:xfrm rot="5400000">
            <a:off x="6884194" y="964406"/>
            <a:ext cx="814388" cy="866775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12427 w 21600"/>
              <a:gd name="T13" fmla="*/ 2912 h 21600"/>
              <a:gd name="T14" fmla="*/ 18227 w 21600"/>
              <a:gd name="T15" fmla="*/ 924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lnTo>
                  <a:pt x="21600" y="6079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pic>
        <p:nvPicPr>
          <p:cNvPr id="58394" name="Picture 28" descr="TP_tmp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2514600"/>
            <a:ext cx="974725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95" name="Picture 30" descr="TP_tmp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4267200"/>
            <a:ext cx="982663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96" name="Picture 31" descr="TP_tmp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219200"/>
            <a:ext cx="5334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97" name="Picture 32" descr="TP_tmp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5451475"/>
            <a:ext cx="2057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98" name="Picture 33" descr="TP_tmp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2638" y="4052888"/>
            <a:ext cx="1127125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99" name="Picture 37" descr="TP_tmp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375" y="2593975"/>
            <a:ext cx="933450" cy="47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400" name="Picture 38" descr="TP_tmp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2743200"/>
            <a:ext cx="685800" cy="35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401" name="Oval 40"/>
          <p:cNvSpPr>
            <a:spLocks noChangeArrowheads="1"/>
          </p:cNvSpPr>
          <p:nvPr/>
        </p:nvSpPr>
        <p:spPr bwMode="auto">
          <a:xfrm>
            <a:off x="7010400" y="28956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58402" name="Text Box 41"/>
          <p:cNvSpPr txBox="1">
            <a:spLocks noChangeArrowheads="1"/>
          </p:cNvSpPr>
          <p:nvPr/>
        </p:nvSpPr>
        <p:spPr bwMode="auto">
          <a:xfrm>
            <a:off x="2438400" y="6019800"/>
            <a:ext cx="4343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kumimoji="0" lang="en-US" altLang="ja-JP" sz="2800" b="1"/>
              <a:t>Needs 10</a:t>
            </a:r>
            <a:r>
              <a:rPr kumimoji="0" lang="en-US" altLang="ja-JP" sz="2800" b="1" baseline="30000"/>
              <a:t>3</a:t>
            </a:r>
            <a:r>
              <a:rPr kumimoji="0" lang="en-US" altLang="ja-JP" sz="2800" b="1"/>
              <a:t> enhancement</a:t>
            </a:r>
            <a:r>
              <a:rPr kumimoji="0" lang="en-US" altLang="ja-JP" sz="1800"/>
              <a:t> </a:t>
            </a:r>
          </a:p>
        </p:txBody>
      </p:sp>
      <p:pic>
        <p:nvPicPr>
          <p:cNvPr id="58403" name="Picture 44" descr="TP_tmp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4191000"/>
            <a:ext cx="3178175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404" name="Picture 45" descr="TP_tmp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5486400"/>
            <a:ext cx="23971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405" name="図 43" descr="latex-image-1.pdf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743200"/>
            <a:ext cx="134620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406" name="図 44" descr="latex-image-1.pdf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562600"/>
            <a:ext cx="10287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407" name="図 45" descr="latex-image-1.pdf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5410200"/>
            <a:ext cx="24257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23578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295400"/>
            <a:ext cx="5455261" cy="4207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2971800" y="228600"/>
            <a:ext cx="4114800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ja-JP" altLang="en-US" sz="3200" dirty="0"/>
              <a:t>個人的年表</a:t>
            </a:r>
          </a:p>
        </p:txBody>
      </p:sp>
    </p:spTree>
    <p:extLst>
      <p:ext uri="{BB962C8B-B14F-4D97-AF65-F5344CB8AC3E}">
        <p14:creationId xmlns:p14="http://schemas.microsoft.com/office/powerpoint/2010/main" val="2683456827"/>
      </p:ext>
    </p:extLst>
  </p:cSld>
  <p:clrMapOvr>
    <a:masterClrMapping/>
  </p:clrMapOvr>
  <p:transition spd="slow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テキスト ボックス 20"/>
          <p:cNvSpPr txBox="1"/>
          <p:nvPr/>
        </p:nvSpPr>
        <p:spPr>
          <a:xfrm>
            <a:off x="0" y="0"/>
            <a:ext cx="9144000" cy="7080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kumimoji="1" lang="en-US" altLang="ja-JP" sz="4000" dirty="0"/>
              <a:t>              </a:t>
            </a:r>
            <a:endParaRPr kumimoji="1" lang="ja-JP" altLang="en-US" sz="4000" dirty="0"/>
          </a:p>
        </p:txBody>
      </p:sp>
      <p:sp>
        <p:nvSpPr>
          <p:cNvPr id="59395" name="テキスト ボックス 6"/>
          <p:cNvSpPr txBox="1">
            <a:spLocks noChangeArrowheads="1"/>
          </p:cNvSpPr>
          <p:nvPr/>
        </p:nvSpPr>
        <p:spPr bwMode="auto">
          <a:xfrm>
            <a:off x="381000" y="25400"/>
            <a:ext cx="7162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3200"/>
              <a:t> By Large </a:t>
            </a:r>
            <a:r>
              <a:rPr kumimoji="0" lang="en-US" altLang="ja-JP" sz="3200"/>
              <a:t>A</a:t>
            </a:r>
            <a:r>
              <a:rPr lang="en-US" altLang="ja-JP" sz="3200"/>
              <a:t>nomalous </a:t>
            </a:r>
            <a:r>
              <a:rPr kumimoji="0" lang="en-US" altLang="ja-JP" sz="3200"/>
              <a:t>D</a:t>
            </a:r>
            <a:r>
              <a:rPr lang="en-US" altLang="ja-JP" sz="3200"/>
              <a:t>imensio</a:t>
            </a:r>
            <a:r>
              <a:rPr kumimoji="0" lang="en-US" altLang="ja-JP" sz="3200"/>
              <a:t>n</a:t>
            </a:r>
            <a:r>
              <a:rPr lang="en-US" altLang="ja-JP" sz="3200"/>
              <a:t> </a:t>
            </a:r>
            <a:endParaRPr lang="ja-JP" altLang="en-US" sz="3200"/>
          </a:p>
        </p:txBody>
      </p:sp>
      <p:pic>
        <p:nvPicPr>
          <p:cNvPr id="59396" name="図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228600"/>
            <a:ext cx="533400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7" name="図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5410200"/>
            <a:ext cx="13716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8" name="AutoShape 18"/>
          <p:cNvSpPr>
            <a:spLocks noChangeArrowheads="1"/>
          </p:cNvSpPr>
          <p:nvPr/>
        </p:nvSpPr>
        <p:spPr bwMode="auto">
          <a:xfrm>
            <a:off x="3276600" y="5334000"/>
            <a:ext cx="1931988" cy="485775"/>
          </a:xfrm>
          <a:prstGeom prst="rightArrow">
            <a:avLst>
              <a:gd name="adj1" fmla="val 50000"/>
              <a:gd name="adj2" fmla="val 5023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59399" name="正方形/長方形 19"/>
          <p:cNvSpPr>
            <a:spLocks noChangeArrowheads="1"/>
          </p:cNvSpPr>
          <p:nvPr/>
        </p:nvSpPr>
        <p:spPr bwMode="auto">
          <a:xfrm>
            <a:off x="6477000" y="762000"/>
            <a:ext cx="17748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 b="1">
                <a:solidFill>
                  <a:srgbClr val="009900"/>
                </a:solidFill>
              </a:rPr>
              <a:t>Holdom (1981)</a:t>
            </a:r>
            <a:endParaRPr lang="ja-JP" altLang="en-US"/>
          </a:p>
        </p:txBody>
      </p:sp>
      <p:pic>
        <p:nvPicPr>
          <p:cNvPr id="59400" name="図 22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895600"/>
            <a:ext cx="6172200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01" name="図 13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191000"/>
            <a:ext cx="70866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402" name="テキスト ボックス 14"/>
          <p:cNvSpPr txBox="1">
            <a:spLocks noChangeArrowheads="1"/>
          </p:cNvSpPr>
          <p:nvPr/>
        </p:nvSpPr>
        <p:spPr bwMode="auto">
          <a:xfrm>
            <a:off x="6400800" y="1066800"/>
            <a:ext cx="27432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800"/>
              <a:t>Pure Assumption of</a:t>
            </a:r>
          </a:p>
          <a:p>
            <a:r>
              <a:rPr kumimoji="0" lang="en-US" altLang="ja-JP" sz="1800"/>
              <a:t>Existence of Large </a:t>
            </a:r>
            <a:r>
              <a:rPr lang="en-US" altLang="ja-JP" sz="1800"/>
              <a:t> </a:t>
            </a:r>
          </a:p>
          <a:p>
            <a:r>
              <a:rPr kumimoji="0" lang="en-US" altLang="ja-JP" sz="1800"/>
              <a:t>No Concrete Dynamics</a:t>
            </a:r>
          </a:p>
          <a:p>
            <a:r>
              <a:rPr lang="en-US" altLang="ja-JP" sz="1800"/>
              <a:t>No </a:t>
            </a:r>
            <a:r>
              <a:rPr kumimoji="0" lang="en-US" altLang="ja-JP" sz="1800"/>
              <a:t>C</a:t>
            </a:r>
            <a:r>
              <a:rPr lang="en-US" altLang="ja-JP" sz="1800"/>
              <a:t>oncrete Value  </a:t>
            </a:r>
            <a:endParaRPr lang="ja-JP" altLang="en-US" sz="1800"/>
          </a:p>
        </p:txBody>
      </p:sp>
      <p:pic>
        <p:nvPicPr>
          <p:cNvPr id="59403" name="図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1447800"/>
            <a:ext cx="409575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04" name="図 24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5181600"/>
            <a:ext cx="14478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05" name="図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1981200"/>
            <a:ext cx="409575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06" name="図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2286000"/>
            <a:ext cx="2365375" cy="148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407" name="テキスト ボックス 2"/>
          <p:cNvSpPr txBox="1">
            <a:spLocks noChangeArrowheads="1"/>
          </p:cNvSpPr>
          <p:nvPr/>
        </p:nvSpPr>
        <p:spPr bwMode="auto">
          <a:xfrm>
            <a:off x="609600" y="5257800"/>
            <a:ext cx="56938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3600" dirty="0" err="1">
                <a:solidFill>
                  <a:srgbClr val="FF0000"/>
                </a:solidFill>
              </a:rPr>
              <a:t>Iff</a:t>
            </a:r>
            <a:endParaRPr lang="ja-JP" altLang="en-US" sz="3600" dirty="0">
              <a:solidFill>
                <a:srgbClr val="FF0000"/>
              </a:solidFill>
            </a:endParaRPr>
          </a:p>
        </p:txBody>
      </p:sp>
      <p:pic>
        <p:nvPicPr>
          <p:cNvPr id="2" name="図 1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371600"/>
            <a:ext cx="4648200" cy="109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58327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正方形/長方形 28"/>
          <p:cNvSpPr/>
          <p:nvPr/>
        </p:nvSpPr>
        <p:spPr>
          <a:xfrm>
            <a:off x="0" y="4572000"/>
            <a:ext cx="9144000" cy="22860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28" name="正方形/長方形 27"/>
          <p:cNvSpPr/>
          <p:nvPr/>
        </p:nvSpPr>
        <p:spPr>
          <a:xfrm>
            <a:off x="0" y="1143000"/>
            <a:ext cx="9144000" cy="609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kumimoji="1" lang="ja-JP" altLang="en-US"/>
          </a:p>
        </p:txBody>
      </p:sp>
      <p:sp>
        <p:nvSpPr>
          <p:cNvPr id="17" name="正方形/長方形 16"/>
          <p:cNvSpPr/>
          <p:nvPr/>
        </p:nvSpPr>
        <p:spPr>
          <a:xfrm>
            <a:off x="0" y="25400"/>
            <a:ext cx="9144000" cy="1117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kumimoji="1" lang="ja-JP" altLang="en-US"/>
          </a:p>
        </p:txBody>
      </p:sp>
      <p:sp>
        <p:nvSpPr>
          <p:cNvPr id="16" name="正方形/長方形 15"/>
          <p:cNvSpPr/>
          <p:nvPr/>
        </p:nvSpPr>
        <p:spPr>
          <a:xfrm>
            <a:off x="0" y="2667000"/>
            <a:ext cx="9144000" cy="1981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kumimoji="1" lang="ja-JP" altLang="en-US"/>
          </a:p>
        </p:txBody>
      </p:sp>
      <p:sp>
        <p:nvSpPr>
          <p:cNvPr id="60421" name="テキスト ボックス 9"/>
          <p:cNvSpPr txBox="1">
            <a:spLocks noChangeArrowheads="1"/>
          </p:cNvSpPr>
          <p:nvPr/>
        </p:nvSpPr>
        <p:spPr bwMode="auto">
          <a:xfrm>
            <a:off x="1371600" y="228600"/>
            <a:ext cx="581501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4800"/>
              <a:t>Walking Technicolor</a:t>
            </a:r>
            <a:endParaRPr lang="ja-JP" altLang="en-US" sz="4800"/>
          </a:p>
        </p:txBody>
      </p:sp>
      <p:sp>
        <p:nvSpPr>
          <p:cNvPr id="60422" name="テキスト ボックス 10"/>
          <p:cNvSpPr txBox="1">
            <a:spLocks noChangeArrowheads="1"/>
          </p:cNvSpPr>
          <p:nvPr/>
        </p:nvSpPr>
        <p:spPr bwMode="auto">
          <a:xfrm>
            <a:off x="1447800" y="2743200"/>
            <a:ext cx="29384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kumimoji="0" lang="en-US" altLang="ja-JP" sz="2800"/>
              <a:t> </a:t>
            </a:r>
            <a:r>
              <a:rPr lang="en-US" altLang="ja-JP" sz="2800"/>
              <a:t>Scale Invariance</a:t>
            </a:r>
            <a:endParaRPr lang="ja-JP" altLang="en-US" sz="2800"/>
          </a:p>
        </p:txBody>
      </p:sp>
      <p:sp>
        <p:nvSpPr>
          <p:cNvPr id="60423" name="テキスト ボックス 11"/>
          <p:cNvSpPr txBox="1">
            <a:spLocks noChangeArrowheads="1"/>
          </p:cNvSpPr>
          <p:nvPr/>
        </p:nvSpPr>
        <p:spPr bwMode="auto">
          <a:xfrm>
            <a:off x="1447800" y="1752600"/>
            <a:ext cx="64770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3200" dirty="0">
                <a:solidFill>
                  <a:srgbClr val="FF0000"/>
                </a:solidFill>
              </a:rPr>
              <a:t>Ladder Schwinger-Dyson Equation</a:t>
            </a:r>
          </a:p>
          <a:p>
            <a:r>
              <a:rPr lang="en-US" altLang="ja-JP" sz="3200" dirty="0">
                <a:solidFill>
                  <a:srgbClr val="FF0000"/>
                </a:solidFill>
              </a:rPr>
              <a:t>  </a:t>
            </a:r>
            <a:endParaRPr lang="ja-JP" altLang="en-US" sz="3200" dirty="0">
              <a:solidFill>
                <a:srgbClr val="FF0000"/>
              </a:solidFill>
            </a:endParaRPr>
          </a:p>
        </p:txBody>
      </p:sp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1905000" y="1219200"/>
            <a:ext cx="6705600" cy="461963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altLang="ja-JP" sz="2400" b="1" dirty="0">
                <a:solidFill>
                  <a:srgbClr val="009900"/>
                </a:solidFill>
              </a:rPr>
              <a:t> K.Y.,  Bando, </a:t>
            </a:r>
            <a:r>
              <a:rPr lang="en-US" altLang="ja-JP" sz="2400" b="1" dirty="0" err="1">
                <a:solidFill>
                  <a:srgbClr val="009900"/>
                </a:solidFill>
              </a:rPr>
              <a:t>Matumoto</a:t>
            </a:r>
            <a:r>
              <a:rPr lang="en-US" altLang="ja-JP" sz="2400" b="1" dirty="0">
                <a:solidFill>
                  <a:srgbClr val="009900"/>
                </a:solidFill>
              </a:rPr>
              <a:t>  (Dec. 24, 1985)</a:t>
            </a:r>
          </a:p>
        </p:txBody>
      </p:sp>
      <p:sp>
        <p:nvSpPr>
          <p:cNvPr id="60425" name="テキスト ボックス 14"/>
          <p:cNvSpPr txBox="1">
            <a:spLocks noChangeArrowheads="1"/>
          </p:cNvSpPr>
          <p:nvPr/>
        </p:nvSpPr>
        <p:spPr bwMode="auto">
          <a:xfrm>
            <a:off x="1600200" y="3886200"/>
            <a:ext cx="24003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2800"/>
              <a:t>Techni-dilaton</a:t>
            </a:r>
            <a:endParaRPr lang="ja-JP" altLang="en-US" sz="2800"/>
          </a:p>
        </p:txBody>
      </p:sp>
      <p:sp>
        <p:nvSpPr>
          <p:cNvPr id="60426" name="Text Box 4"/>
          <p:cNvSpPr txBox="1">
            <a:spLocks noChangeArrowheads="1"/>
          </p:cNvSpPr>
          <p:nvPr/>
        </p:nvSpPr>
        <p:spPr bwMode="auto">
          <a:xfrm>
            <a:off x="2794000" y="5715000"/>
            <a:ext cx="6350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kumimoji="0" lang="en-US" altLang="ja-JP" sz="1800" b="1">
                <a:solidFill>
                  <a:srgbClr val="009900"/>
                </a:solidFill>
              </a:rPr>
              <a:t>     Appelquist, Karabali,  Wijewardhana   (June 2, 1986) </a:t>
            </a:r>
          </a:p>
        </p:txBody>
      </p:sp>
      <p:sp>
        <p:nvSpPr>
          <p:cNvPr id="60427" name="Text Box 5"/>
          <p:cNvSpPr txBox="1">
            <a:spLocks noChangeArrowheads="1"/>
          </p:cNvSpPr>
          <p:nvPr/>
        </p:nvSpPr>
        <p:spPr bwMode="auto">
          <a:xfrm>
            <a:off x="2667000" y="5257800"/>
            <a:ext cx="5562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kumimoji="0" lang="en-US" altLang="ja-JP" sz="1800" b="1">
                <a:solidFill>
                  <a:schemeClr val="folHlink"/>
                </a:solidFill>
              </a:rPr>
              <a:t>  </a:t>
            </a:r>
            <a:r>
              <a:rPr kumimoji="0" lang="en-US" altLang="ja-JP" sz="1800" b="1">
                <a:solidFill>
                  <a:srgbClr val="009900"/>
                </a:solidFill>
              </a:rPr>
              <a:t>     Akiba, Yanagida        (Jan. 3,  1986)  </a:t>
            </a:r>
          </a:p>
        </p:txBody>
      </p:sp>
      <p:sp>
        <p:nvSpPr>
          <p:cNvPr id="60428" name="Text Box 6"/>
          <p:cNvSpPr txBox="1">
            <a:spLocks noChangeArrowheads="1"/>
          </p:cNvSpPr>
          <p:nvPr/>
        </p:nvSpPr>
        <p:spPr bwMode="auto">
          <a:xfrm>
            <a:off x="3124200" y="6172200"/>
            <a:ext cx="5257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kumimoji="0" lang="en-US" altLang="ja-JP" sz="1800" b="1">
                <a:solidFill>
                  <a:srgbClr val="009900"/>
                </a:solidFill>
              </a:rPr>
              <a:t>( Holdom  (Oct. 12, 1984), purely numerical )</a:t>
            </a:r>
          </a:p>
        </p:txBody>
      </p:sp>
      <p:sp>
        <p:nvSpPr>
          <p:cNvPr id="60429" name="テキスト ボックス 20"/>
          <p:cNvSpPr txBox="1">
            <a:spLocks noChangeArrowheads="1"/>
          </p:cNvSpPr>
          <p:nvPr/>
        </p:nvSpPr>
        <p:spPr bwMode="auto">
          <a:xfrm>
            <a:off x="-26988" y="4800600"/>
            <a:ext cx="967740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2000"/>
              <a:t>  Similar FCNC Sol. </a:t>
            </a:r>
            <a:r>
              <a:rPr lang="en-US" altLang="ja-JP" sz="2000">
                <a:solidFill>
                  <a:srgbClr val="FF0000"/>
                </a:solidFill>
              </a:rPr>
              <a:t>Without         ,  Scale Invariance, Techni-dilaton</a:t>
            </a:r>
            <a:r>
              <a:rPr kumimoji="0" lang="en-US" altLang="ja-JP" sz="2000">
                <a:solidFill>
                  <a:srgbClr val="000000"/>
                </a:solidFill>
              </a:rPr>
              <a:t>:</a:t>
            </a:r>
            <a:endParaRPr lang="ja-JP" altLang="en-US" sz="2000">
              <a:solidFill>
                <a:srgbClr val="000000"/>
              </a:solidFill>
            </a:endParaRPr>
          </a:p>
        </p:txBody>
      </p:sp>
      <p:sp>
        <p:nvSpPr>
          <p:cNvPr id="2" name="左右矢印 1"/>
          <p:cNvSpPr/>
          <p:nvPr/>
        </p:nvSpPr>
        <p:spPr>
          <a:xfrm>
            <a:off x="3810000" y="3429000"/>
            <a:ext cx="1676400" cy="332232"/>
          </a:xfrm>
          <a:prstGeom prst="left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kumimoji="1" lang="ja-JP" altLang="en-US"/>
          </a:p>
        </p:txBody>
      </p:sp>
      <p:sp>
        <p:nvSpPr>
          <p:cNvPr id="60431" name="テキスト ボックス 23"/>
          <p:cNvSpPr txBox="1">
            <a:spLocks noChangeArrowheads="1"/>
          </p:cNvSpPr>
          <p:nvPr/>
        </p:nvSpPr>
        <p:spPr bwMode="auto">
          <a:xfrm>
            <a:off x="5715000" y="3352800"/>
            <a:ext cx="19002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kumimoji="0" lang="en-US" altLang="ja-JP" sz="2800"/>
              <a:t>FCNC Sol.</a:t>
            </a:r>
            <a:endParaRPr lang="ja-JP" altLang="en-US" sz="2800"/>
          </a:p>
        </p:txBody>
      </p:sp>
      <p:pic>
        <p:nvPicPr>
          <p:cNvPr id="60432" name="図 4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3352800"/>
            <a:ext cx="1524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33" name="図 5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819400"/>
            <a:ext cx="4267200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34" name="図 2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876800"/>
            <a:ext cx="517525" cy="30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 Box 21"/>
          <p:cNvSpPr txBox="1">
            <a:spLocks noChangeArrowheads="1"/>
          </p:cNvSpPr>
          <p:nvPr/>
        </p:nvSpPr>
        <p:spPr bwMode="auto">
          <a:xfrm>
            <a:off x="2286000" y="2286000"/>
            <a:ext cx="400760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b="1" dirty="0" err="1"/>
              <a:t>Maskawa</a:t>
            </a:r>
            <a:r>
              <a:rPr lang="en-US" altLang="ja-JP" b="1" dirty="0">
                <a:solidFill>
                  <a:srgbClr val="000000"/>
                </a:solidFill>
              </a:rPr>
              <a:t>-Nakajima Solution (1974)</a:t>
            </a:r>
          </a:p>
        </p:txBody>
      </p:sp>
    </p:spTree>
    <p:extLst>
      <p:ext uri="{BB962C8B-B14F-4D97-AF65-F5344CB8AC3E}">
        <p14:creationId xmlns:p14="http://schemas.microsoft.com/office/powerpoint/2010/main" val="27574516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75" name="Rectangle 15"/>
          <p:cNvSpPr>
            <a:spLocks noChangeArrowheads="1"/>
          </p:cNvSpPr>
          <p:nvPr/>
        </p:nvSpPr>
        <p:spPr bwMode="auto">
          <a:xfrm>
            <a:off x="0" y="2133600"/>
            <a:ext cx="9144000" cy="19050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altLang="ja-JP" b="1" dirty="0">
                <a:solidFill>
                  <a:srgbClr val="008000"/>
                </a:solidFill>
              </a:rPr>
              <a:t>                                                                                             </a:t>
            </a:r>
            <a:endParaRPr lang="ja-JP" altLang="en-US" b="1" dirty="0">
              <a:solidFill>
                <a:srgbClr val="008000"/>
              </a:solidFill>
            </a:endParaRPr>
          </a:p>
        </p:txBody>
      </p:sp>
      <p:sp>
        <p:nvSpPr>
          <p:cNvPr id="117765" name="Text Box 5"/>
          <p:cNvSpPr txBox="1">
            <a:spLocks noChangeArrowheads="1"/>
          </p:cNvSpPr>
          <p:nvPr/>
        </p:nvSpPr>
        <p:spPr bwMode="auto">
          <a:xfrm>
            <a:off x="990600" y="533400"/>
            <a:ext cx="738505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sz="3600" b="1" dirty="0"/>
              <a:t>Technicolor = “</a:t>
            </a:r>
            <a:r>
              <a:rPr lang="en-US" altLang="ja-JP" sz="3600" b="1" dirty="0" err="1"/>
              <a:t>Higgsless</a:t>
            </a:r>
            <a:r>
              <a:rPr lang="en-US" altLang="ja-JP" sz="3600" b="1" dirty="0"/>
              <a:t>” Model</a:t>
            </a:r>
          </a:p>
        </p:txBody>
      </p:sp>
      <p:sp>
        <p:nvSpPr>
          <p:cNvPr id="117766" name="Text Box 6"/>
          <p:cNvSpPr txBox="1">
            <a:spLocks noChangeArrowheads="1"/>
          </p:cNvSpPr>
          <p:nvPr/>
        </p:nvSpPr>
        <p:spPr bwMode="auto">
          <a:xfrm>
            <a:off x="4724400" y="1143000"/>
            <a:ext cx="324961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sz="3200" b="1" dirty="0"/>
              <a:t>(No light scalar)</a:t>
            </a:r>
          </a:p>
        </p:txBody>
      </p:sp>
      <p:sp>
        <p:nvSpPr>
          <p:cNvPr id="117767" name="Text Box 7"/>
          <p:cNvSpPr txBox="1">
            <a:spLocks noChangeArrowheads="1"/>
          </p:cNvSpPr>
          <p:nvPr/>
        </p:nvSpPr>
        <p:spPr bwMode="auto">
          <a:xfrm>
            <a:off x="0" y="2438400"/>
            <a:ext cx="9540875" cy="1754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sz="3600" b="1" dirty="0">
                <a:solidFill>
                  <a:srgbClr val="FF0000"/>
                </a:solidFill>
              </a:rPr>
              <a:t>     Walking Technicolor    </a:t>
            </a:r>
            <a:r>
              <a:rPr lang="en-US" altLang="ja-JP" b="1" dirty="0">
                <a:solidFill>
                  <a:srgbClr val="008000"/>
                </a:solidFill>
              </a:rPr>
              <a:t>KY-Bando-</a:t>
            </a:r>
            <a:r>
              <a:rPr lang="en-US" altLang="ja-JP" b="1" dirty="0" err="1">
                <a:solidFill>
                  <a:srgbClr val="008000"/>
                </a:solidFill>
              </a:rPr>
              <a:t>Matumoto</a:t>
            </a:r>
            <a:r>
              <a:rPr lang="en-US" altLang="ja-JP" b="1" dirty="0">
                <a:solidFill>
                  <a:srgbClr val="008000"/>
                </a:solidFill>
              </a:rPr>
              <a:t> (1986)</a:t>
            </a:r>
            <a:endParaRPr lang="ja-JP" altLang="en-US" b="1" dirty="0">
              <a:solidFill>
                <a:srgbClr val="008000"/>
              </a:solidFill>
            </a:endParaRPr>
          </a:p>
          <a:p>
            <a:pPr>
              <a:defRPr/>
            </a:pPr>
            <a:r>
              <a:rPr lang="en-US" altLang="ja-JP" sz="3600" b="1" dirty="0">
                <a:solidFill>
                  <a:srgbClr val="FF0000"/>
                </a:solidFill>
              </a:rPr>
              <a:t>                 = Composite Higgs Model</a:t>
            </a:r>
          </a:p>
          <a:p>
            <a:pPr>
              <a:defRPr/>
            </a:pPr>
            <a:r>
              <a:rPr lang="en-US" altLang="ja-JP" sz="3600" b="1" dirty="0">
                <a:solidFill>
                  <a:srgbClr val="FF0000"/>
                </a:solidFill>
              </a:rPr>
              <a:t>                                     </a:t>
            </a:r>
          </a:p>
        </p:txBody>
      </p:sp>
      <p:sp>
        <p:nvSpPr>
          <p:cNvPr id="117770" name="Text Box 10"/>
          <p:cNvSpPr txBox="1">
            <a:spLocks noChangeArrowheads="1"/>
          </p:cNvSpPr>
          <p:nvPr/>
        </p:nvSpPr>
        <p:spPr bwMode="auto">
          <a:xfrm>
            <a:off x="3429000" y="4800600"/>
            <a:ext cx="3652838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sz="4000" b="1" dirty="0" err="1">
                <a:solidFill>
                  <a:srgbClr val="FF0000"/>
                </a:solidFill>
              </a:rPr>
              <a:t>Techni-dilaton</a:t>
            </a:r>
            <a:endParaRPr lang="en-US" altLang="ja-JP" sz="4000" b="1" dirty="0">
              <a:solidFill>
                <a:srgbClr val="FF0000"/>
              </a:solidFill>
            </a:endParaRPr>
          </a:p>
        </p:txBody>
      </p:sp>
      <p:sp>
        <p:nvSpPr>
          <p:cNvPr id="117771" name="Text Box 11"/>
          <p:cNvSpPr txBox="1">
            <a:spLocks noChangeArrowheads="1"/>
          </p:cNvSpPr>
          <p:nvPr/>
        </p:nvSpPr>
        <p:spPr bwMode="auto">
          <a:xfrm>
            <a:off x="1066800" y="4267200"/>
            <a:ext cx="3813175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sz="2400" b="1" dirty="0">
                <a:solidFill>
                  <a:schemeClr val="accent2"/>
                </a:solidFill>
              </a:rPr>
              <a:t>Approx. Scale Symmetry</a:t>
            </a:r>
            <a:r>
              <a:rPr lang="en-US" altLang="ja-JP" dirty="0"/>
              <a:t> </a:t>
            </a:r>
          </a:p>
        </p:txBody>
      </p:sp>
      <p:sp>
        <p:nvSpPr>
          <p:cNvPr id="117772" name="AutoShape 12"/>
          <p:cNvSpPr>
            <a:spLocks noChangeArrowheads="1"/>
          </p:cNvSpPr>
          <p:nvPr/>
        </p:nvSpPr>
        <p:spPr bwMode="auto">
          <a:xfrm>
            <a:off x="2133600" y="4953000"/>
            <a:ext cx="976313" cy="485775"/>
          </a:xfrm>
          <a:prstGeom prst="rightArrow">
            <a:avLst>
              <a:gd name="adj1" fmla="val 50000"/>
              <a:gd name="adj2" fmla="val 50245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ja-JP" altLang="en-US"/>
          </a:p>
        </p:txBody>
      </p:sp>
      <p:sp>
        <p:nvSpPr>
          <p:cNvPr id="117773" name="Text Box 13"/>
          <p:cNvSpPr txBox="1">
            <a:spLocks noChangeArrowheads="1"/>
          </p:cNvSpPr>
          <p:nvPr/>
        </p:nvSpPr>
        <p:spPr bwMode="auto">
          <a:xfrm>
            <a:off x="3505200" y="6096000"/>
            <a:ext cx="5292725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sz="3200" b="1" dirty="0"/>
              <a:t>125 </a:t>
            </a:r>
            <a:r>
              <a:rPr lang="en-US" altLang="ja-JP" sz="3200" b="1" dirty="0" err="1"/>
              <a:t>GeV</a:t>
            </a:r>
            <a:r>
              <a:rPr lang="en-US" altLang="ja-JP" sz="3200" b="1" dirty="0"/>
              <a:t> Composite Higgs</a:t>
            </a:r>
          </a:p>
        </p:txBody>
      </p:sp>
      <p:sp>
        <p:nvSpPr>
          <p:cNvPr id="117774" name="AutoShape 14"/>
          <p:cNvSpPr>
            <a:spLocks noChangeArrowheads="1"/>
          </p:cNvSpPr>
          <p:nvPr/>
        </p:nvSpPr>
        <p:spPr bwMode="auto">
          <a:xfrm>
            <a:off x="2057400" y="6248400"/>
            <a:ext cx="1066800" cy="333375"/>
          </a:xfrm>
          <a:prstGeom prst="leftRightArrow">
            <a:avLst>
              <a:gd name="adj1" fmla="val 50000"/>
              <a:gd name="adj2" fmla="val 64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ja-JP" altLang="en-US"/>
          </a:p>
        </p:txBody>
      </p:sp>
      <p:sp>
        <p:nvSpPr>
          <p:cNvPr id="48138" name="テキスト ボックス 2"/>
          <p:cNvSpPr txBox="1">
            <a:spLocks noChangeArrowheads="1"/>
          </p:cNvSpPr>
          <p:nvPr/>
        </p:nvSpPr>
        <p:spPr bwMode="auto">
          <a:xfrm>
            <a:off x="381000" y="1143000"/>
            <a:ext cx="224631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800" b="1">
                <a:solidFill>
                  <a:srgbClr val="008000"/>
                </a:solidFill>
              </a:rPr>
              <a:t>S. Weinberg (1976)</a:t>
            </a:r>
          </a:p>
          <a:p>
            <a:r>
              <a:rPr lang="en-US" altLang="ja-JP" sz="1800" b="1">
                <a:solidFill>
                  <a:srgbClr val="008000"/>
                </a:solidFill>
              </a:rPr>
              <a:t>L. Susskind (1979)</a:t>
            </a:r>
            <a:endParaRPr lang="ja-JP" altLang="en-US" sz="1800" b="1">
              <a:solidFill>
                <a:srgbClr val="008000"/>
              </a:solidFill>
            </a:endParaRPr>
          </a:p>
        </p:txBody>
      </p:sp>
      <p:sp>
        <p:nvSpPr>
          <p:cNvPr id="16" name="Line 8"/>
          <p:cNvSpPr>
            <a:spLocks noChangeShapeType="1"/>
          </p:cNvSpPr>
          <p:nvPr/>
        </p:nvSpPr>
        <p:spPr bwMode="auto">
          <a:xfrm flipV="1">
            <a:off x="762000" y="228600"/>
            <a:ext cx="7086600" cy="17526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ja-JP" altLang="en-US"/>
          </a:p>
        </p:txBody>
      </p:sp>
      <p:sp>
        <p:nvSpPr>
          <p:cNvPr id="17" name="Line 8"/>
          <p:cNvSpPr>
            <a:spLocks noChangeShapeType="1"/>
          </p:cNvSpPr>
          <p:nvPr/>
        </p:nvSpPr>
        <p:spPr bwMode="auto">
          <a:xfrm>
            <a:off x="838200" y="381000"/>
            <a:ext cx="7391400" cy="15240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ja-JP" altLang="en-US"/>
          </a:p>
        </p:txBody>
      </p:sp>
      <p:sp>
        <p:nvSpPr>
          <p:cNvPr id="48141" name="Text Box 4"/>
          <p:cNvSpPr txBox="1">
            <a:spLocks noChangeArrowheads="1"/>
          </p:cNvSpPr>
          <p:nvPr/>
        </p:nvSpPr>
        <p:spPr bwMode="auto">
          <a:xfrm>
            <a:off x="304800" y="11113"/>
            <a:ext cx="19177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kumimoji="0" lang="en-US" altLang="ja-JP" sz="3200" b="1"/>
              <a:t>Folklore:</a:t>
            </a:r>
          </a:p>
        </p:txBody>
      </p:sp>
      <p:sp>
        <p:nvSpPr>
          <p:cNvPr id="15" name="テキスト ボックス 14"/>
          <p:cNvSpPr txBox="1">
            <a:spLocks noChangeArrowheads="1"/>
          </p:cNvSpPr>
          <p:nvPr/>
        </p:nvSpPr>
        <p:spPr bwMode="auto">
          <a:xfrm>
            <a:off x="4038600" y="5562600"/>
            <a:ext cx="34369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2800" b="1">
                <a:solidFill>
                  <a:srgbClr val="FF0000"/>
                </a:solidFill>
              </a:rPr>
              <a:t>“Conformal Higgs” </a:t>
            </a:r>
            <a:endParaRPr lang="ja-JP" altLang="en-US" sz="28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0658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77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77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77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77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77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77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77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77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7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77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77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17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77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77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17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77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77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17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77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77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17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6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775" grpId="0" animBg="1"/>
      <p:bldP spid="117767" grpId="0"/>
      <p:bldP spid="117770" grpId="0"/>
      <p:bldP spid="117771" grpId="0"/>
      <p:bldP spid="117772" grpId="0" animBg="1"/>
      <p:bldP spid="117773" grpId="0"/>
      <p:bldP spid="117774" grpId="0" animBg="1"/>
      <p:bldP spid="15" grpId="0"/>
      <p:bldP spid="15" grpId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図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71600" y="0"/>
            <a:ext cx="11430000" cy="297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4" name="正方形/長方形 4"/>
          <p:cNvSpPr>
            <a:spLocks noChangeArrowheads="1"/>
          </p:cNvSpPr>
          <p:nvPr/>
        </p:nvSpPr>
        <p:spPr bwMode="auto">
          <a:xfrm>
            <a:off x="1219200" y="3048000"/>
            <a:ext cx="6553200" cy="166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ja-JP" sz="1400"/>
              <a:t>%\cite{Yamawaki:1985zg}</a:t>
            </a:r>
          </a:p>
          <a:p>
            <a:r>
              <a:rPr lang="en-US" altLang="ja-JP" sz="1400"/>
              <a:t>\bibitem{Yamawaki:1985zg} </a:t>
            </a:r>
          </a:p>
          <a:p>
            <a:r>
              <a:rPr lang="en-US" altLang="ja-JP" sz="1400"/>
              <a:t>  K.~Yamawaki, M.~Bando and K.~-i.~Matumoto,</a:t>
            </a:r>
          </a:p>
          <a:p>
            <a:r>
              <a:rPr lang="en-US" altLang="ja-JP" sz="1400"/>
              <a:t>  %``Scale Invariant Technicolor Model and a Technidilaton,''</a:t>
            </a:r>
          </a:p>
          <a:p>
            <a:r>
              <a:rPr lang="hu-HU" altLang="ja-JP" sz="1400"/>
              <a:t>  Phys.\ Rev.\ Lett.\  {\bf 56}, 1335 (1986).</a:t>
            </a:r>
          </a:p>
          <a:p>
            <a:r>
              <a:rPr lang="hu-HU" altLang="ja-JP" sz="1400"/>
              <a:t>  %%CITATION = PRLTA,56,1335;%%</a:t>
            </a:r>
          </a:p>
          <a:p>
            <a:r>
              <a:rPr lang="en-US" altLang="ja-JP"/>
              <a:t>   </a:t>
            </a:r>
            <a:endParaRPr lang="ja-JP" altLang="en-US"/>
          </a:p>
        </p:txBody>
      </p:sp>
      <p:sp>
        <p:nvSpPr>
          <p:cNvPr id="10" name="Line 8"/>
          <p:cNvSpPr>
            <a:spLocks noChangeShapeType="1"/>
          </p:cNvSpPr>
          <p:nvPr/>
        </p:nvSpPr>
        <p:spPr bwMode="auto">
          <a:xfrm flipV="1">
            <a:off x="3276600" y="990600"/>
            <a:ext cx="1295400" cy="0"/>
          </a:xfrm>
          <a:prstGeom prst="line">
            <a:avLst/>
          </a:prstGeom>
          <a:noFill/>
          <a:ln w="5715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ja-JP" altLang="en-US"/>
          </a:p>
        </p:txBody>
      </p:sp>
      <p:sp>
        <p:nvSpPr>
          <p:cNvPr id="11" name="Line 8"/>
          <p:cNvSpPr>
            <a:spLocks noChangeShapeType="1"/>
          </p:cNvSpPr>
          <p:nvPr/>
        </p:nvSpPr>
        <p:spPr bwMode="auto">
          <a:xfrm flipV="1">
            <a:off x="5867400" y="990600"/>
            <a:ext cx="1066800" cy="0"/>
          </a:xfrm>
          <a:prstGeom prst="line">
            <a:avLst/>
          </a:prstGeom>
          <a:noFill/>
          <a:ln w="5715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ja-JP" altLang="en-US" dirty="0"/>
          </a:p>
        </p:txBody>
      </p:sp>
      <p:sp>
        <p:nvSpPr>
          <p:cNvPr id="12" name="Line 8"/>
          <p:cNvSpPr>
            <a:spLocks noChangeShapeType="1"/>
          </p:cNvSpPr>
          <p:nvPr/>
        </p:nvSpPr>
        <p:spPr bwMode="auto">
          <a:xfrm flipV="1">
            <a:off x="3657600" y="2667000"/>
            <a:ext cx="44958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ja-JP" altLang="en-US" dirty="0"/>
          </a:p>
        </p:txBody>
      </p:sp>
      <p:sp>
        <p:nvSpPr>
          <p:cNvPr id="8" name="Line 8"/>
          <p:cNvSpPr>
            <a:spLocks noChangeShapeType="1"/>
          </p:cNvSpPr>
          <p:nvPr/>
        </p:nvSpPr>
        <p:spPr bwMode="auto">
          <a:xfrm flipV="1">
            <a:off x="2971800" y="3962400"/>
            <a:ext cx="838200" cy="0"/>
          </a:xfrm>
          <a:prstGeom prst="line">
            <a:avLst/>
          </a:prstGeom>
          <a:noFill/>
          <a:ln w="5715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ja-JP" altLang="en-US"/>
          </a:p>
        </p:txBody>
      </p:sp>
      <p:sp>
        <p:nvSpPr>
          <p:cNvPr id="9" name="Line 8"/>
          <p:cNvSpPr>
            <a:spLocks noChangeShapeType="1"/>
          </p:cNvSpPr>
          <p:nvPr/>
        </p:nvSpPr>
        <p:spPr bwMode="auto">
          <a:xfrm flipV="1">
            <a:off x="4876800" y="3962400"/>
            <a:ext cx="1066800" cy="0"/>
          </a:xfrm>
          <a:prstGeom prst="line">
            <a:avLst/>
          </a:prstGeom>
          <a:noFill/>
          <a:ln w="5715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ja-JP" altLang="en-US"/>
          </a:p>
        </p:txBody>
      </p:sp>
      <p:sp>
        <p:nvSpPr>
          <p:cNvPr id="13" name="Line 8"/>
          <p:cNvSpPr>
            <a:spLocks noChangeShapeType="1"/>
          </p:cNvSpPr>
          <p:nvPr/>
        </p:nvSpPr>
        <p:spPr bwMode="auto">
          <a:xfrm flipV="1">
            <a:off x="0" y="2438400"/>
            <a:ext cx="23622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ja-JP" altLang="en-US" dirty="0"/>
          </a:p>
        </p:txBody>
      </p:sp>
      <p:sp>
        <p:nvSpPr>
          <p:cNvPr id="49161" name="テキスト ボックス 1"/>
          <p:cNvSpPr txBox="1">
            <a:spLocks noChangeArrowheads="1"/>
          </p:cNvSpPr>
          <p:nvPr/>
        </p:nvSpPr>
        <p:spPr bwMode="auto">
          <a:xfrm>
            <a:off x="152400" y="3124200"/>
            <a:ext cx="11080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800"/>
              <a:t>INSPIRE</a:t>
            </a:r>
            <a:endParaRPr lang="ja-JP" altLang="en-US" sz="1800"/>
          </a:p>
        </p:txBody>
      </p:sp>
      <p:pic>
        <p:nvPicPr>
          <p:cNvPr id="49162" name="図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19600"/>
            <a:ext cx="9144000" cy="90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3" name="図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3" y="5181600"/>
            <a:ext cx="9144000" cy="82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4" name="図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" y="5994400"/>
            <a:ext cx="91440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Line 8"/>
          <p:cNvSpPr>
            <a:spLocks noChangeShapeType="1"/>
          </p:cNvSpPr>
          <p:nvPr/>
        </p:nvSpPr>
        <p:spPr bwMode="auto">
          <a:xfrm flipV="1">
            <a:off x="1447800" y="990600"/>
            <a:ext cx="17526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ja-JP" altLang="en-US" dirty="0"/>
          </a:p>
        </p:txBody>
      </p:sp>
      <p:sp>
        <p:nvSpPr>
          <p:cNvPr id="15" name="Line 8"/>
          <p:cNvSpPr>
            <a:spLocks noChangeShapeType="1"/>
          </p:cNvSpPr>
          <p:nvPr/>
        </p:nvSpPr>
        <p:spPr bwMode="auto">
          <a:xfrm flipV="1">
            <a:off x="3733800" y="1905000"/>
            <a:ext cx="1524000" cy="0"/>
          </a:xfrm>
          <a:prstGeom prst="line">
            <a:avLst/>
          </a:prstGeom>
          <a:ln w="38100" cmpd="sng">
            <a:solidFill>
              <a:srgbClr val="008000"/>
            </a:solidFill>
            <a:headEnd/>
            <a:tailEnd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 lang="ja-JP" altLang="en-US"/>
          </a:p>
        </p:txBody>
      </p:sp>
      <p:pic>
        <p:nvPicPr>
          <p:cNvPr id="18" name="図 17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5410200"/>
            <a:ext cx="3810000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Line 8"/>
          <p:cNvSpPr>
            <a:spLocks noChangeShapeType="1"/>
          </p:cNvSpPr>
          <p:nvPr/>
        </p:nvSpPr>
        <p:spPr bwMode="auto">
          <a:xfrm flipV="1">
            <a:off x="5715000" y="6400800"/>
            <a:ext cx="25908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ja-JP" altLang="en-US" dirty="0"/>
          </a:p>
        </p:txBody>
      </p:sp>
      <p:sp>
        <p:nvSpPr>
          <p:cNvPr id="19" name="Line 8"/>
          <p:cNvSpPr>
            <a:spLocks noChangeShapeType="1"/>
          </p:cNvSpPr>
          <p:nvPr/>
        </p:nvSpPr>
        <p:spPr bwMode="auto">
          <a:xfrm>
            <a:off x="609600" y="6781800"/>
            <a:ext cx="42672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ja-JP" altLang="en-US" dirty="0"/>
          </a:p>
        </p:txBody>
      </p:sp>
      <p:pic>
        <p:nvPicPr>
          <p:cNvPr id="16" name="図 15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85800"/>
            <a:ext cx="99060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Line 8"/>
          <p:cNvSpPr>
            <a:spLocks noChangeShapeType="1"/>
          </p:cNvSpPr>
          <p:nvPr/>
        </p:nvSpPr>
        <p:spPr bwMode="auto">
          <a:xfrm flipV="1">
            <a:off x="228600" y="5181600"/>
            <a:ext cx="44958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ja-JP" altLang="en-US" dirty="0"/>
          </a:p>
        </p:txBody>
      </p:sp>
      <p:sp>
        <p:nvSpPr>
          <p:cNvPr id="21" name="Line 8"/>
          <p:cNvSpPr>
            <a:spLocks noChangeShapeType="1"/>
          </p:cNvSpPr>
          <p:nvPr/>
        </p:nvSpPr>
        <p:spPr bwMode="auto">
          <a:xfrm flipV="1">
            <a:off x="304800" y="5867400"/>
            <a:ext cx="30480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44381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/>
          <p:cNvSpPr/>
          <p:nvPr/>
        </p:nvSpPr>
        <p:spPr>
          <a:xfrm>
            <a:off x="4724400" y="1905000"/>
            <a:ext cx="44196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1" lang="ja-JP" altLang="en-US" dirty="0"/>
          </a:p>
        </p:txBody>
      </p:sp>
      <p:sp>
        <p:nvSpPr>
          <p:cNvPr id="382982" name="Freeform 6"/>
          <p:cNvSpPr>
            <a:spLocks/>
          </p:cNvSpPr>
          <p:nvPr/>
        </p:nvSpPr>
        <p:spPr bwMode="auto">
          <a:xfrm>
            <a:off x="1243013" y="2093913"/>
            <a:ext cx="7138987" cy="2935287"/>
          </a:xfrm>
          <a:custGeom>
            <a:avLst/>
            <a:gdLst>
              <a:gd name="T0" fmla="*/ 0 w 3975"/>
              <a:gd name="T1" fmla="*/ 0 h 2347"/>
              <a:gd name="T2" fmla="*/ 10 w 3975"/>
              <a:gd name="T3" fmla="*/ 2347 h 2347"/>
              <a:gd name="T4" fmla="*/ 3975 w 3975"/>
              <a:gd name="T5" fmla="*/ 2345 h 23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975" h="2347">
                <a:moveTo>
                  <a:pt x="0" y="0"/>
                </a:moveTo>
                <a:lnTo>
                  <a:pt x="10" y="2347"/>
                </a:lnTo>
                <a:lnTo>
                  <a:pt x="3975" y="2345"/>
                </a:lnTo>
              </a:path>
            </a:pathLst>
          </a:custGeom>
          <a:noFill/>
          <a:ln w="57150" cap="flat" cmpd="sng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5EBED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>
              <a:defRPr/>
            </a:pPr>
            <a:endParaRPr lang="ja-JP" altLang="en-US"/>
          </a:p>
        </p:txBody>
      </p:sp>
      <p:grpSp>
        <p:nvGrpSpPr>
          <p:cNvPr id="61443" name="Group 28"/>
          <p:cNvGrpSpPr>
            <a:grpSpLocks/>
          </p:cNvGrpSpPr>
          <p:nvPr/>
        </p:nvGrpSpPr>
        <p:grpSpPr bwMode="auto">
          <a:xfrm>
            <a:off x="-1447800" y="4572000"/>
            <a:ext cx="3924300" cy="1060450"/>
            <a:chOff x="680" y="3512"/>
            <a:chExt cx="2317" cy="839"/>
          </a:xfrm>
        </p:grpSpPr>
        <p:sp>
          <p:nvSpPr>
            <p:cNvPr id="383006" name="Line 30"/>
            <p:cNvSpPr>
              <a:spLocks noChangeShapeType="1"/>
            </p:cNvSpPr>
            <p:nvPr/>
          </p:nvSpPr>
          <p:spPr bwMode="auto">
            <a:xfrm flipH="1">
              <a:off x="2930" y="3690"/>
              <a:ext cx="67" cy="661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ja-JP" altLang="en-US" dirty="0"/>
            </a:p>
          </p:txBody>
        </p:sp>
        <p:sp>
          <p:nvSpPr>
            <p:cNvPr id="383007" name="Text Box 31"/>
            <p:cNvSpPr txBox="1">
              <a:spLocks noChangeArrowheads="1"/>
            </p:cNvSpPr>
            <p:nvPr/>
          </p:nvSpPr>
          <p:spPr bwMode="auto">
            <a:xfrm>
              <a:off x="680" y="3512"/>
              <a:ext cx="1079" cy="4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7150">
                  <a:solidFill>
                    <a:srgbClr val="00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  <a:defRPr/>
              </a:pPr>
              <a:endParaRPr kumimoji="1" lang="ja-JP" altLang="en-US" sz="3200" b="1">
                <a:solidFill>
                  <a:srgbClr val="FF0000"/>
                </a:solidFill>
              </a:endParaRPr>
            </a:p>
          </p:txBody>
        </p:sp>
      </p:grpSp>
      <p:sp>
        <p:nvSpPr>
          <p:cNvPr id="383008" name="Text Box 32"/>
          <p:cNvSpPr txBox="1">
            <a:spLocks noChangeArrowheads="1"/>
          </p:cNvSpPr>
          <p:nvPr/>
        </p:nvSpPr>
        <p:spPr bwMode="auto">
          <a:xfrm>
            <a:off x="228600" y="838200"/>
            <a:ext cx="8382000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ja-JP" altLang="en-US" sz="4000" b="1" dirty="0">
                <a:solidFill>
                  <a:schemeClr val="accent2"/>
                </a:solidFill>
              </a:rPr>
              <a:t>S</a:t>
            </a:r>
            <a:r>
              <a:rPr lang="en-US" altLang="ja-JP" sz="4000" b="1" dirty="0" err="1">
                <a:solidFill>
                  <a:schemeClr val="accent2"/>
                </a:solidFill>
              </a:rPr>
              <a:t>trong</a:t>
            </a:r>
            <a:r>
              <a:rPr lang="ja-JP" altLang="en-US" sz="4000" b="1" dirty="0">
                <a:solidFill>
                  <a:schemeClr val="accent2"/>
                </a:solidFill>
              </a:rPr>
              <a:t> </a:t>
            </a:r>
            <a:r>
              <a:rPr lang="en-US" altLang="ja-JP" sz="4000" b="1" dirty="0">
                <a:solidFill>
                  <a:schemeClr val="accent2"/>
                </a:solidFill>
              </a:rPr>
              <a:t>Coupling</a:t>
            </a:r>
            <a:r>
              <a:rPr lang="ja-JP" altLang="en-US" sz="4000" b="1" dirty="0">
                <a:solidFill>
                  <a:schemeClr val="accent2"/>
                </a:solidFill>
              </a:rPr>
              <a:t>　　　　</a:t>
            </a:r>
            <a:r>
              <a:rPr lang="en-US" altLang="ja-JP" sz="4000" b="1" dirty="0">
                <a:solidFill>
                  <a:schemeClr val="accent2"/>
                </a:solidFill>
              </a:rPr>
              <a:t>Condensate</a:t>
            </a:r>
            <a:endParaRPr lang="ja-JP" altLang="en-US" sz="4400" b="1" dirty="0">
              <a:solidFill>
                <a:srgbClr val="993300"/>
              </a:solidFill>
            </a:endParaRPr>
          </a:p>
        </p:txBody>
      </p:sp>
      <p:sp>
        <p:nvSpPr>
          <p:cNvPr id="383012" name="Text Box 36"/>
          <p:cNvSpPr txBox="1">
            <a:spLocks noChangeArrowheads="1"/>
          </p:cNvSpPr>
          <p:nvPr/>
        </p:nvSpPr>
        <p:spPr bwMode="auto">
          <a:xfrm>
            <a:off x="12700" y="5638800"/>
            <a:ext cx="5567363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sz="3200" b="1" dirty="0">
                <a:solidFill>
                  <a:srgbClr val="FF0000"/>
                </a:solidFill>
              </a:rPr>
              <a:t>Pair Condensate Generated</a:t>
            </a:r>
          </a:p>
        </p:txBody>
      </p:sp>
      <p:sp>
        <p:nvSpPr>
          <p:cNvPr id="61446" name="テキスト ボックス 1"/>
          <p:cNvSpPr txBox="1">
            <a:spLocks noChangeArrowheads="1"/>
          </p:cNvSpPr>
          <p:nvPr/>
        </p:nvSpPr>
        <p:spPr bwMode="auto">
          <a:xfrm>
            <a:off x="1219200" y="3810000"/>
            <a:ext cx="30702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ja-JP" altLang="en-US" sz="1800"/>
              <a:t>ーーーーーーーーーーーーー</a:t>
            </a:r>
          </a:p>
        </p:txBody>
      </p:sp>
      <p:sp>
        <p:nvSpPr>
          <p:cNvPr id="35" name="Oval 29"/>
          <p:cNvSpPr>
            <a:spLocks noChangeArrowheads="1"/>
          </p:cNvSpPr>
          <p:nvPr/>
        </p:nvSpPr>
        <p:spPr bwMode="auto">
          <a:xfrm>
            <a:off x="1905000" y="1676400"/>
            <a:ext cx="1219200" cy="3097213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>
              <a:defRPr/>
            </a:pPr>
            <a:endParaRPr lang="ja-JP" altLang="en-US" dirty="0"/>
          </a:p>
        </p:txBody>
      </p:sp>
      <p:sp>
        <p:nvSpPr>
          <p:cNvPr id="43" name="上下矢印 42"/>
          <p:cNvSpPr/>
          <p:nvPr/>
        </p:nvSpPr>
        <p:spPr>
          <a:xfrm rot="16200000">
            <a:off x="4762500" y="723901"/>
            <a:ext cx="304801" cy="1143000"/>
          </a:xfrm>
          <a:prstGeom prst="up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1" lang="ja-JP" altLang="en-US"/>
          </a:p>
        </p:txBody>
      </p:sp>
      <p:sp>
        <p:nvSpPr>
          <p:cNvPr id="24" name="Freeform 10"/>
          <p:cNvSpPr>
            <a:spLocks/>
          </p:cNvSpPr>
          <p:nvPr/>
        </p:nvSpPr>
        <p:spPr bwMode="auto">
          <a:xfrm rot="10800000">
            <a:off x="5791200" y="4038600"/>
            <a:ext cx="457200" cy="381002"/>
          </a:xfrm>
          <a:custGeom>
            <a:avLst/>
            <a:gdLst>
              <a:gd name="T0" fmla="*/ 0 w 2669"/>
              <a:gd name="T1" fmla="*/ 0 h 2175"/>
              <a:gd name="T2" fmla="*/ 195 w 2669"/>
              <a:gd name="T3" fmla="*/ 1136 h 2175"/>
              <a:gd name="T4" fmla="*/ 568 w 2669"/>
              <a:gd name="T5" fmla="*/ 1696 h 2175"/>
              <a:gd name="T6" fmla="*/ 1225 w 2669"/>
              <a:gd name="T7" fmla="*/ 2061 h 2175"/>
              <a:gd name="T8" fmla="*/ 2669 w 2669"/>
              <a:gd name="T9" fmla="*/ 2175 h 21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669" h="2175">
                <a:moveTo>
                  <a:pt x="0" y="0"/>
                </a:moveTo>
                <a:cubicBezTo>
                  <a:pt x="32" y="189"/>
                  <a:pt x="100" y="853"/>
                  <a:pt x="195" y="1136"/>
                </a:cubicBezTo>
                <a:cubicBezTo>
                  <a:pt x="290" y="1419"/>
                  <a:pt x="396" y="1542"/>
                  <a:pt x="568" y="1696"/>
                </a:cubicBezTo>
                <a:cubicBezTo>
                  <a:pt x="740" y="1850"/>
                  <a:pt x="875" y="1981"/>
                  <a:pt x="1225" y="2061"/>
                </a:cubicBezTo>
                <a:cubicBezTo>
                  <a:pt x="1575" y="2141"/>
                  <a:pt x="2368" y="2151"/>
                  <a:pt x="2669" y="2175"/>
                </a:cubicBezTo>
              </a:path>
            </a:pathLst>
          </a:custGeom>
          <a:ln w="57150" cmpd="sng">
            <a:headEnd/>
            <a:tailE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>
            <a:spAutoFit/>
          </a:bodyPr>
          <a:lstStyle/>
          <a:p>
            <a:pPr>
              <a:defRPr/>
            </a:pPr>
            <a:endParaRPr lang="ja-JP" altLang="en-US"/>
          </a:p>
        </p:txBody>
      </p:sp>
      <p:sp>
        <p:nvSpPr>
          <p:cNvPr id="25" name="Freeform 10"/>
          <p:cNvSpPr>
            <a:spLocks/>
          </p:cNvSpPr>
          <p:nvPr/>
        </p:nvSpPr>
        <p:spPr bwMode="auto">
          <a:xfrm>
            <a:off x="6248400" y="4267200"/>
            <a:ext cx="1371600" cy="762000"/>
          </a:xfrm>
          <a:custGeom>
            <a:avLst/>
            <a:gdLst>
              <a:gd name="T0" fmla="*/ 0 w 2669"/>
              <a:gd name="T1" fmla="*/ 0 h 2175"/>
              <a:gd name="T2" fmla="*/ 195 w 2669"/>
              <a:gd name="T3" fmla="*/ 1136 h 2175"/>
              <a:gd name="T4" fmla="*/ 568 w 2669"/>
              <a:gd name="T5" fmla="*/ 1696 h 2175"/>
              <a:gd name="T6" fmla="*/ 1225 w 2669"/>
              <a:gd name="T7" fmla="*/ 2061 h 2175"/>
              <a:gd name="T8" fmla="*/ 2669 w 2669"/>
              <a:gd name="T9" fmla="*/ 2175 h 21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669" h="2175">
                <a:moveTo>
                  <a:pt x="0" y="0"/>
                </a:moveTo>
                <a:cubicBezTo>
                  <a:pt x="32" y="189"/>
                  <a:pt x="100" y="853"/>
                  <a:pt x="195" y="1136"/>
                </a:cubicBezTo>
                <a:cubicBezTo>
                  <a:pt x="290" y="1419"/>
                  <a:pt x="396" y="1542"/>
                  <a:pt x="568" y="1696"/>
                </a:cubicBezTo>
                <a:cubicBezTo>
                  <a:pt x="740" y="1850"/>
                  <a:pt x="875" y="1981"/>
                  <a:pt x="1225" y="2061"/>
                </a:cubicBezTo>
                <a:cubicBezTo>
                  <a:pt x="1575" y="2141"/>
                  <a:pt x="2368" y="2151"/>
                  <a:pt x="2669" y="2175"/>
                </a:cubicBezTo>
              </a:path>
            </a:pathLst>
          </a:custGeom>
          <a:ln w="57150" cmpd="sng">
            <a:headEnd/>
            <a:tailE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>
            <a:spAutoFit/>
          </a:bodyPr>
          <a:lstStyle/>
          <a:p>
            <a:pPr>
              <a:defRPr/>
            </a:pPr>
            <a:endParaRPr lang="ja-JP" altLang="en-US"/>
          </a:p>
        </p:txBody>
      </p:sp>
      <p:sp>
        <p:nvSpPr>
          <p:cNvPr id="26" name="Freeform 10"/>
          <p:cNvSpPr>
            <a:spLocks/>
          </p:cNvSpPr>
          <p:nvPr/>
        </p:nvSpPr>
        <p:spPr bwMode="auto">
          <a:xfrm>
            <a:off x="2362200" y="2133600"/>
            <a:ext cx="5410200" cy="2895600"/>
          </a:xfrm>
          <a:custGeom>
            <a:avLst/>
            <a:gdLst>
              <a:gd name="T0" fmla="*/ 0 w 2669"/>
              <a:gd name="T1" fmla="*/ 0 h 2175"/>
              <a:gd name="T2" fmla="*/ 195 w 2669"/>
              <a:gd name="T3" fmla="*/ 1136 h 2175"/>
              <a:gd name="T4" fmla="*/ 568 w 2669"/>
              <a:gd name="T5" fmla="*/ 1696 h 2175"/>
              <a:gd name="T6" fmla="*/ 1225 w 2669"/>
              <a:gd name="T7" fmla="*/ 2061 h 2175"/>
              <a:gd name="T8" fmla="*/ 2669 w 2669"/>
              <a:gd name="T9" fmla="*/ 2175 h 21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669" h="2175">
                <a:moveTo>
                  <a:pt x="0" y="0"/>
                </a:moveTo>
                <a:cubicBezTo>
                  <a:pt x="32" y="189"/>
                  <a:pt x="100" y="853"/>
                  <a:pt x="195" y="1136"/>
                </a:cubicBezTo>
                <a:cubicBezTo>
                  <a:pt x="290" y="1419"/>
                  <a:pt x="396" y="1542"/>
                  <a:pt x="568" y="1696"/>
                </a:cubicBezTo>
                <a:cubicBezTo>
                  <a:pt x="740" y="1850"/>
                  <a:pt x="875" y="1981"/>
                  <a:pt x="1225" y="2061"/>
                </a:cubicBezTo>
                <a:cubicBezTo>
                  <a:pt x="1575" y="2141"/>
                  <a:pt x="2368" y="2151"/>
                  <a:pt x="2669" y="2175"/>
                </a:cubicBezTo>
              </a:path>
            </a:pathLst>
          </a:custGeom>
          <a:noFill/>
          <a:ln w="57150" cap="flat" cmpd="sng">
            <a:solidFill>
              <a:srgbClr val="33CC33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5EBED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>
              <a:defRPr/>
            </a:pPr>
            <a:endParaRPr lang="ja-JP" altLang="en-US"/>
          </a:p>
        </p:txBody>
      </p:sp>
      <p:sp>
        <p:nvSpPr>
          <p:cNvPr id="2" name="テキスト ボックス 1"/>
          <p:cNvSpPr txBox="1">
            <a:spLocks noChangeArrowheads="1"/>
          </p:cNvSpPr>
          <p:nvPr/>
        </p:nvSpPr>
        <p:spPr bwMode="auto">
          <a:xfrm>
            <a:off x="4729163" y="1981200"/>
            <a:ext cx="37973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2800"/>
              <a:t>Composite</a:t>
            </a:r>
            <a:r>
              <a:rPr lang="ja-JP" altLang="en-US" sz="2800"/>
              <a:t> </a:t>
            </a:r>
            <a:r>
              <a:rPr lang="en-US" altLang="ja-JP" sz="2800"/>
              <a:t>Higgs</a:t>
            </a:r>
            <a:r>
              <a:rPr lang="ja-JP" altLang="en-US" sz="2800"/>
              <a:t> </a:t>
            </a:r>
            <a:r>
              <a:rPr lang="en-US" altLang="ja-JP" sz="2800"/>
              <a:t>Light</a:t>
            </a:r>
            <a:endParaRPr lang="ja-JP" altLang="en-US" sz="2800"/>
          </a:p>
        </p:txBody>
      </p:sp>
      <p:sp>
        <p:nvSpPr>
          <p:cNvPr id="4" name="左カーブ矢印 3"/>
          <p:cNvSpPr/>
          <p:nvPr/>
        </p:nvSpPr>
        <p:spPr>
          <a:xfrm rot="1583671" flipH="1">
            <a:off x="3783072" y="2281215"/>
            <a:ext cx="735269" cy="1765367"/>
          </a:xfrm>
          <a:prstGeom prst="curved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2667000" y="152400"/>
            <a:ext cx="3352800" cy="7699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sz="4400" b="1" dirty="0">
                <a:solidFill>
                  <a:schemeClr val="accent4"/>
                </a:solidFill>
              </a:rPr>
              <a:t>Technicolor</a:t>
            </a:r>
          </a:p>
        </p:txBody>
      </p:sp>
      <p:sp>
        <p:nvSpPr>
          <p:cNvPr id="6" name="テキスト ボックス 5"/>
          <p:cNvSpPr txBox="1">
            <a:spLocks noChangeArrowheads="1"/>
          </p:cNvSpPr>
          <p:nvPr/>
        </p:nvSpPr>
        <p:spPr bwMode="auto">
          <a:xfrm>
            <a:off x="1371600" y="76200"/>
            <a:ext cx="564832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4400" b="1">
                <a:solidFill>
                  <a:schemeClr val="tx2"/>
                </a:solidFill>
              </a:rPr>
              <a:t>Walking Technicolor </a:t>
            </a:r>
            <a:endParaRPr lang="ja-JP" altLang="en-US" sz="4400" b="1">
              <a:solidFill>
                <a:schemeClr val="tx2"/>
              </a:solidFill>
            </a:endParaRPr>
          </a:p>
        </p:txBody>
      </p:sp>
      <p:sp>
        <p:nvSpPr>
          <p:cNvPr id="33" name="Freeform 10"/>
          <p:cNvSpPr>
            <a:spLocks/>
          </p:cNvSpPr>
          <p:nvPr/>
        </p:nvSpPr>
        <p:spPr bwMode="auto">
          <a:xfrm>
            <a:off x="2819400" y="3810000"/>
            <a:ext cx="3124200" cy="228600"/>
          </a:xfrm>
          <a:custGeom>
            <a:avLst/>
            <a:gdLst>
              <a:gd name="T0" fmla="*/ 0 w 2669"/>
              <a:gd name="T1" fmla="*/ 0 h 2175"/>
              <a:gd name="T2" fmla="*/ 195 w 2669"/>
              <a:gd name="T3" fmla="*/ 1136 h 2175"/>
              <a:gd name="T4" fmla="*/ 568 w 2669"/>
              <a:gd name="T5" fmla="*/ 1696 h 2175"/>
              <a:gd name="T6" fmla="*/ 1225 w 2669"/>
              <a:gd name="T7" fmla="*/ 2061 h 2175"/>
              <a:gd name="T8" fmla="*/ 2669 w 2669"/>
              <a:gd name="T9" fmla="*/ 2175 h 21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669" h="2175">
                <a:moveTo>
                  <a:pt x="0" y="0"/>
                </a:moveTo>
                <a:cubicBezTo>
                  <a:pt x="32" y="189"/>
                  <a:pt x="100" y="853"/>
                  <a:pt x="195" y="1136"/>
                </a:cubicBezTo>
                <a:cubicBezTo>
                  <a:pt x="290" y="1419"/>
                  <a:pt x="396" y="1542"/>
                  <a:pt x="568" y="1696"/>
                </a:cubicBezTo>
                <a:cubicBezTo>
                  <a:pt x="740" y="1850"/>
                  <a:pt x="875" y="1981"/>
                  <a:pt x="1225" y="2061"/>
                </a:cubicBezTo>
                <a:cubicBezTo>
                  <a:pt x="1575" y="2141"/>
                  <a:pt x="2368" y="2151"/>
                  <a:pt x="2669" y="2175"/>
                </a:cubicBezTo>
              </a:path>
            </a:pathLst>
          </a:custGeom>
          <a:ln w="57150" cmpd="sng">
            <a:solidFill>
              <a:schemeClr val="accent1"/>
            </a:solidFill>
            <a:headEnd/>
            <a:tailE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>
            <a:spAutoFit/>
          </a:bodyPr>
          <a:lstStyle/>
          <a:p>
            <a:pPr>
              <a:defRPr/>
            </a:pPr>
            <a:endParaRPr lang="ja-JP" altLang="en-US"/>
          </a:p>
        </p:txBody>
      </p:sp>
      <p:sp>
        <p:nvSpPr>
          <p:cNvPr id="34" name="Freeform 10"/>
          <p:cNvSpPr>
            <a:spLocks/>
          </p:cNvSpPr>
          <p:nvPr/>
        </p:nvSpPr>
        <p:spPr bwMode="auto">
          <a:xfrm rot="15649627" flipV="1">
            <a:off x="1617110" y="2774964"/>
            <a:ext cx="1794977" cy="173272"/>
          </a:xfrm>
          <a:custGeom>
            <a:avLst/>
            <a:gdLst>
              <a:gd name="T0" fmla="*/ 0 w 2669"/>
              <a:gd name="T1" fmla="*/ 0 h 2175"/>
              <a:gd name="T2" fmla="*/ 195 w 2669"/>
              <a:gd name="T3" fmla="*/ 1136 h 2175"/>
              <a:gd name="T4" fmla="*/ 568 w 2669"/>
              <a:gd name="T5" fmla="*/ 1696 h 2175"/>
              <a:gd name="T6" fmla="*/ 1225 w 2669"/>
              <a:gd name="T7" fmla="*/ 2061 h 2175"/>
              <a:gd name="T8" fmla="*/ 2669 w 2669"/>
              <a:gd name="T9" fmla="*/ 2175 h 21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669" h="2175">
                <a:moveTo>
                  <a:pt x="0" y="0"/>
                </a:moveTo>
                <a:cubicBezTo>
                  <a:pt x="32" y="189"/>
                  <a:pt x="100" y="853"/>
                  <a:pt x="195" y="1136"/>
                </a:cubicBezTo>
                <a:cubicBezTo>
                  <a:pt x="290" y="1419"/>
                  <a:pt x="396" y="1542"/>
                  <a:pt x="568" y="1696"/>
                </a:cubicBezTo>
                <a:cubicBezTo>
                  <a:pt x="740" y="1850"/>
                  <a:pt x="875" y="1981"/>
                  <a:pt x="1225" y="2061"/>
                </a:cubicBezTo>
                <a:cubicBezTo>
                  <a:pt x="1575" y="2141"/>
                  <a:pt x="2368" y="2151"/>
                  <a:pt x="2669" y="2175"/>
                </a:cubicBezTo>
              </a:path>
            </a:pathLst>
          </a:custGeom>
          <a:ln w="57150" cmpd="sng">
            <a:prstDash val="solid"/>
            <a:headEnd/>
            <a:tailE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>
            <a:spAutoFit/>
          </a:bodyPr>
          <a:lstStyle/>
          <a:p>
            <a:pPr>
              <a:defRPr/>
            </a:pPr>
            <a:endParaRPr lang="ja-JP" altLang="en-US"/>
          </a:p>
        </p:txBody>
      </p:sp>
      <p:sp>
        <p:nvSpPr>
          <p:cNvPr id="61458" name="テキスト ボックス 11"/>
          <p:cNvSpPr txBox="1">
            <a:spLocks noChangeArrowheads="1"/>
          </p:cNvSpPr>
          <p:nvPr/>
        </p:nvSpPr>
        <p:spPr bwMode="auto">
          <a:xfrm>
            <a:off x="7734300" y="321310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ja-JP" altLang="en-US" sz="1800"/>
          </a:p>
        </p:txBody>
      </p:sp>
      <p:sp>
        <p:nvSpPr>
          <p:cNvPr id="61459" name="テキスト ボックス 12"/>
          <p:cNvSpPr txBox="1">
            <a:spLocks noChangeArrowheads="1"/>
          </p:cNvSpPr>
          <p:nvPr/>
        </p:nvSpPr>
        <p:spPr bwMode="auto">
          <a:xfrm>
            <a:off x="4635500" y="252730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ja-JP" altLang="en-US" sz="1800"/>
          </a:p>
        </p:txBody>
      </p:sp>
      <p:sp>
        <p:nvSpPr>
          <p:cNvPr id="86038" name="テキスト ボックス 13"/>
          <p:cNvSpPr txBox="1">
            <a:spLocks noChangeArrowheads="1"/>
          </p:cNvSpPr>
          <p:nvPr/>
        </p:nvSpPr>
        <p:spPr bwMode="auto">
          <a:xfrm>
            <a:off x="5638800" y="3048000"/>
            <a:ext cx="29686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800">
                <a:solidFill>
                  <a:schemeClr val="accent1"/>
                </a:solidFill>
              </a:rPr>
              <a:t>Scale-symmetric Dynamics</a:t>
            </a:r>
            <a:endParaRPr lang="ja-JP" altLang="en-US" sz="1800">
              <a:solidFill>
                <a:srgbClr val="E3560E"/>
              </a:solidFill>
            </a:endParaRPr>
          </a:p>
        </p:txBody>
      </p:sp>
      <p:sp>
        <p:nvSpPr>
          <p:cNvPr id="31" name="Text Box 11"/>
          <p:cNvSpPr txBox="1">
            <a:spLocks noChangeArrowheads="1"/>
          </p:cNvSpPr>
          <p:nvPr/>
        </p:nvSpPr>
        <p:spPr bwMode="auto">
          <a:xfrm rot="16200000">
            <a:off x="736600" y="1320800"/>
            <a:ext cx="492125" cy="1203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 wrap="non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kumimoji="1" lang="en-US" altLang="en-US" sz="2000" b="1" dirty="0"/>
              <a:t>Coupling</a:t>
            </a:r>
            <a:endParaRPr kumimoji="1" lang="ja-JP" altLang="en-US" sz="2000" b="1" dirty="0"/>
          </a:p>
        </p:txBody>
      </p:sp>
      <p:sp>
        <p:nvSpPr>
          <p:cNvPr id="61462" name="テキスト ボックス 31"/>
          <p:cNvSpPr txBox="1">
            <a:spLocks noChangeArrowheads="1"/>
          </p:cNvSpPr>
          <p:nvPr/>
        </p:nvSpPr>
        <p:spPr bwMode="auto">
          <a:xfrm>
            <a:off x="228600" y="3810000"/>
            <a:ext cx="10668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800"/>
              <a:t>Critical point</a:t>
            </a:r>
            <a:endParaRPr lang="ja-JP" altLang="en-US" sz="1800"/>
          </a:p>
        </p:txBody>
      </p:sp>
      <p:sp>
        <p:nvSpPr>
          <p:cNvPr id="36" name="Text Box 13"/>
          <p:cNvSpPr txBox="1">
            <a:spLocks noChangeArrowheads="1"/>
          </p:cNvSpPr>
          <p:nvPr/>
        </p:nvSpPr>
        <p:spPr bwMode="auto">
          <a:xfrm>
            <a:off x="457200" y="5105400"/>
            <a:ext cx="2079625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kumimoji="1" lang="en-US" altLang="en-US" sz="2000" b="1" dirty="0"/>
              <a:t>(</a:t>
            </a:r>
            <a:r>
              <a:rPr kumimoji="1" lang="en-US" altLang="en-US" sz="2000" b="1" dirty="0">
                <a:solidFill>
                  <a:srgbClr val="FF0000"/>
                </a:solidFill>
              </a:rPr>
              <a:t>Long distance</a:t>
            </a:r>
            <a:r>
              <a:rPr kumimoji="1" lang="en-US" altLang="en-US" sz="2000" b="1" dirty="0"/>
              <a:t>)</a:t>
            </a:r>
            <a:endParaRPr kumimoji="1" lang="ja-JP" altLang="en-US" sz="2000" b="1" dirty="0"/>
          </a:p>
        </p:txBody>
      </p:sp>
      <p:sp>
        <p:nvSpPr>
          <p:cNvPr id="37" name="Text Box 12"/>
          <p:cNvSpPr txBox="1">
            <a:spLocks noChangeArrowheads="1"/>
          </p:cNvSpPr>
          <p:nvPr/>
        </p:nvSpPr>
        <p:spPr bwMode="auto">
          <a:xfrm>
            <a:off x="3276600" y="5105400"/>
            <a:ext cx="1069975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kumimoji="1" lang="en-US" altLang="en-US" sz="2000" b="1" dirty="0"/>
              <a:t>Energy</a:t>
            </a:r>
            <a:endParaRPr kumimoji="1" lang="ja-JP" altLang="en-US" sz="2000" b="1" dirty="0"/>
          </a:p>
        </p:txBody>
      </p:sp>
      <p:sp>
        <p:nvSpPr>
          <p:cNvPr id="38" name="Text Box 14"/>
          <p:cNvSpPr txBox="1">
            <a:spLocks noChangeArrowheads="1"/>
          </p:cNvSpPr>
          <p:nvPr/>
        </p:nvSpPr>
        <p:spPr bwMode="auto">
          <a:xfrm>
            <a:off x="6705600" y="5105400"/>
            <a:ext cx="2136775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kumimoji="1" lang="en-US" altLang="en-US" sz="2000" b="1" dirty="0"/>
              <a:t>(</a:t>
            </a:r>
            <a:r>
              <a:rPr kumimoji="1" lang="en-US" altLang="en-US" sz="2000" b="1" dirty="0">
                <a:solidFill>
                  <a:srgbClr val="993300"/>
                </a:solidFill>
              </a:rPr>
              <a:t>Short distance</a:t>
            </a:r>
            <a:r>
              <a:rPr kumimoji="1" lang="en-US" altLang="en-US" sz="2000" b="1" dirty="0"/>
              <a:t>)</a:t>
            </a:r>
            <a:endParaRPr kumimoji="1" lang="ja-JP" altLang="en-US" sz="2000" b="1" dirty="0"/>
          </a:p>
        </p:txBody>
      </p:sp>
      <p:sp>
        <p:nvSpPr>
          <p:cNvPr id="87067" name="テキスト ボックス 6"/>
          <p:cNvSpPr txBox="1">
            <a:spLocks noChangeArrowheads="1"/>
          </p:cNvSpPr>
          <p:nvPr/>
        </p:nvSpPr>
        <p:spPr bwMode="auto">
          <a:xfrm>
            <a:off x="5867400" y="2590800"/>
            <a:ext cx="16906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800"/>
              <a:t>“Technidilaton”</a:t>
            </a:r>
            <a:endParaRPr lang="ja-JP" altLang="en-US" sz="1800"/>
          </a:p>
        </p:txBody>
      </p:sp>
      <p:pic>
        <p:nvPicPr>
          <p:cNvPr id="7" name="図 6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5105400"/>
            <a:ext cx="533400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図 38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5181600"/>
            <a:ext cx="533400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図 12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6248400"/>
            <a:ext cx="13716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図 13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6172200"/>
            <a:ext cx="2362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1" name="図 14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4038600"/>
            <a:ext cx="930275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図 15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6172200"/>
            <a:ext cx="31242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1616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86038" grpId="0"/>
      <p:bldP spid="87067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正方形/長方形 17"/>
          <p:cNvSpPr/>
          <p:nvPr/>
        </p:nvSpPr>
        <p:spPr>
          <a:xfrm>
            <a:off x="3657600" y="5562600"/>
            <a:ext cx="3962400" cy="914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1" lang="ja-JP" altLang="en-US"/>
          </a:p>
        </p:txBody>
      </p:sp>
      <p:sp>
        <p:nvSpPr>
          <p:cNvPr id="25" name="正方形/長方形 24"/>
          <p:cNvSpPr/>
          <p:nvPr/>
        </p:nvSpPr>
        <p:spPr>
          <a:xfrm>
            <a:off x="1066800" y="4572000"/>
            <a:ext cx="4495800" cy="914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kumimoji="1" lang="ja-JP" altLang="en-US"/>
          </a:p>
        </p:txBody>
      </p:sp>
      <p:sp>
        <p:nvSpPr>
          <p:cNvPr id="17" name="正方形/長方形 16"/>
          <p:cNvSpPr/>
          <p:nvPr/>
        </p:nvSpPr>
        <p:spPr>
          <a:xfrm>
            <a:off x="152400" y="1600200"/>
            <a:ext cx="1066800" cy="914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kumimoji="1" lang="ja-JP" altLang="en-US"/>
          </a:p>
        </p:txBody>
      </p:sp>
      <p:sp>
        <p:nvSpPr>
          <p:cNvPr id="10" name="正方形/長方形 9"/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kumimoji="1" lang="ja-JP" altLang="en-US"/>
          </a:p>
        </p:txBody>
      </p:sp>
      <p:pic>
        <p:nvPicPr>
          <p:cNvPr id="87045" name="図 1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676400"/>
            <a:ext cx="8610600" cy="77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6" name="図 2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800600"/>
            <a:ext cx="4191000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7" name="図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200400"/>
            <a:ext cx="3879850" cy="122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0125" y="3124200"/>
            <a:ext cx="1765300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9" name="図 5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2743200"/>
            <a:ext cx="2819400" cy="32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50" name="図 6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114800"/>
            <a:ext cx="19812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51" name="図 7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7075" y="3276600"/>
            <a:ext cx="161925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52" name="テキスト ボックス 8"/>
          <p:cNvSpPr txBox="1">
            <a:spLocks noChangeArrowheads="1"/>
          </p:cNvSpPr>
          <p:nvPr/>
        </p:nvSpPr>
        <p:spPr bwMode="auto">
          <a:xfrm>
            <a:off x="304800" y="228600"/>
            <a:ext cx="82788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ja-JP" altLang="en-US" sz="2800" dirty="0"/>
              <a:t>テクニディラトン質量・崩壊定数：</a:t>
            </a:r>
            <a:r>
              <a:rPr lang="en-US" altLang="ja-JP" sz="2800" dirty="0"/>
              <a:t>PCDC </a:t>
            </a:r>
            <a:r>
              <a:rPr kumimoji="0" lang="en-US" altLang="ja-JP" sz="2800" dirty="0"/>
              <a:t>(</a:t>
            </a:r>
            <a:r>
              <a:rPr kumimoji="0" lang="ja-JP" altLang="en-US" sz="2800" dirty="0"/>
              <a:t>はしご近似</a:t>
            </a:r>
            <a:r>
              <a:rPr kumimoji="0" lang="en-US" altLang="ja-JP" sz="2800" dirty="0"/>
              <a:t>) </a:t>
            </a:r>
            <a:endParaRPr lang="ja-JP" altLang="en-US" sz="2800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2286000" y="914400"/>
            <a:ext cx="6594849" cy="73866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kumimoji="1" lang="en-US" altLang="ja-JP" sz="1400" dirty="0">
                <a:solidFill>
                  <a:schemeClr val="accent4"/>
                </a:solidFill>
              </a:rPr>
              <a:t>Bando-</a:t>
            </a:r>
            <a:r>
              <a:rPr kumimoji="1" lang="en-US" altLang="ja-JP" sz="1400" dirty="0" err="1">
                <a:solidFill>
                  <a:schemeClr val="accent4"/>
                </a:solidFill>
              </a:rPr>
              <a:t>Matumoto</a:t>
            </a:r>
            <a:r>
              <a:rPr kumimoji="1" lang="en-US" altLang="ja-JP" sz="1400" dirty="0">
                <a:solidFill>
                  <a:schemeClr val="accent4"/>
                </a:solidFill>
              </a:rPr>
              <a:t>-KY, PLB178 (1986) 308</a:t>
            </a:r>
          </a:p>
          <a:p>
            <a:pPr>
              <a:defRPr/>
            </a:pPr>
            <a:r>
              <a:rPr lang="en-US" altLang="ja-JP" sz="1400" dirty="0">
                <a:solidFill>
                  <a:schemeClr val="accent4"/>
                </a:solidFill>
              </a:rPr>
              <a:t>Hashimoto-KY, PRD83 (2011) 015008</a:t>
            </a:r>
          </a:p>
          <a:p>
            <a:pPr>
              <a:defRPr/>
            </a:pPr>
            <a:r>
              <a:rPr kumimoji="1" lang="en-US" altLang="ja-JP" sz="1400" dirty="0" err="1">
                <a:solidFill>
                  <a:schemeClr val="accent4"/>
                </a:solidFill>
              </a:rPr>
              <a:t>Kurachi</a:t>
            </a:r>
            <a:r>
              <a:rPr kumimoji="1" lang="en-US" altLang="ja-JP" sz="1400" dirty="0">
                <a:solidFill>
                  <a:schemeClr val="accent4"/>
                </a:solidFill>
              </a:rPr>
              <a:t>-</a:t>
            </a:r>
            <a:r>
              <a:rPr kumimoji="1" lang="en-US" altLang="ja-JP" sz="1400" dirty="0" err="1">
                <a:solidFill>
                  <a:schemeClr val="accent4"/>
                </a:solidFill>
              </a:rPr>
              <a:t>Matsuzaki</a:t>
            </a:r>
            <a:r>
              <a:rPr kumimoji="1" lang="en-US" altLang="ja-JP" sz="1400" dirty="0">
                <a:solidFill>
                  <a:schemeClr val="accent4"/>
                </a:solidFill>
              </a:rPr>
              <a:t>-KY, PRD90 (2014) 095013; </a:t>
            </a:r>
            <a:r>
              <a:rPr kumimoji="1" lang="en-US" altLang="ja-JP" sz="1400" dirty="0" err="1">
                <a:solidFill>
                  <a:schemeClr val="accent4"/>
                </a:solidFill>
              </a:rPr>
              <a:t>Matsuzaki</a:t>
            </a:r>
            <a:r>
              <a:rPr kumimoji="1" lang="en-US" altLang="ja-JP" sz="1400" dirty="0">
                <a:solidFill>
                  <a:schemeClr val="accent4"/>
                </a:solidFill>
              </a:rPr>
              <a:t>-KY, JHEP12(2015)053</a:t>
            </a:r>
            <a:endParaRPr kumimoji="1" lang="ja-JP" altLang="en-US" sz="1400" dirty="0">
              <a:solidFill>
                <a:schemeClr val="accent4"/>
              </a:solidFill>
            </a:endParaRPr>
          </a:p>
        </p:txBody>
      </p:sp>
      <p:sp>
        <p:nvSpPr>
          <p:cNvPr id="12" name="Line 8"/>
          <p:cNvSpPr>
            <a:spLocks noChangeShapeType="1"/>
          </p:cNvSpPr>
          <p:nvPr/>
        </p:nvSpPr>
        <p:spPr bwMode="auto">
          <a:xfrm flipV="1">
            <a:off x="7772400" y="2438400"/>
            <a:ext cx="1066800" cy="0"/>
          </a:xfrm>
          <a:prstGeom prst="line">
            <a:avLst/>
          </a:prstGeom>
          <a:noFill/>
          <a:ln w="5715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ja-JP" altLang="en-US"/>
          </a:p>
        </p:txBody>
      </p:sp>
      <p:sp>
        <p:nvSpPr>
          <p:cNvPr id="13" name="Line 8"/>
          <p:cNvSpPr>
            <a:spLocks noChangeShapeType="1"/>
          </p:cNvSpPr>
          <p:nvPr/>
        </p:nvSpPr>
        <p:spPr bwMode="auto">
          <a:xfrm flipV="1">
            <a:off x="5105400" y="2438400"/>
            <a:ext cx="1066800" cy="0"/>
          </a:xfrm>
          <a:prstGeom prst="line">
            <a:avLst/>
          </a:prstGeom>
          <a:noFill/>
          <a:ln w="5715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ja-JP" altLang="en-US"/>
          </a:p>
        </p:txBody>
      </p:sp>
      <p:sp>
        <p:nvSpPr>
          <p:cNvPr id="14" name="Line 8"/>
          <p:cNvSpPr>
            <a:spLocks noChangeShapeType="1"/>
          </p:cNvSpPr>
          <p:nvPr/>
        </p:nvSpPr>
        <p:spPr bwMode="auto">
          <a:xfrm flipV="1">
            <a:off x="7010400" y="2057400"/>
            <a:ext cx="914400" cy="0"/>
          </a:xfrm>
          <a:prstGeom prst="line">
            <a:avLst/>
          </a:prstGeom>
          <a:noFill/>
          <a:ln w="5715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ja-JP" altLang="en-US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4495800" y="3352800"/>
            <a:ext cx="2816225" cy="369888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kumimoji="1" lang="ja-JP" altLang="en-US" dirty="0">
                <a:solidFill>
                  <a:srgbClr val="0E11BA"/>
                </a:solidFill>
              </a:rPr>
              <a:t>独立な３つの計算が一致</a:t>
            </a:r>
            <a:r>
              <a:rPr lang="en-US" altLang="ja-JP" dirty="0">
                <a:solidFill>
                  <a:srgbClr val="0E11BA"/>
                </a:solidFill>
              </a:rPr>
              <a:t> !!</a:t>
            </a:r>
            <a:endParaRPr kumimoji="1" lang="ja-JP" altLang="en-US" dirty="0">
              <a:solidFill>
                <a:srgbClr val="0E11BA"/>
              </a:solidFill>
            </a:endParaRPr>
          </a:p>
        </p:txBody>
      </p:sp>
      <p:cxnSp>
        <p:nvCxnSpPr>
          <p:cNvPr id="16" name="Straight Arrow Connector 19"/>
          <p:cNvCxnSpPr/>
          <p:nvPr/>
        </p:nvCxnSpPr>
        <p:spPr>
          <a:xfrm flipV="1">
            <a:off x="4267200" y="2514600"/>
            <a:ext cx="1295400" cy="990600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9"/>
          <p:cNvCxnSpPr/>
          <p:nvPr/>
        </p:nvCxnSpPr>
        <p:spPr>
          <a:xfrm flipV="1">
            <a:off x="8001000" y="2514600"/>
            <a:ext cx="304800" cy="533400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19"/>
          <p:cNvCxnSpPr/>
          <p:nvPr/>
        </p:nvCxnSpPr>
        <p:spPr>
          <a:xfrm flipV="1">
            <a:off x="6477000" y="2133600"/>
            <a:ext cx="762000" cy="762000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061" name="テキスト ボックス 28"/>
          <p:cNvSpPr txBox="1">
            <a:spLocks noChangeArrowheads="1"/>
          </p:cNvSpPr>
          <p:nvPr/>
        </p:nvSpPr>
        <p:spPr bwMode="auto">
          <a:xfrm>
            <a:off x="5486400" y="2819400"/>
            <a:ext cx="14716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kumimoji="0" lang="ja-JP" altLang="en-US" sz="1800"/>
              <a:t>非摂動</a:t>
            </a:r>
            <a:r>
              <a:rPr kumimoji="0" lang="en-US" altLang="ja-JP" sz="1800"/>
              <a:t>β</a:t>
            </a:r>
            <a:r>
              <a:rPr kumimoji="0" lang="ja-JP" altLang="en-US" sz="1800"/>
              <a:t>関数</a:t>
            </a:r>
            <a:endParaRPr lang="ja-JP" altLang="en-US" sz="1800"/>
          </a:p>
        </p:txBody>
      </p:sp>
      <p:sp>
        <p:nvSpPr>
          <p:cNvPr id="87062" name="テキスト ボックス 30"/>
          <p:cNvSpPr txBox="1">
            <a:spLocks noChangeArrowheads="1"/>
          </p:cNvSpPr>
          <p:nvPr/>
        </p:nvSpPr>
        <p:spPr bwMode="auto">
          <a:xfrm>
            <a:off x="6953250" y="4114800"/>
            <a:ext cx="21907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400">
                <a:solidFill>
                  <a:srgbClr val="6D8A16"/>
                </a:solidFill>
              </a:rPr>
              <a:t>Miransky-Gusynin (1989)</a:t>
            </a:r>
            <a:endParaRPr lang="ja-JP" altLang="en-US" sz="1400">
              <a:solidFill>
                <a:srgbClr val="6D8A16"/>
              </a:solidFill>
            </a:endParaRPr>
          </a:p>
        </p:txBody>
      </p:sp>
      <p:pic>
        <p:nvPicPr>
          <p:cNvPr id="87063" name="図 34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5715000"/>
            <a:ext cx="36576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下矢印 35"/>
          <p:cNvSpPr/>
          <p:nvPr/>
        </p:nvSpPr>
        <p:spPr>
          <a:xfrm>
            <a:off x="3124200" y="5562600"/>
            <a:ext cx="484632" cy="978408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1" lang="ja-JP" altLang="en-US"/>
          </a:p>
        </p:txBody>
      </p:sp>
      <p:sp>
        <p:nvSpPr>
          <p:cNvPr id="87065" name="テキスト ボックス 36"/>
          <p:cNvSpPr txBox="1">
            <a:spLocks noChangeArrowheads="1"/>
          </p:cNvSpPr>
          <p:nvPr/>
        </p:nvSpPr>
        <p:spPr bwMode="auto">
          <a:xfrm>
            <a:off x="5486400" y="6488113"/>
            <a:ext cx="16351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800"/>
              <a:t>Pagels-Stokar</a:t>
            </a:r>
            <a:endParaRPr lang="ja-JP" altLang="en-US" sz="1800"/>
          </a:p>
        </p:txBody>
      </p:sp>
      <p:pic>
        <p:nvPicPr>
          <p:cNvPr id="87066" name="図 20" descr="latex-image-1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4495800"/>
            <a:ext cx="2205038" cy="68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図 19" descr="latex-image-1.pd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5791200"/>
            <a:ext cx="2514600" cy="49432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pic>
    </p:spTree>
  </p:cSld>
  <p:clrMapOvr>
    <a:masterClrMapping/>
  </p:clrMapOvr>
  <p:transition spd="slow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正方形/長方形 32"/>
          <p:cNvSpPr/>
          <p:nvPr/>
        </p:nvSpPr>
        <p:spPr>
          <a:xfrm>
            <a:off x="0" y="1828800"/>
            <a:ext cx="6248400" cy="16002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kumimoji="1" lang="ja-JP" altLang="en-US"/>
          </a:p>
        </p:txBody>
      </p:sp>
      <p:sp>
        <p:nvSpPr>
          <p:cNvPr id="8" name="正方形/長方形 7"/>
          <p:cNvSpPr/>
          <p:nvPr/>
        </p:nvSpPr>
        <p:spPr>
          <a:xfrm>
            <a:off x="3429000" y="4419600"/>
            <a:ext cx="2971800" cy="1600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kumimoji="1" lang="ja-JP" altLang="en-US"/>
          </a:p>
        </p:txBody>
      </p:sp>
      <p:pic>
        <p:nvPicPr>
          <p:cNvPr id="88067" name="図 1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457200"/>
            <a:ext cx="403860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68" name="図 3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609600"/>
            <a:ext cx="11430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69" name="テキスト ボックス 10"/>
          <p:cNvSpPr txBox="1">
            <a:spLocks noChangeArrowheads="1"/>
          </p:cNvSpPr>
          <p:nvPr/>
        </p:nvSpPr>
        <p:spPr bwMode="auto">
          <a:xfrm>
            <a:off x="8610600" y="2514600"/>
            <a:ext cx="304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/>
              <a:t>0</a:t>
            </a:r>
            <a:endParaRPr lang="ja-JP" altLang="en-US"/>
          </a:p>
        </p:txBody>
      </p:sp>
      <p:pic>
        <p:nvPicPr>
          <p:cNvPr id="88070" name="図 20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2362200"/>
            <a:ext cx="1981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71" name="図 21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2819400"/>
            <a:ext cx="974725" cy="236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72" name="テキスト ボックス 22"/>
          <p:cNvSpPr txBox="1">
            <a:spLocks noChangeArrowheads="1"/>
          </p:cNvSpPr>
          <p:nvPr/>
        </p:nvSpPr>
        <p:spPr bwMode="auto">
          <a:xfrm>
            <a:off x="7696200" y="3124200"/>
            <a:ext cx="12620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800" b="1">
                <a:solidFill>
                  <a:srgbClr val="E3560E"/>
                </a:solidFill>
              </a:rPr>
              <a:t>Light TD !</a:t>
            </a:r>
            <a:endParaRPr lang="ja-JP" altLang="en-US" sz="1800" b="1">
              <a:solidFill>
                <a:srgbClr val="E3560E"/>
              </a:solidFill>
            </a:endParaRPr>
          </a:p>
        </p:txBody>
      </p:sp>
      <p:cxnSp>
        <p:nvCxnSpPr>
          <p:cNvPr id="15" name="Straight Arrow Connector 23"/>
          <p:cNvCxnSpPr/>
          <p:nvPr/>
        </p:nvCxnSpPr>
        <p:spPr>
          <a:xfrm>
            <a:off x="609600" y="3962400"/>
            <a:ext cx="457200" cy="457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23"/>
          <p:cNvCxnSpPr/>
          <p:nvPr/>
        </p:nvCxnSpPr>
        <p:spPr>
          <a:xfrm flipV="1">
            <a:off x="2209800" y="4114800"/>
            <a:ext cx="457200" cy="304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88075" name="図 17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5257800"/>
            <a:ext cx="1554163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76" name="テキスト ボックス 18"/>
          <p:cNvSpPr txBox="1">
            <a:spLocks noChangeArrowheads="1"/>
          </p:cNvSpPr>
          <p:nvPr/>
        </p:nvSpPr>
        <p:spPr bwMode="auto">
          <a:xfrm>
            <a:off x="4343400" y="3657600"/>
            <a:ext cx="19939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800"/>
              <a:t>One-family model </a:t>
            </a:r>
            <a:endParaRPr lang="ja-JP" altLang="en-US" sz="1800"/>
          </a:p>
        </p:txBody>
      </p:sp>
      <p:pic>
        <p:nvPicPr>
          <p:cNvPr id="88077" name="図 19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3733800"/>
            <a:ext cx="2209800" cy="31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78" name="図 23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4648200"/>
            <a:ext cx="251460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79" name="図 24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5181600"/>
            <a:ext cx="1676400" cy="74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右矢印 25"/>
          <p:cNvSpPr/>
          <p:nvPr/>
        </p:nvSpPr>
        <p:spPr>
          <a:xfrm rot="5400000">
            <a:off x="3677412" y="3713988"/>
            <a:ext cx="978408" cy="4084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1" lang="ja-JP" altLang="en-US"/>
          </a:p>
        </p:txBody>
      </p:sp>
      <p:pic>
        <p:nvPicPr>
          <p:cNvPr id="88081" name="図 26" descr="latex-image-1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3505200"/>
            <a:ext cx="1066800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円弧 27"/>
          <p:cNvSpPr/>
          <p:nvPr/>
        </p:nvSpPr>
        <p:spPr>
          <a:xfrm>
            <a:off x="1676400" y="2057400"/>
            <a:ext cx="990600" cy="1295400"/>
          </a:xfrm>
          <a:prstGeom prst="arc">
            <a:avLst>
              <a:gd name="adj1" fmla="val 16200000"/>
              <a:gd name="adj2" fmla="val 15374860"/>
            </a:avLst>
          </a:prstGeom>
          <a:ln>
            <a:solidFill>
              <a:srgbClr val="E3560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kumimoji="1" lang="ja-JP" altLang="en-US">
              <a:solidFill>
                <a:srgbClr val="E3560E"/>
              </a:solidFill>
            </a:endParaRPr>
          </a:p>
        </p:txBody>
      </p:sp>
      <p:sp>
        <p:nvSpPr>
          <p:cNvPr id="88083" name="テキスト ボックス 31"/>
          <p:cNvSpPr txBox="1">
            <a:spLocks noChangeArrowheads="1"/>
          </p:cNvSpPr>
          <p:nvPr/>
        </p:nvSpPr>
        <p:spPr bwMode="auto">
          <a:xfrm>
            <a:off x="228600" y="4724400"/>
            <a:ext cx="18383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ja-JP" altLang="en-US" sz="1800">
                <a:solidFill>
                  <a:srgbClr val="0000FF"/>
                </a:solidFill>
              </a:rPr>
              <a:t>軽質量</a:t>
            </a:r>
            <a:r>
              <a:rPr lang="en-US" altLang="ja-JP" sz="1800">
                <a:solidFill>
                  <a:srgbClr val="0000FF"/>
                </a:solidFill>
              </a:rPr>
              <a:t> = </a:t>
            </a:r>
            <a:r>
              <a:rPr lang="ja-JP" altLang="en-US" sz="1800">
                <a:solidFill>
                  <a:srgbClr val="0000FF"/>
                </a:solidFill>
              </a:rPr>
              <a:t>弱結合</a:t>
            </a:r>
          </a:p>
        </p:txBody>
      </p:sp>
      <p:pic>
        <p:nvPicPr>
          <p:cNvPr id="88084" name="図 2" descr="latex-image-1.pd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133600"/>
            <a:ext cx="5486400" cy="122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85" name="テキスト ボックス 8"/>
          <p:cNvSpPr txBox="1">
            <a:spLocks noChangeArrowheads="1"/>
          </p:cNvSpPr>
          <p:nvPr/>
        </p:nvSpPr>
        <p:spPr bwMode="auto">
          <a:xfrm>
            <a:off x="3962400" y="6172200"/>
            <a:ext cx="3117850" cy="369888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800"/>
              <a:t> LHC Higgs </a:t>
            </a:r>
            <a:r>
              <a:rPr lang="ja-JP" altLang="en-US" sz="1800"/>
              <a:t>のデータと整合</a:t>
            </a:r>
            <a:r>
              <a:rPr lang="en-US" altLang="ja-JP" sz="1800"/>
              <a:t> !!</a:t>
            </a:r>
            <a:endParaRPr lang="ja-JP" altLang="en-US" sz="1800"/>
          </a:p>
        </p:txBody>
      </p:sp>
      <p:sp>
        <p:nvSpPr>
          <p:cNvPr id="88086" name="テキスト ボックス 5"/>
          <p:cNvSpPr txBox="1">
            <a:spLocks noChangeArrowheads="1"/>
          </p:cNvSpPr>
          <p:nvPr/>
        </p:nvSpPr>
        <p:spPr bwMode="auto">
          <a:xfrm>
            <a:off x="6324600" y="1600200"/>
            <a:ext cx="22240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800"/>
              <a:t>Anti-Veneziano limit</a:t>
            </a:r>
            <a:r>
              <a:rPr lang="ja-JP" altLang="en-US" sz="1800"/>
              <a:t> </a:t>
            </a:r>
            <a:endParaRPr lang="en-US" altLang="ja-JP" sz="1800"/>
          </a:p>
          <a:p>
            <a:r>
              <a:rPr kumimoji="0" lang="en-US" altLang="ja-JP" sz="1800"/>
              <a:t>       </a:t>
            </a:r>
            <a:r>
              <a:rPr lang="en-US" altLang="ja-JP" sz="1800"/>
              <a:t>= Walking</a:t>
            </a:r>
            <a:endParaRPr lang="ja-JP" altLang="en-US" sz="1800"/>
          </a:p>
        </p:txBody>
      </p:sp>
      <p:sp>
        <p:nvSpPr>
          <p:cNvPr id="88087" name="テキスト ボックス 6"/>
          <p:cNvSpPr txBox="1">
            <a:spLocks noChangeArrowheads="1"/>
          </p:cNvSpPr>
          <p:nvPr/>
        </p:nvSpPr>
        <p:spPr bwMode="auto">
          <a:xfrm>
            <a:off x="7162800" y="4038600"/>
            <a:ext cx="13525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800"/>
              <a:t>Benchmark</a:t>
            </a:r>
            <a:endParaRPr lang="ja-JP" altLang="en-US" sz="1800"/>
          </a:p>
        </p:txBody>
      </p:sp>
      <p:sp>
        <p:nvSpPr>
          <p:cNvPr id="2" name="右矢印 1"/>
          <p:cNvSpPr/>
          <p:nvPr/>
        </p:nvSpPr>
        <p:spPr>
          <a:xfrm>
            <a:off x="6477000" y="2667000"/>
            <a:ext cx="1981200" cy="762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1" lang="ja-JP" altLang="en-US"/>
          </a:p>
        </p:txBody>
      </p:sp>
    </p:spTree>
  </p:cSld>
  <p:clrMapOvr>
    <a:masterClrMapping/>
  </p:clrMapOvr>
  <p:transition spd="slow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89" name="図 1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990600"/>
            <a:ext cx="4357688" cy="90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テキスト ボックス 2"/>
          <p:cNvSpPr txBox="1"/>
          <p:nvPr/>
        </p:nvSpPr>
        <p:spPr>
          <a:xfrm>
            <a:off x="533400" y="152400"/>
            <a:ext cx="6781800" cy="58477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kumimoji="1" lang="ja-JP" altLang="en-US" sz="3200" dirty="0"/>
              <a:t>　複合ディラトン　ポテンシャル</a:t>
            </a:r>
          </a:p>
        </p:txBody>
      </p:sp>
      <p:pic>
        <p:nvPicPr>
          <p:cNvPr id="89091" name="図 3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600200"/>
            <a:ext cx="26797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2" name="図 4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2544763"/>
            <a:ext cx="3581400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3" name="図 6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182938"/>
            <a:ext cx="6553200" cy="71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4" name="テキスト ボックス 7"/>
          <p:cNvSpPr txBox="1">
            <a:spLocks noChangeArrowheads="1"/>
          </p:cNvSpPr>
          <p:nvPr/>
        </p:nvSpPr>
        <p:spPr bwMode="auto">
          <a:xfrm>
            <a:off x="1219200" y="2590800"/>
            <a:ext cx="15224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ja-JP" altLang="en-US" sz="1800"/>
              <a:t>スケール変換</a:t>
            </a:r>
          </a:p>
        </p:txBody>
      </p:sp>
      <p:pic>
        <p:nvPicPr>
          <p:cNvPr id="89095" name="図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4191000"/>
            <a:ext cx="5257800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6" name="図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5173663"/>
            <a:ext cx="4724400" cy="167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7" name="図 10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4343400"/>
            <a:ext cx="9525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8" name="テキスト ボックス 11"/>
          <p:cNvSpPr txBox="1">
            <a:spLocks noChangeArrowheads="1"/>
          </p:cNvSpPr>
          <p:nvPr/>
        </p:nvSpPr>
        <p:spPr bwMode="auto">
          <a:xfrm>
            <a:off x="7391400" y="3429000"/>
            <a:ext cx="14795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800"/>
              <a:t>PCDC</a:t>
            </a:r>
            <a:r>
              <a:rPr lang="ja-JP" altLang="en-US" sz="1800"/>
              <a:t>と一致</a:t>
            </a: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6553200" y="5410200"/>
            <a:ext cx="2057400" cy="64611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kumimoji="1" lang="ja-JP" altLang="en-US" dirty="0">
                <a:solidFill>
                  <a:srgbClr val="FF0000"/>
                </a:solidFill>
              </a:rPr>
              <a:t>複合ディラトンは</a:t>
            </a:r>
            <a:endParaRPr kumimoji="1" lang="en-US" altLang="ja-JP" dirty="0">
              <a:solidFill>
                <a:srgbClr val="FF0000"/>
              </a:solidFill>
            </a:endParaRPr>
          </a:p>
          <a:p>
            <a:pPr>
              <a:defRPr/>
            </a:pPr>
            <a:r>
              <a:rPr kumimoji="1" lang="ja-JP" altLang="en-US" dirty="0">
                <a:solidFill>
                  <a:srgbClr val="FF0000"/>
                </a:solidFill>
              </a:rPr>
              <a:t>弱結合！！</a:t>
            </a:r>
          </a:p>
        </p:txBody>
      </p:sp>
      <p:sp>
        <p:nvSpPr>
          <p:cNvPr id="89100" name="テキスト ボックス 1"/>
          <p:cNvSpPr txBox="1">
            <a:spLocks noChangeArrowheads="1"/>
          </p:cNvSpPr>
          <p:nvPr/>
        </p:nvSpPr>
        <p:spPr bwMode="auto">
          <a:xfrm>
            <a:off x="6553200" y="6096000"/>
            <a:ext cx="252883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800" dirty="0">
                <a:solidFill>
                  <a:srgbClr val="229A36"/>
                </a:solidFill>
              </a:rPr>
              <a:t>S. </a:t>
            </a:r>
            <a:r>
              <a:rPr lang="en-US" altLang="ja-JP" sz="1800" dirty="0" err="1">
                <a:solidFill>
                  <a:srgbClr val="229A36"/>
                </a:solidFill>
              </a:rPr>
              <a:t>Matsuzaki</a:t>
            </a:r>
            <a:r>
              <a:rPr lang="en-US" altLang="ja-JP" sz="1800" dirty="0">
                <a:solidFill>
                  <a:srgbClr val="229A36"/>
                </a:solidFill>
              </a:rPr>
              <a:t>-KY, </a:t>
            </a:r>
          </a:p>
          <a:p>
            <a:r>
              <a:rPr lang="en-US" altLang="ja-JP" sz="1800" dirty="0">
                <a:solidFill>
                  <a:srgbClr val="008000"/>
                </a:solidFill>
              </a:rPr>
              <a:t>JHEP 1512 (2015) 053</a:t>
            </a:r>
          </a:p>
          <a:p>
            <a:endParaRPr lang="ja-JP" altLang="en-US" sz="1800" dirty="0">
              <a:solidFill>
                <a:srgbClr val="229A36"/>
              </a:solidFill>
            </a:endParaRPr>
          </a:p>
        </p:txBody>
      </p:sp>
    </p:spTree>
  </p:cSld>
  <p:clrMapOvr>
    <a:masterClrMapping/>
  </p:clrMapOvr>
  <p:transition spd="slow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/>
          <p:cNvSpPr/>
          <p:nvPr/>
        </p:nvSpPr>
        <p:spPr>
          <a:xfrm>
            <a:off x="685800" y="1524000"/>
            <a:ext cx="6553200" cy="10668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kumimoji="1" lang="ja-JP" altLang="en-US" dirty="0"/>
          </a:p>
        </p:txBody>
      </p:sp>
      <p:sp>
        <p:nvSpPr>
          <p:cNvPr id="6" name="正方形/長方形 5"/>
          <p:cNvSpPr/>
          <p:nvPr/>
        </p:nvSpPr>
        <p:spPr>
          <a:xfrm>
            <a:off x="0" y="33886"/>
            <a:ext cx="9144000" cy="1143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kumimoji="1" lang="ja-JP" altLang="en-US"/>
          </a:p>
        </p:txBody>
      </p:sp>
      <p:sp>
        <p:nvSpPr>
          <p:cNvPr id="79875" name="テキスト ボックス 1"/>
          <p:cNvSpPr txBox="1">
            <a:spLocks noChangeArrowheads="1"/>
          </p:cNvSpPr>
          <p:nvPr/>
        </p:nvSpPr>
        <p:spPr bwMode="auto">
          <a:xfrm>
            <a:off x="609600" y="457200"/>
            <a:ext cx="7848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kumimoji="0" lang="en-US" altLang="ja-JP" sz="2800"/>
              <a:t>Discovering </a:t>
            </a:r>
            <a:r>
              <a:rPr lang="en-US" altLang="ja-JP" sz="2800"/>
              <a:t> the Walking Technicolor at the LHC</a:t>
            </a:r>
            <a:endParaRPr lang="ja-JP" altLang="en-US" sz="280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143000" y="1524000"/>
            <a:ext cx="5929313" cy="1016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342900" indent="-342900">
              <a:buFontTx/>
              <a:buAutoNum type="arabicPeriod"/>
              <a:defRPr/>
            </a:pPr>
            <a:r>
              <a:rPr lang="en-US" altLang="ja-JP" sz="2000" dirty="0"/>
              <a:t>125 </a:t>
            </a:r>
            <a:r>
              <a:rPr lang="en-US" altLang="ja-JP" sz="2000" dirty="0" err="1"/>
              <a:t>GeV</a:t>
            </a:r>
            <a:r>
              <a:rPr lang="en-US" altLang="ja-JP" sz="2000" dirty="0"/>
              <a:t> Higgs as a </a:t>
            </a:r>
            <a:r>
              <a:rPr lang="en-US" altLang="ja-JP" sz="2000" dirty="0" err="1"/>
              <a:t>Technidilaton</a:t>
            </a:r>
            <a:r>
              <a:rPr lang="en-US" altLang="ja-JP" sz="2000" dirty="0"/>
              <a:t> at LHC Run I</a:t>
            </a:r>
          </a:p>
          <a:p>
            <a:pPr>
              <a:defRPr/>
            </a:pPr>
            <a:r>
              <a:rPr kumimoji="1" lang="en-US" altLang="ja-JP" sz="2000" dirty="0"/>
              <a:t>      </a:t>
            </a:r>
            <a:r>
              <a:rPr lang="en-US" altLang="ja-JP" sz="2000" dirty="0"/>
              <a:t> Testing </a:t>
            </a:r>
            <a:r>
              <a:rPr lang="en-US" altLang="ja-JP" sz="2000" dirty="0" err="1"/>
              <a:t>Technidilaton</a:t>
            </a:r>
            <a:r>
              <a:rPr lang="en-US" altLang="ja-JP" sz="2000" dirty="0"/>
              <a:t> at Run II    </a:t>
            </a:r>
          </a:p>
          <a:p>
            <a:pPr>
              <a:defRPr/>
            </a:pPr>
            <a:r>
              <a:rPr lang="en-US" altLang="ja-JP" sz="2000" dirty="0"/>
              <a:t>                                       (Precise measurements)</a:t>
            </a:r>
            <a:endParaRPr kumimoji="1" lang="ja-JP" altLang="en-US" sz="2000" dirty="0"/>
          </a:p>
        </p:txBody>
      </p:sp>
      <p:sp>
        <p:nvSpPr>
          <p:cNvPr id="79877" name="テキスト ボックス 3"/>
          <p:cNvSpPr txBox="1">
            <a:spLocks noChangeArrowheads="1"/>
          </p:cNvSpPr>
          <p:nvPr/>
        </p:nvSpPr>
        <p:spPr bwMode="auto">
          <a:xfrm>
            <a:off x="1143000" y="2590800"/>
            <a:ext cx="47418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2000"/>
              <a:t>2.  Searching Technipions at LHC Run II</a:t>
            </a:r>
            <a:endParaRPr lang="ja-JP" altLang="en-US" sz="2000"/>
          </a:p>
        </p:txBody>
      </p:sp>
      <p:sp>
        <p:nvSpPr>
          <p:cNvPr id="79878" name="テキスト ボックス 4"/>
          <p:cNvSpPr txBox="1">
            <a:spLocks noChangeArrowheads="1"/>
          </p:cNvSpPr>
          <p:nvPr/>
        </p:nvSpPr>
        <p:spPr bwMode="auto">
          <a:xfrm>
            <a:off x="1143000" y="3429000"/>
            <a:ext cx="43576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2000"/>
              <a:t>3.  Searching Techirho at LHC Run II</a:t>
            </a:r>
            <a:endParaRPr lang="ja-JP" altLang="en-US" sz="2000"/>
          </a:p>
        </p:txBody>
      </p:sp>
      <p:sp>
        <p:nvSpPr>
          <p:cNvPr id="79879" name="テキスト ボックス 6"/>
          <p:cNvSpPr txBox="1">
            <a:spLocks noChangeArrowheads="1"/>
          </p:cNvSpPr>
          <p:nvPr/>
        </p:nvSpPr>
        <p:spPr bwMode="auto">
          <a:xfrm>
            <a:off x="76200" y="3886200"/>
            <a:ext cx="40259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kumimoji="0" lang="ja-JP" sz="1800"/>
              <a:t>B</a:t>
            </a:r>
            <a:r>
              <a:rPr kumimoji="0" lang="en-US" altLang="ja-JP" sz="1800"/>
              <a:t>enchmark</a:t>
            </a:r>
            <a:r>
              <a:rPr kumimoji="0" lang="ja-JP" altLang="en-US" sz="1800"/>
              <a:t> </a:t>
            </a:r>
            <a:r>
              <a:rPr kumimoji="0" lang="en-US" altLang="ja-JP" sz="1800"/>
              <a:t>model:</a:t>
            </a:r>
            <a:r>
              <a:rPr kumimoji="0" lang="ja-JP" altLang="en-US" sz="1800"/>
              <a:t> </a:t>
            </a:r>
            <a:r>
              <a:rPr kumimoji="0" lang="en-US" altLang="ja-JP" sz="1800"/>
              <a:t>One</a:t>
            </a:r>
            <a:r>
              <a:rPr kumimoji="0" lang="ja-JP" altLang="en-US" sz="1800"/>
              <a:t> </a:t>
            </a:r>
            <a:r>
              <a:rPr kumimoji="0" lang="en-US" altLang="ja-JP" sz="1800"/>
              <a:t>family</a:t>
            </a:r>
            <a:r>
              <a:rPr kumimoji="0" lang="ja-JP" altLang="en-US" sz="1800"/>
              <a:t> </a:t>
            </a:r>
            <a:r>
              <a:rPr kumimoji="0" lang="en-US" altLang="ja-JP" sz="1800"/>
              <a:t>model</a:t>
            </a:r>
            <a:endParaRPr lang="ja-JP" altLang="en-US" sz="1800"/>
          </a:p>
        </p:txBody>
      </p:sp>
      <p:pic>
        <p:nvPicPr>
          <p:cNvPr id="79880" name="Picture 6" descr="C:\swork\talks\KMIIN2011\figs\fig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706938"/>
            <a:ext cx="3916363" cy="211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図 8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4038600"/>
            <a:ext cx="2933700" cy="4699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  <p:pic>
        <p:nvPicPr>
          <p:cNvPr id="79882" name="図 9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6096000"/>
            <a:ext cx="44577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下矢印 11"/>
          <p:cNvSpPr/>
          <p:nvPr/>
        </p:nvSpPr>
        <p:spPr>
          <a:xfrm>
            <a:off x="6629400" y="5334000"/>
            <a:ext cx="484632" cy="60960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1" lang="ja-JP" altLang="en-US"/>
          </a:p>
        </p:txBody>
      </p:sp>
      <p:pic>
        <p:nvPicPr>
          <p:cNvPr id="79884" name="図 15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4648200"/>
            <a:ext cx="3429000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85" name="図 17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5257800"/>
            <a:ext cx="9906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86" name="図 18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5486400"/>
            <a:ext cx="906463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87" name="図 19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4335463"/>
            <a:ext cx="16764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88" name="テキスト ボックス 12"/>
          <p:cNvSpPr txBox="1">
            <a:spLocks noChangeArrowheads="1"/>
          </p:cNvSpPr>
          <p:nvPr/>
        </p:nvSpPr>
        <p:spPr bwMode="auto">
          <a:xfrm>
            <a:off x="5486400" y="2971800"/>
            <a:ext cx="13509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800"/>
              <a:t>(Discovery)</a:t>
            </a:r>
            <a:endParaRPr lang="ja-JP" altLang="en-US" sz="1800"/>
          </a:p>
        </p:txBody>
      </p:sp>
      <p:sp>
        <p:nvSpPr>
          <p:cNvPr id="79889" name="テキスト ボックス 20"/>
          <p:cNvSpPr txBox="1">
            <a:spLocks noChangeArrowheads="1"/>
          </p:cNvSpPr>
          <p:nvPr/>
        </p:nvSpPr>
        <p:spPr bwMode="auto">
          <a:xfrm>
            <a:off x="5562600" y="3429000"/>
            <a:ext cx="13509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800"/>
              <a:t>(Discovery)</a:t>
            </a:r>
            <a:endParaRPr lang="ja-JP" altLang="en-US" sz="1800"/>
          </a:p>
        </p:txBody>
      </p:sp>
    </p:spTree>
    <p:extLst>
      <p:ext uri="{BB962C8B-B14F-4D97-AF65-F5344CB8AC3E}">
        <p14:creationId xmlns:p14="http://schemas.microsoft.com/office/powerpoint/2010/main" val="182560946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1000" y="152400"/>
            <a:ext cx="8610600" cy="107721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altLang="ja-JP" sz="3200" i="1" dirty="0">
                <a:solidFill>
                  <a:srgbClr val="FFC000"/>
                </a:solidFill>
              </a:rPr>
              <a:t> </a:t>
            </a:r>
            <a:r>
              <a:rPr lang="en-US" altLang="ja-JP" sz="3200" i="1" dirty="0">
                <a:solidFill>
                  <a:schemeClr val="tx1"/>
                </a:solidFill>
              </a:rPr>
              <a:t>The  signal  strength fit </a:t>
            </a:r>
          </a:p>
          <a:p>
            <a:pPr>
              <a:defRPr/>
            </a:pPr>
            <a:r>
              <a:rPr lang="en-US" altLang="ja-JP" sz="3200" i="1" dirty="0">
                <a:solidFill>
                  <a:schemeClr val="tx1"/>
                </a:solidFill>
              </a:rPr>
              <a:t>           to  the  LHC-Run I full data</a:t>
            </a:r>
          </a:p>
        </p:txBody>
      </p:sp>
      <p:pic>
        <p:nvPicPr>
          <p:cNvPr id="880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0"/>
            <a:ext cx="2232025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5-Point Star 16"/>
          <p:cNvSpPr/>
          <p:nvPr/>
        </p:nvSpPr>
        <p:spPr>
          <a:xfrm>
            <a:off x="11113" y="228600"/>
            <a:ext cx="360362" cy="287338"/>
          </a:xfrm>
          <a:prstGeom prst="star5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 dirty="0">
              <a:solidFill>
                <a:srgbClr val="FFC000"/>
              </a:solidFill>
            </a:endParaRPr>
          </a:p>
        </p:txBody>
      </p:sp>
      <p:grpSp>
        <p:nvGrpSpPr>
          <p:cNvPr id="88068" name="グループ化 7"/>
          <p:cNvGrpSpPr>
            <a:grpSpLocks/>
          </p:cNvGrpSpPr>
          <p:nvPr/>
        </p:nvGrpSpPr>
        <p:grpSpPr bwMode="auto">
          <a:xfrm>
            <a:off x="2743200" y="1828800"/>
            <a:ext cx="6553200" cy="1631950"/>
            <a:chOff x="2120886" y="1246406"/>
            <a:chExt cx="6553200" cy="1630482"/>
          </a:xfrm>
        </p:grpSpPr>
        <p:sp>
          <p:nvSpPr>
            <p:cNvPr id="88075" name="Rectangle 10"/>
            <p:cNvSpPr>
              <a:spLocks noChangeArrowheads="1"/>
            </p:cNvSpPr>
            <p:nvPr/>
          </p:nvSpPr>
          <p:spPr bwMode="auto">
            <a:xfrm>
              <a:off x="2120886" y="1246406"/>
              <a:ext cx="6553200" cy="16304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altLang="ja-JP" sz="2000" b="1">
                  <a:solidFill>
                    <a:srgbClr val="000000"/>
                  </a:solidFill>
                </a:rPr>
                <a:t>----------------------------------------------------------------</a:t>
              </a:r>
            </a:p>
            <a:p>
              <a:r>
                <a:rPr lang="ja-JP" altLang="en-US" sz="2000" b="1">
                  <a:solidFill>
                    <a:srgbClr val="000000"/>
                  </a:solidFill>
                </a:rPr>
                <a:t>   </a:t>
              </a:r>
              <a:r>
                <a:rPr lang="en-US" altLang="ja-JP" sz="2000" b="1">
                  <a:solidFill>
                    <a:srgbClr val="000000"/>
                  </a:solidFill>
                </a:rPr>
                <a:t>N</a:t>
              </a:r>
              <a:r>
                <a:rPr lang="en-US" altLang="ja-JP" sz="1200" b="1">
                  <a:solidFill>
                    <a:srgbClr val="000000"/>
                  </a:solidFill>
                </a:rPr>
                <a:t>TC</a:t>
              </a:r>
              <a:r>
                <a:rPr lang="en-US" altLang="ja-JP" sz="2000" b="1">
                  <a:solidFill>
                    <a:srgbClr val="000000"/>
                  </a:solidFill>
                </a:rPr>
                <a:t>                    [v</a:t>
              </a:r>
              <a:r>
                <a:rPr lang="en-US" altLang="ja-JP" sz="1100" b="1">
                  <a:solidFill>
                    <a:srgbClr val="000000"/>
                  </a:solidFill>
                </a:rPr>
                <a:t>EW</a:t>
              </a:r>
              <a:r>
                <a:rPr lang="en-US" altLang="ja-JP" sz="2000" b="1">
                  <a:solidFill>
                    <a:srgbClr val="000000"/>
                  </a:solidFill>
                </a:rPr>
                <a:t>/F</a:t>
              </a:r>
              <a:r>
                <a:rPr lang="en-US" altLang="ja-JP" sz="1200" b="1">
                  <a:solidFill>
                    <a:srgbClr val="000000"/>
                  </a:solidFill>
                </a:rPr>
                <a:t>Φ</a:t>
              </a:r>
              <a:r>
                <a:rPr lang="ja-JP" altLang="en-US" sz="2000" b="1">
                  <a:solidFill>
                    <a:srgbClr val="000000"/>
                  </a:solidFill>
                </a:rPr>
                <a:t> </a:t>
              </a:r>
              <a:r>
                <a:rPr lang="en-US" altLang="ja-JP" sz="2000" b="1">
                  <a:solidFill>
                    <a:srgbClr val="000000"/>
                  </a:solidFill>
                </a:rPr>
                <a:t>]best</a:t>
              </a:r>
              <a:r>
                <a:rPr lang="ja-JP" altLang="en-US" sz="2000" b="1">
                  <a:solidFill>
                    <a:srgbClr val="000000"/>
                  </a:solidFill>
                </a:rPr>
                <a:t>        </a:t>
              </a:r>
              <a:r>
                <a:rPr lang="en-US" altLang="ja-JP" sz="2000" b="1">
                  <a:solidFill>
                    <a:srgbClr val="000000"/>
                  </a:solidFill>
                </a:rPr>
                <a:t>χ^2 min /d.o.f.      </a:t>
              </a:r>
            </a:p>
            <a:p>
              <a:r>
                <a:rPr lang="en-US" altLang="ja-JP" sz="2000" b="1">
                  <a:solidFill>
                    <a:srgbClr val="000000"/>
                  </a:solidFill>
                </a:rPr>
                <a:t>----------------------------------------------------------------</a:t>
              </a:r>
            </a:p>
            <a:p>
              <a:r>
                <a:rPr lang="en-US" altLang="ja-JP" sz="2000" b="1">
                  <a:solidFill>
                    <a:srgbClr val="000000"/>
                  </a:solidFill>
                </a:rPr>
                <a:t>     4                         0.23                     16/17  = 0.92  </a:t>
              </a:r>
            </a:p>
            <a:p>
              <a:r>
                <a:rPr lang="en-US" altLang="ja-JP" sz="2000" b="1">
                  <a:solidFill>
                    <a:srgbClr val="000000"/>
                  </a:solidFill>
                </a:rPr>
                <a:t>----------------------------------------------------------------</a:t>
              </a:r>
            </a:p>
          </p:txBody>
        </p:sp>
        <p:cxnSp>
          <p:nvCxnSpPr>
            <p:cNvPr id="13" name="Straight Connector 12"/>
            <p:cNvCxnSpPr/>
            <p:nvPr/>
          </p:nvCxnSpPr>
          <p:spPr>
            <a:xfrm flipV="1">
              <a:off x="4073511" y="1385980"/>
              <a:ext cx="0" cy="12641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Connector 12"/>
            <p:cNvCxnSpPr/>
            <p:nvPr/>
          </p:nvCxnSpPr>
          <p:spPr>
            <a:xfrm flipV="1">
              <a:off x="6084874" y="1447838"/>
              <a:ext cx="0" cy="1202243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88069" name="Rectangle 5"/>
          <p:cNvSpPr>
            <a:spLocks noChangeArrowheads="1"/>
          </p:cNvSpPr>
          <p:nvPr/>
        </p:nvSpPr>
        <p:spPr bwMode="auto">
          <a:xfrm>
            <a:off x="384175" y="1557338"/>
            <a:ext cx="28305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 sz="2000"/>
              <a:t>One-parameter fit  (Fφ)</a:t>
            </a:r>
            <a:endParaRPr lang="ja-JP" altLang="en-US" sz="2000"/>
          </a:p>
        </p:txBody>
      </p:sp>
      <p:sp>
        <p:nvSpPr>
          <p:cNvPr id="88070" name="Rectangle 5"/>
          <p:cNvSpPr>
            <a:spLocks noChangeArrowheads="1"/>
          </p:cNvSpPr>
          <p:nvPr/>
        </p:nvSpPr>
        <p:spPr bwMode="auto">
          <a:xfrm>
            <a:off x="1981200" y="3581400"/>
            <a:ext cx="64373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ja-JP" sz="2000" b="1">
                <a:solidFill>
                  <a:srgbClr val="000000"/>
                </a:solidFill>
              </a:rPr>
              <a:t>Compared</a:t>
            </a:r>
            <a:r>
              <a:rPr lang="en-US" altLang="ja-JP" sz="2000" b="1">
                <a:solidFill>
                  <a:srgbClr val="FFFFFF"/>
                </a:solidFill>
              </a:rPr>
              <a:t> </a:t>
            </a:r>
            <a:r>
              <a:rPr lang="en-US" altLang="ja-JP" sz="2000" b="1">
                <a:solidFill>
                  <a:srgbClr val="000000"/>
                </a:solidFill>
              </a:rPr>
              <a:t>w/  SM Higgs    χ^2/d.o.f = 8/18 = 0.44 </a:t>
            </a:r>
            <a:endParaRPr lang="ja-JP" altLang="en-US" sz="2000" b="1">
              <a:solidFill>
                <a:srgbClr val="000000"/>
              </a:solidFill>
            </a:endParaRPr>
          </a:p>
        </p:txBody>
      </p:sp>
      <p:sp>
        <p:nvSpPr>
          <p:cNvPr id="88071" name="Rectangle 5"/>
          <p:cNvSpPr>
            <a:spLocks noChangeArrowheads="1"/>
          </p:cNvSpPr>
          <p:nvPr/>
        </p:nvSpPr>
        <p:spPr bwMode="auto">
          <a:xfrm>
            <a:off x="5257800" y="152400"/>
            <a:ext cx="18466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 dirty="0">
                <a:solidFill>
                  <a:srgbClr val="6D8A16"/>
                </a:solidFill>
              </a:rPr>
              <a:t>                   </a:t>
            </a:r>
            <a:endParaRPr lang="ja-JP" altLang="en-US" dirty="0">
              <a:solidFill>
                <a:srgbClr val="6D8A16"/>
              </a:solidFill>
            </a:endParaRPr>
          </a:p>
        </p:txBody>
      </p:sp>
      <p:sp>
        <p:nvSpPr>
          <p:cNvPr id="88072" name="Rectangle 5"/>
          <p:cNvSpPr>
            <a:spLocks noChangeArrowheads="1"/>
          </p:cNvSpPr>
          <p:nvPr/>
        </p:nvSpPr>
        <p:spPr bwMode="auto">
          <a:xfrm>
            <a:off x="12700" y="4038600"/>
            <a:ext cx="7875588" cy="1200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42900" indent="-342900">
              <a:buFontTx/>
              <a:buChar char="•"/>
            </a:pPr>
            <a:r>
              <a:rPr lang="en-US" altLang="ja-JP" sz="2400" dirty="0">
                <a:solidFill>
                  <a:srgbClr val="FF0000"/>
                </a:solidFill>
              </a:rPr>
              <a:t>best-fit </a:t>
            </a:r>
            <a:r>
              <a:rPr lang="en-US" altLang="ja-JP" sz="2400" dirty="0" err="1">
                <a:solidFill>
                  <a:srgbClr val="FF0000"/>
                </a:solidFill>
              </a:rPr>
              <a:t>v</a:t>
            </a:r>
            <a:r>
              <a:rPr lang="en-US" altLang="ja-JP" sz="1400" dirty="0" err="1">
                <a:solidFill>
                  <a:srgbClr val="FF0000"/>
                </a:solidFill>
              </a:rPr>
              <a:t>EW</a:t>
            </a:r>
            <a:r>
              <a:rPr lang="en-US" altLang="ja-JP" sz="2400" dirty="0">
                <a:solidFill>
                  <a:srgbClr val="FF0000"/>
                </a:solidFill>
              </a:rPr>
              <a:t>/F</a:t>
            </a:r>
            <a:r>
              <a:rPr lang="en-US" altLang="ja-JP" sz="1400" dirty="0">
                <a:solidFill>
                  <a:srgbClr val="FF0000"/>
                </a:solidFill>
              </a:rPr>
              <a:t>Φ</a:t>
            </a:r>
            <a:r>
              <a:rPr lang="en-US" altLang="ja-JP" sz="2400" dirty="0">
                <a:solidFill>
                  <a:srgbClr val="FF0000"/>
                </a:solidFill>
              </a:rPr>
              <a:t> ~ 0.2:   F</a:t>
            </a:r>
            <a:r>
              <a:rPr lang="en-US" altLang="ja-JP" sz="1400" dirty="0">
                <a:solidFill>
                  <a:srgbClr val="FF0000"/>
                </a:solidFill>
              </a:rPr>
              <a:t>Φ</a:t>
            </a:r>
            <a:r>
              <a:rPr lang="en-US" altLang="ja-JP" sz="2400" dirty="0">
                <a:solidFill>
                  <a:srgbClr val="FF0000"/>
                </a:solidFill>
              </a:rPr>
              <a:t> ~ 5 </a:t>
            </a:r>
            <a:r>
              <a:rPr lang="en-US" altLang="ja-JP" sz="2400" dirty="0" err="1">
                <a:solidFill>
                  <a:srgbClr val="FF0000"/>
                </a:solidFill>
              </a:rPr>
              <a:t>v</a:t>
            </a:r>
            <a:r>
              <a:rPr lang="en-US" altLang="ja-JP" sz="1400" dirty="0" err="1">
                <a:solidFill>
                  <a:srgbClr val="FF0000"/>
                </a:solidFill>
              </a:rPr>
              <a:t>EW</a:t>
            </a:r>
            <a:r>
              <a:rPr lang="en-US" altLang="ja-JP" sz="2400" dirty="0">
                <a:solidFill>
                  <a:srgbClr val="FF0000"/>
                </a:solidFill>
              </a:rPr>
              <a:t>       </a:t>
            </a:r>
          </a:p>
          <a:p>
            <a:r>
              <a:rPr lang="ja-JP" altLang="en-US" sz="2400" dirty="0">
                <a:solidFill>
                  <a:srgbClr val="FF0000"/>
                </a:solidFill>
              </a:rPr>
              <a:t>                  </a:t>
            </a:r>
            <a:r>
              <a:rPr lang="en-US" altLang="ja-JP" sz="2400" dirty="0">
                <a:solidFill>
                  <a:srgbClr val="FF0000"/>
                </a:solidFill>
              </a:rPr>
              <a:t>agreement w/  ladder PCDC  for 1FM w/ </a:t>
            </a:r>
            <a:r>
              <a:rPr lang="en-US" altLang="ja-JP" sz="2400" dirty="0">
                <a:solidFill>
                  <a:srgbClr val="FFFF00"/>
                </a:solidFill>
              </a:rPr>
              <a:t>N</a:t>
            </a:r>
            <a:r>
              <a:rPr lang="en-US" altLang="ja-JP" sz="1400" dirty="0">
                <a:solidFill>
                  <a:srgbClr val="FFFF00"/>
                </a:solidFill>
              </a:rPr>
              <a:t>TC</a:t>
            </a:r>
            <a:r>
              <a:rPr lang="en-US" altLang="ja-JP" sz="2400" dirty="0">
                <a:solidFill>
                  <a:srgbClr val="FFFF00"/>
                </a:solidFill>
              </a:rPr>
              <a:t>=4 !! </a:t>
            </a:r>
          </a:p>
        </p:txBody>
      </p:sp>
      <p:pic>
        <p:nvPicPr>
          <p:cNvPr id="88073" name="Picture 5" descr="C:\Users\Shinya Matsuzaki\Desktop\equati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447800"/>
            <a:ext cx="4608513" cy="59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角丸四角形 1"/>
          <p:cNvSpPr/>
          <p:nvPr/>
        </p:nvSpPr>
        <p:spPr>
          <a:xfrm>
            <a:off x="323850" y="128588"/>
            <a:ext cx="8712200" cy="1223962"/>
          </a:xfrm>
          <a:prstGeom prst="round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prstClr val="white"/>
              </a:solidFill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5105400"/>
            <a:ext cx="6781800" cy="1752600"/>
          </a:xfrm>
          <a:prstGeom prst="rect">
            <a:avLst/>
          </a:prstGeom>
        </p:spPr>
      </p:pic>
      <p:sp>
        <p:nvSpPr>
          <p:cNvPr id="5" name="円弧 4"/>
          <p:cNvSpPr/>
          <p:nvPr/>
        </p:nvSpPr>
        <p:spPr>
          <a:xfrm>
            <a:off x="1143000" y="5867400"/>
            <a:ext cx="6324600" cy="304800"/>
          </a:xfrm>
          <a:prstGeom prst="arc">
            <a:avLst>
              <a:gd name="adj1" fmla="val 16200000"/>
              <a:gd name="adj2" fmla="val 15573751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4495800" y="152400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kumimoji="1" lang="en-US" altLang="ja-JP" sz="1400" dirty="0" err="1">
                <a:solidFill>
                  <a:srgbClr val="008000"/>
                </a:solidFill>
              </a:rPr>
              <a:t>Matsuzaki</a:t>
            </a:r>
            <a:r>
              <a:rPr kumimoji="1" lang="en-US" altLang="ja-JP" sz="1400" dirty="0">
                <a:solidFill>
                  <a:srgbClr val="008000"/>
                </a:solidFill>
              </a:rPr>
              <a:t>-KY, </a:t>
            </a:r>
            <a:r>
              <a:rPr lang="en-US" altLang="ja-JP" sz="1400" dirty="0">
                <a:solidFill>
                  <a:srgbClr val="6D8A16"/>
                </a:solidFill>
              </a:rPr>
              <a:t>PLB 719(2013)378; </a:t>
            </a:r>
          </a:p>
          <a:p>
            <a:r>
              <a:rPr kumimoji="1" lang="en-US" altLang="ja-JP" sz="1400" dirty="0">
                <a:solidFill>
                  <a:srgbClr val="008000"/>
                </a:solidFill>
              </a:rPr>
              <a:t>JHEP 1512 (2015) 053</a:t>
            </a:r>
          </a:p>
        </p:txBody>
      </p:sp>
    </p:spTree>
    <p:extLst>
      <p:ext uri="{BB962C8B-B14F-4D97-AF65-F5344CB8AC3E}">
        <p14:creationId xmlns:p14="http://schemas.microsoft.com/office/powerpoint/2010/main" val="23367634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4"/>
          <p:cNvSpPr>
            <a:spLocks noChangeArrowheads="1"/>
          </p:cNvSpPr>
          <p:nvPr/>
        </p:nvSpPr>
        <p:spPr bwMode="auto">
          <a:xfrm>
            <a:off x="4114799" y="5029200"/>
            <a:ext cx="4991663" cy="5334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kumimoji="1" lang="ja-JP" altLang="en-US" dirty="0">
                <a:solidFill>
                  <a:srgbClr val="FF0000"/>
                </a:solidFill>
              </a:rPr>
              <a:t>１９８５年　</a:t>
            </a:r>
            <a:r>
              <a:rPr kumimoji="1" lang="ja-JP" altLang="ja-JP" dirty="0">
                <a:solidFill>
                  <a:srgbClr val="FF0000"/>
                </a:solidFill>
              </a:rPr>
              <a:t>W</a:t>
            </a:r>
            <a:r>
              <a:rPr kumimoji="1" lang="en-US" altLang="ja-JP" dirty="0" err="1">
                <a:solidFill>
                  <a:srgbClr val="FF0000"/>
                </a:solidFill>
              </a:rPr>
              <a:t>alking</a:t>
            </a:r>
            <a:r>
              <a:rPr kumimoji="1" lang="ja-JP" altLang="en-US" dirty="0">
                <a:solidFill>
                  <a:srgbClr val="FF0000"/>
                </a:solidFill>
              </a:rPr>
              <a:t> </a:t>
            </a:r>
            <a:r>
              <a:rPr kumimoji="1" lang="en-US" altLang="ja-JP" dirty="0">
                <a:solidFill>
                  <a:srgbClr val="FF0000"/>
                </a:solidFill>
              </a:rPr>
              <a:t>Technicolor</a:t>
            </a:r>
            <a:r>
              <a:rPr kumimoji="1" lang="ja-JP" altLang="en-US" dirty="0">
                <a:solidFill>
                  <a:srgbClr val="FF0000"/>
                </a:solidFill>
              </a:rPr>
              <a:t> </a:t>
            </a:r>
            <a:r>
              <a:rPr kumimoji="1" lang="ja-JP" altLang="en-US" dirty="0"/>
              <a:t>（山脇・坂東・松本）</a:t>
            </a:r>
            <a:endParaRPr kumimoji="1" lang="en-US" altLang="ja-JP" dirty="0"/>
          </a:p>
          <a:p>
            <a:pPr algn="ctr"/>
            <a:r>
              <a:rPr kumimoji="1" lang="ja-JP" altLang="en-US" dirty="0">
                <a:solidFill>
                  <a:srgbClr val="FF0000"/>
                </a:solidFill>
              </a:rPr>
              <a:t>益川・中島に基づく</a:t>
            </a:r>
          </a:p>
        </p:txBody>
      </p:sp>
      <p:sp>
        <p:nvSpPr>
          <p:cNvPr id="24" name="Rectangle 4"/>
          <p:cNvSpPr>
            <a:spLocks noChangeArrowheads="1"/>
          </p:cNvSpPr>
          <p:nvPr/>
        </p:nvSpPr>
        <p:spPr bwMode="auto">
          <a:xfrm>
            <a:off x="0" y="3886200"/>
            <a:ext cx="4648200" cy="4572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ja-JP" altLang="en-US">
              <a:solidFill>
                <a:srgbClr val="FFCC00"/>
              </a:solidFill>
            </a:endParaRPr>
          </a:p>
        </p:txBody>
      </p:sp>
      <p:sp>
        <p:nvSpPr>
          <p:cNvPr id="23" name="Rectangle 4"/>
          <p:cNvSpPr>
            <a:spLocks noChangeArrowheads="1"/>
          </p:cNvSpPr>
          <p:nvPr/>
        </p:nvSpPr>
        <p:spPr bwMode="auto">
          <a:xfrm>
            <a:off x="0" y="5791200"/>
            <a:ext cx="9144000" cy="9144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ja-JP" altLang="en-US">
              <a:solidFill>
                <a:srgbClr val="FFCC00"/>
              </a:solidFill>
            </a:endParaRPr>
          </a:p>
        </p:txBody>
      </p:sp>
      <p:sp>
        <p:nvSpPr>
          <p:cNvPr id="59394" name="Rectangle 2"/>
          <p:cNvSpPr>
            <a:spLocks noChangeArrowheads="1"/>
          </p:cNvSpPr>
          <p:nvPr/>
        </p:nvSpPr>
        <p:spPr bwMode="auto">
          <a:xfrm>
            <a:off x="0" y="3429000"/>
            <a:ext cx="4641838" cy="457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ja-JP" altLang="en-US" dirty="0"/>
              <a:t>　</a:t>
            </a:r>
          </a:p>
        </p:txBody>
      </p:sp>
      <p:sp>
        <p:nvSpPr>
          <p:cNvPr id="59395" name="Rectangle 3"/>
          <p:cNvSpPr>
            <a:spLocks noChangeArrowheads="1"/>
          </p:cNvSpPr>
          <p:nvPr/>
        </p:nvSpPr>
        <p:spPr bwMode="auto">
          <a:xfrm>
            <a:off x="-9740" y="1447800"/>
            <a:ext cx="4724400" cy="1219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ja-JP" altLang="en-US">
              <a:solidFill>
                <a:srgbClr val="CCFFCC"/>
              </a:solidFill>
            </a:endParaRPr>
          </a:p>
        </p:txBody>
      </p:sp>
      <p:sp>
        <p:nvSpPr>
          <p:cNvPr id="59396" name="Rectangle 4"/>
          <p:cNvSpPr>
            <a:spLocks noChangeArrowheads="1"/>
          </p:cNvSpPr>
          <p:nvPr/>
        </p:nvSpPr>
        <p:spPr bwMode="auto">
          <a:xfrm>
            <a:off x="0" y="2667000"/>
            <a:ext cx="8839200" cy="7620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ja-JP" altLang="en-US">
              <a:solidFill>
                <a:srgbClr val="FFCC00"/>
              </a:solidFill>
            </a:endParaRPr>
          </a:p>
        </p:txBody>
      </p:sp>
      <p:sp>
        <p:nvSpPr>
          <p:cNvPr id="59397" name="Rectangle 5"/>
          <p:cNvSpPr>
            <a:spLocks noChangeArrowheads="1"/>
          </p:cNvSpPr>
          <p:nvPr/>
        </p:nvSpPr>
        <p:spPr bwMode="auto">
          <a:xfrm>
            <a:off x="0" y="4419600"/>
            <a:ext cx="8839200" cy="5334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ja-JP" altLang="en-US"/>
          </a:p>
        </p:txBody>
      </p:sp>
      <p:sp>
        <p:nvSpPr>
          <p:cNvPr id="59398" name="Text Box 6"/>
          <p:cNvSpPr txBox="1">
            <a:spLocks noChangeArrowheads="1"/>
          </p:cNvSpPr>
          <p:nvPr/>
        </p:nvSpPr>
        <p:spPr bwMode="auto">
          <a:xfrm>
            <a:off x="2819400" y="381000"/>
            <a:ext cx="4114800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ja-JP" altLang="en-US" sz="3200" dirty="0"/>
              <a:t>個人的年表</a:t>
            </a:r>
          </a:p>
        </p:txBody>
      </p:sp>
      <p:sp>
        <p:nvSpPr>
          <p:cNvPr id="59399" name="Text Box 7"/>
          <p:cNvSpPr txBox="1">
            <a:spLocks noChangeArrowheads="1"/>
          </p:cNvSpPr>
          <p:nvPr/>
        </p:nvSpPr>
        <p:spPr bwMode="auto">
          <a:xfrm>
            <a:off x="-22265" y="762000"/>
            <a:ext cx="9144000" cy="4616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ja-JP" altLang="en-US" dirty="0">
                <a:solidFill>
                  <a:srgbClr val="FF0000"/>
                </a:solidFill>
              </a:rPr>
              <a:t>　　　　　　　　　　</a:t>
            </a:r>
            <a:r>
              <a:rPr lang="ja-JP" altLang="en-US" sz="2400" dirty="0">
                <a:solidFill>
                  <a:srgbClr val="000000"/>
                </a:solidFill>
              </a:rPr>
              <a:t>益川さん                                          </a:t>
            </a:r>
            <a:r>
              <a:rPr lang="ja-JP" altLang="en-US" sz="2400" dirty="0"/>
              <a:t>山脇</a:t>
            </a:r>
            <a:endParaRPr lang="en-US" altLang="ja-JP" sz="2400" dirty="0"/>
          </a:p>
          <a:p>
            <a:pPr>
              <a:defRPr/>
            </a:pPr>
            <a:endParaRPr lang="en-US" altLang="ja-JP" dirty="0">
              <a:solidFill>
                <a:srgbClr val="FF0000"/>
              </a:solidFill>
            </a:endParaRPr>
          </a:p>
          <a:p>
            <a:pPr>
              <a:defRPr/>
            </a:pPr>
            <a:r>
              <a:rPr lang="ja-JP" altLang="en-US" dirty="0"/>
              <a:t>１９６２年　　名古屋大学理学部卒業</a:t>
            </a:r>
            <a:endParaRPr lang="en-US" altLang="ja-JP" dirty="0"/>
          </a:p>
          <a:p>
            <a:pPr>
              <a:defRPr/>
            </a:pPr>
            <a:r>
              <a:rPr lang="en-US" altLang="ja-JP" dirty="0"/>
              <a:t>                  </a:t>
            </a:r>
            <a:r>
              <a:rPr lang="ja-JP" altLang="en-US" dirty="0"/>
              <a:t>名古屋大学大学院（Ｅ研）</a:t>
            </a:r>
            <a:endParaRPr lang="en-US" altLang="ja-JP" dirty="0"/>
          </a:p>
          <a:p>
            <a:pPr>
              <a:defRPr/>
            </a:pPr>
            <a:r>
              <a:rPr lang="en-US" altLang="ja-JP" dirty="0"/>
              <a:t>             </a:t>
            </a:r>
            <a:r>
              <a:rPr lang="ja-JP" altLang="en-US" dirty="0"/>
              <a:t>（</a:t>
            </a:r>
            <a:r>
              <a:rPr lang="ja-JP" altLang="en-US" dirty="0">
                <a:solidFill>
                  <a:schemeClr val="bg2"/>
                </a:solidFill>
              </a:rPr>
              <a:t>牧・中川・坂田理論：</a:t>
            </a:r>
            <a:r>
              <a:rPr lang="en-US" altLang="ja-JP" dirty="0" err="1">
                <a:solidFill>
                  <a:schemeClr val="bg2"/>
                </a:solidFill>
              </a:rPr>
              <a:t>ν</a:t>
            </a:r>
            <a:r>
              <a:rPr lang="ja-JP" altLang="en-US" dirty="0">
                <a:solidFill>
                  <a:schemeClr val="bg2"/>
                </a:solidFill>
              </a:rPr>
              <a:t>混合、４元模型</a:t>
            </a:r>
            <a:r>
              <a:rPr lang="ja-JP" altLang="en-US" dirty="0"/>
              <a:t>）</a:t>
            </a:r>
            <a:endParaRPr lang="en-US" altLang="ja-JP" dirty="0"/>
          </a:p>
          <a:p>
            <a:pPr>
              <a:defRPr/>
            </a:pPr>
            <a:r>
              <a:rPr lang="ja-JP" altLang="en-US" dirty="0"/>
              <a:t>１９６７年　　名古屋大学助手</a:t>
            </a:r>
            <a:endParaRPr lang="en-US" altLang="ja-JP" dirty="0"/>
          </a:p>
          <a:p>
            <a:pPr>
              <a:defRPr/>
            </a:pPr>
            <a:endParaRPr lang="en-US" altLang="ja-JP" dirty="0"/>
          </a:p>
          <a:p>
            <a:pPr>
              <a:defRPr/>
            </a:pPr>
            <a:r>
              <a:rPr lang="ja-JP" altLang="en-US" dirty="0">
                <a:solidFill>
                  <a:srgbClr val="000000"/>
                </a:solidFill>
              </a:rPr>
              <a:t>１９７０年　　京都大学助手　　　　　　　　　　　　　　　　　　京都大学大学院</a:t>
            </a:r>
            <a:endParaRPr lang="en-US" altLang="ja-JP" dirty="0">
              <a:solidFill>
                <a:srgbClr val="000000"/>
              </a:solidFill>
            </a:endParaRPr>
          </a:p>
          <a:p>
            <a:pPr>
              <a:defRPr/>
            </a:pPr>
            <a:r>
              <a:rPr lang="ja-JP" altLang="ja-JP" dirty="0">
                <a:solidFill>
                  <a:srgbClr val="000000"/>
                </a:solidFill>
              </a:rPr>
              <a:t>　</a:t>
            </a:r>
            <a:r>
              <a:rPr lang="ja-JP" altLang="en-US" dirty="0">
                <a:solidFill>
                  <a:srgbClr val="000000"/>
                </a:solidFill>
              </a:rPr>
              <a:t>　　　　　　　　　　　　　　（湯川博士定年退官、坂田博士逝去）</a:t>
            </a:r>
            <a:endParaRPr lang="en-US" altLang="ja-JP" dirty="0">
              <a:solidFill>
                <a:srgbClr val="000000"/>
              </a:solidFill>
            </a:endParaRPr>
          </a:p>
          <a:p>
            <a:pPr>
              <a:defRPr/>
            </a:pPr>
            <a:endParaRPr lang="en-US" altLang="ja-JP" dirty="0">
              <a:solidFill>
                <a:srgbClr val="FF0000"/>
              </a:solidFill>
            </a:endParaRPr>
          </a:p>
          <a:p>
            <a:pPr>
              <a:defRPr/>
            </a:pPr>
            <a:r>
              <a:rPr lang="ja-JP" altLang="en-US" dirty="0">
                <a:solidFill>
                  <a:srgbClr val="000000"/>
                </a:solidFill>
              </a:rPr>
              <a:t>１９７２年　　　小林・益川理論</a:t>
            </a:r>
            <a:endParaRPr lang="en-US" altLang="ja-JP" dirty="0">
              <a:solidFill>
                <a:srgbClr val="000000"/>
              </a:solidFill>
            </a:endParaRPr>
          </a:p>
          <a:p>
            <a:pPr>
              <a:defRPr/>
            </a:pPr>
            <a:r>
              <a:rPr lang="ja-JP" altLang="en-US" dirty="0">
                <a:solidFill>
                  <a:srgbClr val="FF0000"/>
                </a:solidFill>
              </a:rPr>
              <a:t>１９７４年　　　益川・中島理論</a:t>
            </a:r>
            <a:endParaRPr lang="en-US" altLang="ja-JP" dirty="0">
              <a:solidFill>
                <a:srgbClr val="FF0000"/>
              </a:solidFill>
            </a:endParaRPr>
          </a:p>
          <a:p>
            <a:pPr>
              <a:defRPr/>
            </a:pPr>
            <a:r>
              <a:rPr lang="ja-JP" altLang="en-US" dirty="0">
                <a:solidFill>
                  <a:srgbClr val="FF0000"/>
                </a:solidFill>
              </a:rPr>
              <a:t>　</a:t>
            </a:r>
            <a:endParaRPr lang="en-US" altLang="ja-JP" dirty="0">
              <a:solidFill>
                <a:srgbClr val="FF0000"/>
              </a:solidFill>
            </a:endParaRPr>
          </a:p>
          <a:p>
            <a:pPr>
              <a:defRPr/>
            </a:pPr>
            <a:r>
              <a:rPr lang="ja-JP" altLang="en-US" dirty="0">
                <a:solidFill>
                  <a:srgbClr val="000000"/>
                </a:solidFill>
              </a:rPr>
              <a:t>１９７６年　　　　　　　　</a:t>
            </a:r>
            <a:r>
              <a:rPr lang="ja-JP" altLang="en-US" dirty="0">
                <a:solidFill>
                  <a:srgbClr val="FF0000"/>
                </a:solidFill>
              </a:rPr>
              <a:t>益川・山脇論文</a:t>
            </a:r>
            <a:r>
              <a:rPr lang="ja-JP" altLang="en-US" dirty="0"/>
              <a:t>（</a:t>
            </a:r>
            <a:r>
              <a:rPr lang="en-US" altLang="ja-JP" dirty="0" err="1"/>
              <a:t>lightcone</a:t>
            </a:r>
            <a:r>
              <a:rPr lang="ja-JP" altLang="en-US" dirty="0"/>
              <a:t> </a:t>
            </a:r>
            <a:r>
              <a:rPr lang="en-US" altLang="ja-JP" dirty="0"/>
              <a:t>zero</a:t>
            </a:r>
            <a:r>
              <a:rPr lang="ja-JP" altLang="en-US" dirty="0"/>
              <a:t> </a:t>
            </a:r>
            <a:r>
              <a:rPr lang="en-US" altLang="ja-JP" dirty="0"/>
              <a:t>mode,</a:t>
            </a:r>
            <a:r>
              <a:rPr lang="ja-JP" altLang="en-US" dirty="0"/>
              <a:t> </a:t>
            </a:r>
            <a:r>
              <a:rPr lang="en-US" altLang="ja-JP" dirty="0"/>
              <a:t>DLCQ</a:t>
            </a:r>
            <a:r>
              <a:rPr lang="ja-JP" altLang="en-US" dirty="0"/>
              <a:t>）</a:t>
            </a:r>
            <a:endParaRPr lang="en-US" altLang="ja-JP" dirty="0"/>
          </a:p>
          <a:p>
            <a:pPr>
              <a:defRPr/>
            </a:pPr>
            <a:endParaRPr lang="en-US" altLang="ja-JP" dirty="0">
              <a:solidFill>
                <a:srgbClr val="FF0000"/>
              </a:solidFill>
            </a:endParaRPr>
          </a:p>
          <a:p>
            <a:pPr>
              <a:defRPr/>
            </a:pPr>
            <a:r>
              <a:rPr lang="ja-JP" altLang="ja-JP" dirty="0">
                <a:solidFill>
                  <a:srgbClr val="FF0000"/>
                </a:solidFill>
              </a:rPr>
              <a:t>　</a:t>
            </a:r>
            <a:r>
              <a:rPr lang="ja-JP" altLang="en-US" dirty="0">
                <a:solidFill>
                  <a:srgbClr val="FF0000"/>
                </a:solidFill>
              </a:rPr>
              <a:t>　</a:t>
            </a:r>
          </a:p>
        </p:txBody>
      </p:sp>
      <p:sp>
        <p:nvSpPr>
          <p:cNvPr id="59402" name="Text Box 10"/>
          <p:cNvSpPr txBox="1">
            <a:spLocks noChangeArrowheads="1"/>
          </p:cNvSpPr>
          <p:nvPr/>
        </p:nvSpPr>
        <p:spPr bwMode="auto">
          <a:xfrm>
            <a:off x="1584325" y="6194425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ja-JP" altLang="en-US"/>
          </a:p>
        </p:txBody>
      </p:sp>
      <p:sp>
        <p:nvSpPr>
          <p:cNvPr id="19" name="円/楕円 18"/>
          <p:cNvSpPr/>
          <p:nvPr/>
        </p:nvSpPr>
        <p:spPr>
          <a:xfrm flipH="1">
            <a:off x="1219200" y="5181600"/>
            <a:ext cx="76200" cy="762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660066"/>
              </a:solidFill>
            </a:endParaRPr>
          </a:p>
        </p:txBody>
      </p:sp>
      <p:sp>
        <p:nvSpPr>
          <p:cNvPr id="20" name="円/楕円 19"/>
          <p:cNvSpPr/>
          <p:nvPr/>
        </p:nvSpPr>
        <p:spPr>
          <a:xfrm flipH="1">
            <a:off x="1219200" y="5334000"/>
            <a:ext cx="76200" cy="762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660066"/>
              </a:solidFill>
            </a:endParaRPr>
          </a:p>
        </p:txBody>
      </p:sp>
      <p:sp>
        <p:nvSpPr>
          <p:cNvPr id="21" name="円/楕円 20"/>
          <p:cNvSpPr/>
          <p:nvPr/>
        </p:nvSpPr>
        <p:spPr>
          <a:xfrm flipH="1">
            <a:off x="1219200" y="5486400"/>
            <a:ext cx="76200" cy="762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660066"/>
              </a:solidFill>
            </a:endParaRPr>
          </a:p>
        </p:txBody>
      </p:sp>
      <p:sp>
        <p:nvSpPr>
          <p:cNvPr id="22" name="円/楕円 21"/>
          <p:cNvSpPr/>
          <p:nvPr/>
        </p:nvSpPr>
        <p:spPr>
          <a:xfrm flipH="1">
            <a:off x="1219200" y="5638800"/>
            <a:ext cx="76200" cy="762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660066"/>
              </a:solidFill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304800" y="5867400"/>
            <a:ext cx="8741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２０１０年　　名古屋大学素粒子宇宙起源研究機構</a:t>
            </a:r>
            <a:r>
              <a:rPr kumimoji="1" lang="en-US" altLang="ja-JP" dirty="0"/>
              <a:t> (Kobayashi-</a:t>
            </a:r>
            <a:r>
              <a:rPr kumimoji="1" lang="en-US" altLang="ja-JP" dirty="0" err="1"/>
              <a:t>Maskawa</a:t>
            </a:r>
            <a:r>
              <a:rPr kumimoji="1" lang="en-US" altLang="ja-JP" dirty="0"/>
              <a:t> Institute, KMI)</a:t>
            </a:r>
            <a:endParaRPr kumimoji="1"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600200" y="6248400"/>
            <a:ext cx="68089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　　　</a:t>
            </a:r>
            <a:r>
              <a:rPr kumimoji="1" lang="ja-JP" altLang="en-US" dirty="0">
                <a:solidFill>
                  <a:srgbClr val="FF0000"/>
                </a:solidFill>
              </a:rPr>
              <a:t>　</a:t>
            </a:r>
            <a:r>
              <a:rPr kumimoji="1" lang="en-US" altLang="ja-JP" dirty="0" err="1">
                <a:solidFill>
                  <a:srgbClr val="FF0000"/>
                </a:solidFill>
              </a:rPr>
              <a:t>LatKMI</a:t>
            </a:r>
            <a:r>
              <a:rPr kumimoji="1" lang="ja-JP" altLang="en-US" dirty="0">
                <a:solidFill>
                  <a:srgbClr val="FF0000"/>
                </a:solidFill>
              </a:rPr>
              <a:t> 格子理論グループ（</a:t>
            </a:r>
            <a:r>
              <a:rPr kumimoji="1" lang="en-US" altLang="ja-JP" dirty="0">
                <a:solidFill>
                  <a:srgbClr val="FF0000"/>
                </a:solidFill>
              </a:rPr>
              <a:t>Walking</a:t>
            </a:r>
            <a:r>
              <a:rPr kumimoji="1" lang="ja-JP" altLang="en-US" dirty="0">
                <a:solidFill>
                  <a:srgbClr val="FF0000"/>
                </a:solidFill>
              </a:rPr>
              <a:t> </a:t>
            </a:r>
            <a:r>
              <a:rPr kumimoji="1" lang="en-US" altLang="ja-JP" dirty="0">
                <a:solidFill>
                  <a:srgbClr val="FF0000"/>
                </a:solidFill>
              </a:rPr>
              <a:t>Gauge</a:t>
            </a:r>
            <a:r>
              <a:rPr kumimoji="1" lang="ja-JP" altLang="en-US" dirty="0">
                <a:solidFill>
                  <a:srgbClr val="FF0000"/>
                </a:solidFill>
              </a:rPr>
              <a:t> </a:t>
            </a:r>
            <a:r>
              <a:rPr kumimoji="1" lang="en-US" altLang="ja-JP" dirty="0">
                <a:solidFill>
                  <a:srgbClr val="FF0000"/>
                </a:solidFill>
              </a:rPr>
              <a:t>Theories</a:t>
            </a:r>
            <a:r>
              <a:rPr kumimoji="1" lang="ja-JP" altLang="en-US" dirty="0">
                <a:solidFill>
                  <a:srgbClr val="FF0000"/>
                </a:solidFill>
              </a:rPr>
              <a:t>の研究</a:t>
            </a:r>
            <a:r>
              <a:rPr kumimoji="1" lang="en-US" altLang="ja-JP" dirty="0">
                <a:solidFill>
                  <a:srgbClr val="FF0000"/>
                </a:solidFill>
              </a:rPr>
              <a:t>)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2" name="左矢印 1"/>
          <p:cNvSpPr/>
          <p:nvPr/>
        </p:nvSpPr>
        <p:spPr>
          <a:xfrm>
            <a:off x="4876800" y="3657600"/>
            <a:ext cx="978408" cy="484632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6019800" y="3733800"/>
            <a:ext cx="18311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>
                <a:solidFill>
                  <a:srgbClr val="FF0000"/>
                </a:solidFill>
              </a:rPr>
              <a:t>「くりこみ可能性」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 txBox="1">
            <a:spLocks noGrp="1"/>
          </p:cNvSpPr>
          <p:nvPr>
            <p:ph type="title"/>
          </p:nvPr>
        </p:nvSpPr>
        <p:spPr>
          <a:xfrm>
            <a:off x="2220735" y="584605"/>
            <a:ext cx="4645322" cy="830997"/>
          </a:xfr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sz="4800" dirty="0">
                <a:solidFill>
                  <a:srgbClr val="0000CC"/>
                </a:solidFill>
              </a:rPr>
              <a:t>Theoretical Issues</a:t>
            </a:r>
            <a:endParaRPr lang="ja-JP" altLang="en-US" sz="4800" dirty="0">
              <a:solidFill>
                <a:srgbClr val="0000CC"/>
              </a:solidFill>
            </a:endParaRPr>
          </a:p>
        </p:txBody>
      </p:sp>
      <p:sp>
        <p:nvSpPr>
          <p:cNvPr id="90116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28625" y="1614488"/>
            <a:ext cx="8715375" cy="4687887"/>
          </a:xfrm>
        </p:spPr>
        <p:txBody>
          <a:bodyPr/>
          <a:lstStyle/>
          <a:p>
            <a:r>
              <a:rPr lang="en-US" altLang="ja-JP">
                <a:latin typeface="Corbel" charset="0"/>
                <a:ea typeface="ＭＳ ゴシック" charset="0"/>
              </a:rPr>
              <a:t>Walking Dynamics beyond Ladder/Holography ?</a:t>
            </a:r>
          </a:p>
          <a:p>
            <a:r>
              <a:rPr lang="en-US" altLang="ja-JP">
                <a:latin typeface="Corbel" charset="0"/>
                <a:ea typeface="ＭＳ ゴシック" charset="0"/>
              </a:rPr>
              <a:t>More Precise Quantitative Predictions?</a:t>
            </a:r>
            <a:endParaRPr lang="ja-JP" altLang="en-US">
              <a:latin typeface="Corbel" charset="0"/>
              <a:ea typeface="ＭＳ ゴシック" charset="0"/>
            </a:endParaRPr>
          </a:p>
          <a:p>
            <a:endParaRPr lang="ja-JP" altLang="en-US">
              <a:latin typeface="Corbel" charset="0"/>
              <a:ea typeface="ＭＳ ゴシック" charset="0"/>
            </a:endParaRPr>
          </a:p>
        </p:txBody>
      </p:sp>
      <p:pic>
        <p:nvPicPr>
          <p:cNvPr id="90117" name="図 4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3352800"/>
            <a:ext cx="3429000" cy="34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8" name="図 6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841625"/>
            <a:ext cx="65532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17"/>
          <p:cNvSpPr>
            <a:spLocks noChangeArrowheads="1"/>
          </p:cNvSpPr>
          <p:nvPr/>
        </p:nvSpPr>
        <p:spPr bwMode="auto">
          <a:xfrm>
            <a:off x="1676400" y="4419600"/>
            <a:ext cx="5486400" cy="172402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ja-JP" sz="6600" b="1">
                <a:solidFill>
                  <a:srgbClr val="FF3300"/>
                </a:solidFill>
              </a:rPr>
              <a:t>   </a:t>
            </a:r>
            <a:r>
              <a:rPr lang="en-US" altLang="ja-JP" sz="8800" b="1">
                <a:solidFill>
                  <a:srgbClr val="FF3300"/>
                </a:solidFill>
              </a:rPr>
              <a:t>Lattice !</a:t>
            </a:r>
            <a:r>
              <a:rPr lang="en-US" altLang="ja-JP" sz="6600" b="1">
                <a:solidFill>
                  <a:srgbClr val="FF3300"/>
                </a:solidFill>
              </a:rPr>
              <a:t> </a:t>
            </a:r>
          </a:p>
          <a:p>
            <a:r>
              <a:rPr lang="en-US" altLang="ja-JP"/>
              <a:t> </a:t>
            </a:r>
            <a:endParaRPr lang="en-US" altLang="ja-JP" b="1">
              <a:solidFill>
                <a:schemeClr val="hlink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0" y="0"/>
            <a:ext cx="9144000" cy="1447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029604" cy="2286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altLang="ja-JP" dirty="0">
                <a:solidFill>
                  <a:srgbClr val="000000"/>
                </a:solidFill>
              </a:rPr>
              <a:t>Discovering Walking Technicolor</a:t>
            </a:r>
            <a:br>
              <a:rPr lang="en-US" altLang="ja-JP" dirty="0">
                <a:solidFill>
                  <a:srgbClr val="000000"/>
                </a:solidFill>
              </a:rPr>
            </a:br>
            <a:r>
              <a:rPr lang="en-US" altLang="ja-JP" dirty="0">
                <a:solidFill>
                  <a:srgbClr val="000000"/>
                </a:solidFill>
              </a:rPr>
              <a:t>on the Lattice</a:t>
            </a:r>
            <a:br>
              <a:rPr lang="en-US" altLang="ja-JP" dirty="0"/>
            </a:br>
            <a:br>
              <a:rPr lang="en-US" altLang="ja-JP" dirty="0"/>
            </a:br>
            <a:br>
              <a:rPr lang="en-US" altLang="ja-JP" dirty="0"/>
            </a:br>
            <a:r>
              <a:rPr lang="en-US" altLang="ja-JP" dirty="0" err="1"/>
              <a:t>LatKMI</a:t>
            </a:r>
            <a:r>
              <a:rPr lang="en-US" altLang="ja-JP" dirty="0"/>
              <a:t> Collaboration</a:t>
            </a:r>
            <a:endParaRPr lang="ja-JP" altLang="en-US" dirty="0"/>
          </a:p>
        </p:txBody>
      </p:sp>
      <p:sp>
        <p:nvSpPr>
          <p:cNvPr id="91141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81000" y="3733800"/>
            <a:ext cx="8229600" cy="4687888"/>
          </a:xfrm>
        </p:spPr>
        <p:txBody>
          <a:bodyPr/>
          <a:lstStyle/>
          <a:p>
            <a:r>
              <a:rPr lang="en-US" altLang="ja-JP">
                <a:latin typeface="Corbel" charset="0"/>
                <a:ea typeface="ＭＳ ゴシック" charset="0"/>
              </a:rPr>
              <a:t>Finding a </a:t>
            </a:r>
            <a:r>
              <a:rPr lang="en-US" altLang="ja-JP">
                <a:solidFill>
                  <a:schemeClr val="accent1"/>
                </a:solidFill>
                <a:latin typeface="Corbel" charset="0"/>
                <a:ea typeface="ＭＳ ゴシック" charset="0"/>
              </a:rPr>
              <a:t>candidate</a:t>
            </a:r>
            <a:r>
              <a:rPr lang="en-US" altLang="ja-JP">
                <a:latin typeface="Corbel" charset="0"/>
                <a:ea typeface="ＭＳ ゴシック" charset="0"/>
              </a:rPr>
              <a:t> for WTC on the Lattice</a:t>
            </a:r>
          </a:p>
          <a:p>
            <a:r>
              <a:rPr lang="en-US" altLang="ja-JP">
                <a:latin typeface="Corbel" charset="0"/>
                <a:ea typeface="ＭＳ ゴシック" charset="0"/>
              </a:rPr>
              <a:t>Finding a </a:t>
            </a:r>
            <a:r>
              <a:rPr lang="en-US" altLang="ja-JP">
                <a:solidFill>
                  <a:srgbClr val="E3560E"/>
                </a:solidFill>
                <a:latin typeface="Corbel" charset="0"/>
                <a:ea typeface="ＭＳ ゴシック" charset="0"/>
              </a:rPr>
              <a:t>light scalar </a:t>
            </a:r>
            <a:r>
              <a:rPr lang="en-US" altLang="ja-JP">
                <a:latin typeface="Corbel" charset="0"/>
                <a:ea typeface="ＭＳ ゴシック" charset="0"/>
              </a:rPr>
              <a:t>composite on the Lattice</a:t>
            </a:r>
          </a:p>
          <a:p>
            <a:r>
              <a:rPr lang="en-US" altLang="ja-JP">
                <a:latin typeface="Corbel" charset="0"/>
                <a:ea typeface="ＭＳ ゴシック" charset="0"/>
              </a:rPr>
              <a:t>Calculating the </a:t>
            </a:r>
            <a:r>
              <a:rPr lang="en-US" altLang="ja-JP">
                <a:solidFill>
                  <a:srgbClr val="E3560E"/>
                </a:solidFill>
                <a:latin typeface="Corbel" charset="0"/>
                <a:ea typeface="ＭＳ ゴシック" charset="0"/>
              </a:rPr>
              <a:t>composite spectra</a:t>
            </a:r>
            <a:r>
              <a:rPr lang="en-US" altLang="ja-JP">
                <a:latin typeface="Corbel" charset="0"/>
                <a:ea typeface="ＭＳ ゴシック" charset="0"/>
              </a:rPr>
              <a:t> on the Lattice</a:t>
            </a:r>
            <a:endParaRPr lang="ja-JP" altLang="en-US">
              <a:latin typeface="Corbel" charset="0"/>
              <a:ea typeface="ＭＳ ゴシック" charset="0"/>
            </a:endParaRPr>
          </a:p>
        </p:txBody>
      </p:sp>
    </p:spTree>
  </p:cSld>
  <p:clrMapOvr>
    <a:masterClrMapping/>
  </p:clrMapOvr>
  <p:transition spd="slow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1" name="図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685800"/>
            <a:ext cx="73152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図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762000"/>
            <a:ext cx="6248400" cy="581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95483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5" name="図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0"/>
            <a:ext cx="9677401" cy="708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86" name="図 4" descr="rinaldi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724400"/>
            <a:ext cx="75882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87" name="テキスト ボックス 1"/>
          <p:cNvSpPr txBox="1">
            <a:spLocks noChangeArrowheads="1"/>
          </p:cNvSpPr>
          <p:nvPr/>
        </p:nvSpPr>
        <p:spPr bwMode="auto">
          <a:xfrm>
            <a:off x="762000" y="1676400"/>
            <a:ext cx="7207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kumimoji="0" lang="en-US" altLang="ja-JP" sz="1400"/>
              <a:t>Y. Aoki</a:t>
            </a:r>
            <a:endParaRPr lang="ja-JP" altLang="en-US" sz="1400"/>
          </a:p>
        </p:txBody>
      </p:sp>
      <p:sp>
        <p:nvSpPr>
          <p:cNvPr id="93188" name="テキスト ボックス 2"/>
          <p:cNvSpPr txBox="1">
            <a:spLocks noChangeArrowheads="1"/>
          </p:cNvSpPr>
          <p:nvPr/>
        </p:nvSpPr>
        <p:spPr bwMode="auto">
          <a:xfrm>
            <a:off x="1600200" y="1676400"/>
            <a:ext cx="10223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400"/>
              <a:t>T. Aoyama</a:t>
            </a:r>
            <a:endParaRPr lang="ja-JP" altLang="en-US" sz="1400"/>
          </a:p>
        </p:txBody>
      </p:sp>
      <p:sp>
        <p:nvSpPr>
          <p:cNvPr id="93189" name="テキスト ボックス 5"/>
          <p:cNvSpPr txBox="1">
            <a:spLocks noChangeArrowheads="1"/>
          </p:cNvSpPr>
          <p:nvPr/>
        </p:nvSpPr>
        <p:spPr bwMode="auto">
          <a:xfrm>
            <a:off x="2590800" y="1676400"/>
            <a:ext cx="10429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400"/>
              <a:t>M. Kurachi</a:t>
            </a:r>
            <a:endParaRPr lang="ja-JP" altLang="en-US" sz="1400"/>
          </a:p>
        </p:txBody>
      </p:sp>
      <p:sp>
        <p:nvSpPr>
          <p:cNvPr id="93190" name="テキスト ボックス 6"/>
          <p:cNvSpPr txBox="1">
            <a:spLocks noChangeArrowheads="1"/>
          </p:cNvSpPr>
          <p:nvPr/>
        </p:nvSpPr>
        <p:spPr bwMode="auto">
          <a:xfrm>
            <a:off x="3505200" y="1676400"/>
            <a:ext cx="11731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kumimoji="0" lang="en-US" altLang="ja-JP" sz="1400"/>
              <a:t>T. Maskawa</a:t>
            </a:r>
            <a:endParaRPr lang="ja-JP" altLang="en-US" sz="1400"/>
          </a:p>
        </p:txBody>
      </p:sp>
      <p:sp>
        <p:nvSpPr>
          <p:cNvPr id="93191" name="テキスト ボックス 7"/>
          <p:cNvSpPr txBox="1">
            <a:spLocks noChangeArrowheads="1"/>
          </p:cNvSpPr>
          <p:nvPr/>
        </p:nvSpPr>
        <p:spPr bwMode="auto">
          <a:xfrm>
            <a:off x="4495800" y="1676400"/>
            <a:ext cx="8731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kumimoji="0" lang="en-US" altLang="ja-JP" sz="1400"/>
              <a:t>K. Nagai</a:t>
            </a:r>
            <a:endParaRPr lang="ja-JP" altLang="en-US" sz="1400"/>
          </a:p>
        </p:txBody>
      </p:sp>
      <p:sp>
        <p:nvSpPr>
          <p:cNvPr id="93192" name="テキスト ボックス 8"/>
          <p:cNvSpPr txBox="1">
            <a:spLocks noChangeArrowheads="1"/>
          </p:cNvSpPr>
          <p:nvPr/>
        </p:nvSpPr>
        <p:spPr bwMode="auto">
          <a:xfrm>
            <a:off x="5334000" y="1676400"/>
            <a:ext cx="12557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kumimoji="0" lang="en-US" altLang="ja-JP" sz="1400"/>
              <a:t>K. Yamawaki</a:t>
            </a:r>
            <a:endParaRPr lang="ja-JP" altLang="en-US" sz="1400"/>
          </a:p>
        </p:txBody>
      </p:sp>
      <p:sp>
        <p:nvSpPr>
          <p:cNvPr id="93193" name="テキスト ボックス 9"/>
          <p:cNvSpPr txBox="1">
            <a:spLocks noChangeArrowheads="1"/>
          </p:cNvSpPr>
          <p:nvPr/>
        </p:nvSpPr>
        <p:spPr bwMode="auto">
          <a:xfrm>
            <a:off x="6400800" y="1676400"/>
            <a:ext cx="11858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kumimoji="0" lang="en-US" altLang="ja-JP" sz="1400"/>
              <a:t>T. Yamazaki</a:t>
            </a:r>
            <a:endParaRPr lang="ja-JP" altLang="en-US" sz="1400"/>
          </a:p>
        </p:txBody>
      </p:sp>
      <p:sp>
        <p:nvSpPr>
          <p:cNvPr id="93194" name="テキスト ボックス 10"/>
          <p:cNvSpPr txBox="1">
            <a:spLocks noChangeArrowheads="1"/>
          </p:cNvSpPr>
          <p:nvPr/>
        </p:nvSpPr>
        <p:spPr bwMode="auto">
          <a:xfrm>
            <a:off x="7467600" y="1676400"/>
            <a:ext cx="7826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kumimoji="0" lang="en-US" altLang="ja-JP" sz="1400"/>
              <a:t>H. Ohki</a:t>
            </a:r>
            <a:endParaRPr lang="ja-JP" altLang="en-US" sz="1400"/>
          </a:p>
        </p:txBody>
      </p:sp>
      <p:sp>
        <p:nvSpPr>
          <p:cNvPr id="93195" name="テキスト ボックス 11"/>
          <p:cNvSpPr txBox="1">
            <a:spLocks noChangeArrowheads="1"/>
          </p:cNvSpPr>
          <p:nvPr/>
        </p:nvSpPr>
        <p:spPr bwMode="auto">
          <a:xfrm>
            <a:off x="457200" y="4419600"/>
            <a:ext cx="9525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kumimoji="0" lang="en-US" altLang="ja-JP" sz="1400"/>
              <a:t>E. Rinaldi</a:t>
            </a:r>
            <a:endParaRPr lang="ja-JP" altLang="en-US" sz="1400"/>
          </a:p>
        </p:txBody>
      </p:sp>
      <p:sp>
        <p:nvSpPr>
          <p:cNvPr id="93196" name="テキスト ボックス 13"/>
          <p:cNvSpPr txBox="1">
            <a:spLocks noChangeArrowheads="1"/>
          </p:cNvSpPr>
          <p:nvPr/>
        </p:nvSpPr>
        <p:spPr bwMode="auto">
          <a:xfrm>
            <a:off x="3962400" y="4419600"/>
            <a:ext cx="10128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kumimoji="0" lang="en-US" altLang="ja-JP" sz="1400"/>
              <a:t>A. Shibata</a:t>
            </a:r>
            <a:endParaRPr lang="ja-JP" altLang="en-US" sz="1400"/>
          </a:p>
        </p:txBody>
      </p:sp>
      <p:pic>
        <p:nvPicPr>
          <p:cNvPr id="93197" name="図 14" descr="Uni_log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4724400"/>
            <a:ext cx="990600" cy="87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下矢印 12"/>
          <p:cNvSpPr/>
          <p:nvPr/>
        </p:nvSpPr>
        <p:spPr>
          <a:xfrm>
            <a:off x="6629400" y="3124200"/>
            <a:ext cx="76200" cy="114300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1" lang="ja-JP" altLang="en-US"/>
          </a:p>
        </p:txBody>
      </p:sp>
      <p:pic>
        <p:nvPicPr>
          <p:cNvPr id="93199" name="図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4343400"/>
            <a:ext cx="13255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200" name="図 20" descr="Ed_Bennett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5029200"/>
            <a:ext cx="876300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201" name="テキスト ボックス 21"/>
          <p:cNvSpPr txBox="1">
            <a:spLocks noChangeArrowheads="1"/>
          </p:cNvSpPr>
          <p:nvPr/>
        </p:nvSpPr>
        <p:spPr bwMode="auto">
          <a:xfrm>
            <a:off x="8153400" y="4648200"/>
            <a:ext cx="10731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400"/>
              <a:t>Ed Bennett</a:t>
            </a:r>
            <a:endParaRPr lang="ja-JP" altLang="en-US" sz="1400"/>
          </a:p>
        </p:txBody>
      </p:sp>
      <p:pic>
        <p:nvPicPr>
          <p:cNvPr id="93202" name="図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6096000"/>
            <a:ext cx="12954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203" name="図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000" y="152400"/>
            <a:ext cx="2389188" cy="145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204" name="図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1981200"/>
            <a:ext cx="876300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下矢印 27"/>
          <p:cNvSpPr/>
          <p:nvPr/>
        </p:nvSpPr>
        <p:spPr>
          <a:xfrm>
            <a:off x="7696200" y="3200400"/>
            <a:ext cx="76200" cy="53340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1" lang="ja-JP" altLang="en-US"/>
          </a:p>
        </p:txBody>
      </p:sp>
      <p:sp>
        <p:nvSpPr>
          <p:cNvPr id="29" name="下矢印 28"/>
          <p:cNvSpPr/>
          <p:nvPr/>
        </p:nvSpPr>
        <p:spPr>
          <a:xfrm>
            <a:off x="8686800" y="3200400"/>
            <a:ext cx="152400" cy="53340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1" lang="ja-JP" altLang="en-US"/>
          </a:p>
        </p:txBody>
      </p:sp>
      <p:sp>
        <p:nvSpPr>
          <p:cNvPr id="93207" name="テキスト ボックス 30"/>
          <p:cNvSpPr txBox="1">
            <a:spLocks noChangeArrowheads="1"/>
          </p:cNvSpPr>
          <p:nvPr/>
        </p:nvSpPr>
        <p:spPr bwMode="auto">
          <a:xfrm>
            <a:off x="8305800" y="1676400"/>
            <a:ext cx="1143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kumimoji="0" lang="en-US" altLang="ja-JP" sz="1400"/>
              <a:t>K. Miura</a:t>
            </a:r>
            <a:endParaRPr lang="ja-JP" altLang="en-US" sz="1400"/>
          </a:p>
        </p:txBody>
      </p:sp>
      <p:sp>
        <p:nvSpPr>
          <p:cNvPr id="32" name="下矢印 31"/>
          <p:cNvSpPr/>
          <p:nvPr/>
        </p:nvSpPr>
        <p:spPr>
          <a:xfrm rot="20011460">
            <a:off x="2854325" y="2874963"/>
            <a:ext cx="71438" cy="3592512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1" lang="ja-JP" altLang="en-US"/>
          </a:p>
        </p:txBody>
      </p:sp>
      <p:sp>
        <p:nvSpPr>
          <p:cNvPr id="36" name="下矢印 35"/>
          <p:cNvSpPr/>
          <p:nvPr/>
        </p:nvSpPr>
        <p:spPr>
          <a:xfrm rot="19529266" flipH="1">
            <a:off x="1166813" y="2995613"/>
            <a:ext cx="104775" cy="923925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1" lang="ja-JP" altLang="en-US"/>
          </a:p>
        </p:txBody>
      </p:sp>
      <p:pic>
        <p:nvPicPr>
          <p:cNvPr id="93210" name="図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3810000"/>
            <a:ext cx="1295400" cy="34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211" name="図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3733800"/>
            <a:ext cx="117475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212" name="図 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962400"/>
            <a:ext cx="685800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下矢印 37"/>
          <p:cNvSpPr/>
          <p:nvPr/>
        </p:nvSpPr>
        <p:spPr>
          <a:xfrm rot="20528176">
            <a:off x="3017838" y="3114675"/>
            <a:ext cx="60325" cy="804863"/>
          </a:xfrm>
          <a:prstGeom prst="downArrow">
            <a:avLst>
              <a:gd name="adj1" fmla="val 100000"/>
              <a:gd name="adj2" fmla="val 5000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1" lang="ja-JP" altLang="en-US"/>
          </a:p>
        </p:txBody>
      </p:sp>
      <p:pic>
        <p:nvPicPr>
          <p:cNvPr id="93214" name="図 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886200"/>
            <a:ext cx="16192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下矢印 36"/>
          <p:cNvSpPr/>
          <p:nvPr/>
        </p:nvSpPr>
        <p:spPr>
          <a:xfrm rot="19529266">
            <a:off x="1627188" y="5532438"/>
            <a:ext cx="46037" cy="782637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1" lang="ja-JP" altLang="en-US"/>
          </a:p>
        </p:txBody>
      </p:sp>
      <p:pic>
        <p:nvPicPr>
          <p:cNvPr id="93216" name="図 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6324600"/>
            <a:ext cx="1303338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217" name="図 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24600"/>
            <a:ext cx="1955800" cy="32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09" name="図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5400"/>
            <a:ext cx="9144000" cy="426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10" name="図 5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0" y="152400"/>
            <a:ext cx="28702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11" name="図 6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00" y="666750"/>
            <a:ext cx="8382000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12" name="図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9200"/>
            <a:ext cx="9144000" cy="426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13" name="図 11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248400"/>
            <a:ext cx="8788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左矢印 2"/>
          <p:cNvSpPr/>
          <p:nvPr/>
        </p:nvSpPr>
        <p:spPr>
          <a:xfrm rot="2146705">
            <a:off x="6951123" y="4381197"/>
            <a:ext cx="914400" cy="484632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1" lang="ja-JP" altLang="en-US" dirty="0"/>
          </a:p>
        </p:txBody>
      </p:sp>
      <p:pic>
        <p:nvPicPr>
          <p:cNvPr id="94215" name="図 1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638800"/>
            <a:ext cx="4495800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6" name="テキスト ボックス 4"/>
          <p:cNvSpPr txBox="1">
            <a:spLocks noChangeArrowheads="1"/>
          </p:cNvSpPr>
          <p:nvPr/>
        </p:nvSpPr>
        <p:spPr bwMode="auto">
          <a:xfrm>
            <a:off x="4876800" y="5638800"/>
            <a:ext cx="24003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/>
              <a:t>(would-be IRFP</a:t>
            </a:r>
            <a:r>
              <a:rPr lang="en-US" altLang="ja-JP" sz="1800"/>
              <a:t>)</a:t>
            </a:r>
            <a:endParaRPr lang="ja-JP" altLang="en-US" sz="1800"/>
          </a:p>
        </p:txBody>
      </p:sp>
      <p:pic>
        <p:nvPicPr>
          <p:cNvPr id="94217" name="図 7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890963"/>
            <a:ext cx="403225" cy="37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8" name="テキスト ボックス 9"/>
          <p:cNvSpPr txBox="1">
            <a:spLocks noChangeArrowheads="1"/>
          </p:cNvSpPr>
          <p:nvPr/>
        </p:nvSpPr>
        <p:spPr bwMode="auto">
          <a:xfrm>
            <a:off x="0" y="2209800"/>
            <a:ext cx="6334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800"/>
              <a:t>16.5</a:t>
            </a:r>
            <a:endParaRPr lang="ja-JP" altLang="en-US" sz="180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正方形/長方形 12"/>
          <p:cNvSpPr/>
          <p:nvPr/>
        </p:nvSpPr>
        <p:spPr>
          <a:xfrm>
            <a:off x="0" y="5410200"/>
            <a:ext cx="9144000" cy="14478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kumimoji="1" lang="ja-JP" altLang="en-US" dirty="0"/>
          </a:p>
        </p:txBody>
      </p:sp>
      <p:sp>
        <p:nvSpPr>
          <p:cNvPr id="9" name="正方形/長方形 8"/>
          <p:cNvSpPr/>
          <p:nvPr/>
        </p:nvSpPr>
        <p:spPr>
          <a:xfrm>
            <a:off x="0" y="3810000"/>
            <a:ext cx="9144000" cy="16002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kumimoji="1" lang="ja-JP" altLang="en-US" dirty="0"/>
          </a:p>
        </p:txBody>
      </p:sp>
      <p:sp>
        <p:nvSpPr>
          <p:cNvPr id="14" name="正方形/長方形 13"/>
          <p:cNvSpPr/>
          <p:nvPr/>
        </p:nvSpPr>
        <p:spPr>
          <a:xfrm>
            <a:off x="0" y="2667000"/>
            <a:ext cx="9169765" cy="12192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kumimoji="1" lang="ja-JP" altLang="en-US" dirty="0"/>
          </a:p>
        </p:txBody>
      </p:sp>
      <p:sp>
        <p:nvSpPr>
          <p:cNvPr id="4" name="タイトル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r>
              <a:rPr lang="en-US" altLang="ja-JP" dirty="0"/>
              <a:t>Walking candidate &amp; Light Scalar</a:t>
            </a:r>
            <a:endParaRPr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28625" y="1614488"/>
            <a:ext cx="8229600" cy="5091112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en-US" altLang="ja-JP" dirty="0" err="1"/>
              <a:t>Nf</a:t>
            </a:r>
            <a:r>
              <a:rPr lang="en-US" altLang="ja-JP" dirty="0"/>
              <a:t>=12 :   Conformal</a:t>
            </a:r>
          </a:p>
          <a:p>
            <a:pPr marL="0" indent="0">
              <a:buFont typeface="Wingdings" charset="0"/>
              <a:buNone/>
              <a:defRPr/>
            </a:pPr>
            <a:endParaRPr lang="en-US" altLang="ja-JP" dirty="0"/>
          </a:p>
          <a:p>
            <a:pPr>
              <a:defRPr/>
            </a:pPr>
            <a:r>
              <a:rPr lang="en-US" altLang="ja-JP" dirty="0" err="1"/>
              <a:t>Nf</a:t>
            </a:r>
            <a:r>
              <a:rPr lang="en-US" altLang="ja-JP" dirty="0"/>
              <a:t>=8:      Walking </a:t>
            </a:r>
          </a:p>
          <a:p>
            <a:pPr>
              <a:defRPr/>
            </a:pPr>
            <a:endParaRPr lang="en-US" altLang="ja-JP" dirty="0"/>
          </a:p>
          <a:p>
            <a:pPr>
              <a:defRPr/>
            </a:pPr>
            <a:r>
              <a:rPr lang="en-US" altLang="ja-JP" dirty="0"/>
              <a:t>Light flavor-singlet scalar (&amp; scalar </a:t>
            </a:r>
            <a:r>
              <a:rPr lang="en-US" altLang="ja-JP" dirty="0" err="1"/>
              <a:t>glueball</a:t>
            </a:r>
            <a:r>
              <a:rPr lang="en-US" altLang="ja-JP" dirty="0"/>
              <a:t>)      </a:t>
            </a:r>
          </a:p>
          <a:p>
            <a:pPr marL="0" indent="0">
              <a:buFont typeface="Wingdings" charset="0"/>
              <a:buNone/>
              <a:defRPr/>
            </a:pPr>
            <a:r>
              <a:rPr lang="en-US" altLang="ja-JP" dirty="0"/>
              <a:t>     in </a:t>
            </a:r>
            <a:r>
              <a:rPr lang="en-US" altLang="ja-JP" dirty="0" err="1"/>
              <a:t>Nf</a:t>
            </a:r>
            <a:r>
              <a:rPr lang="en-US" altLang="ja-JP" dirty="0"/>
              <a:t>=12     </a:t>
            </a:r>
          </a:p>
          <a:p>
            <a:pPr marL="0" indent="0">
              <a:buFont typeface="Wingdings" charset="0"/>
              <a:buNone/>
              <a:defRPr/>
            </a:pPr>
            <a:r>
              <a:rPr lang="en-US" altLang="ja-JP" dirty="0"/>
              <a:t>                         </a:t>
            </a:r>
          </a:p>
          <a:p>
            <a:pPr>
              <a:defRPr/>
            </a:pPr>
            <a:r>
              <a:rPr lang="en-US" altLang="ja-JP" dirty="0"/>
              <a:t>Light flavor-singlet scalar</a:t>
            </a:r>
          </a:p>
          <a:p>
            <a:pPr marL="0" indent="0">
              <a:buFont typeface="Wingdings" charset="0"/>
              <a:buNone/>
              <a:defRPr/>
            </a:pPr>
            <a:r>
              <a:rPr lang="en-US" altLang="ja-JP" dirty="0"/>
              <a:t>     in </a:t>
            </a:r>
            <a:r>
              <a:rPr lang="en-US" altLang="ja-JP" dirty="0" err="1"/>
              <a:t>Nf</a:t>
            </a:r>
            <a:r>
              <a:rPr lang="en-US" altLang="ja-JP" dirty="0"/>
              <a:t>=8 </a:t>
            </a:r>
          </a:p>
        </p:txBody>
      </p:sp>
      <p:pic>
        <p:nvPicPr>
          <p:cNvPr id="95238" name="図 4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743200"/>
            <a:ext cx="29591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39" name="図 6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600200"/>
            <a:ext cx="2667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40" name="テキスト ボックス 7"/>
          <p:cNvSpPr txBox="1">
            <a:spLocks noChangeArrowheads="1"/>
          </p:cNvSpPr>
          <p:nvPr/>
        </p:nvSpPr>
        <p:spPr bwMode="auto">
          <a:xfrm>
            <a:off x="2438400" y="2057400"/>
            <a:ext cx="56848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800">
                <a:solidFill>
                  <a:srgbClr val="008000"/>
                </a:solidFill>
              </a:rPr>
              <a:t>LatKMI Collaboration, Phys. Rev. D86</a:t>
            </a:r>
            <a:r>
              <a:rPr kumimoji="0" lang="en-US" altLang="ja-JP" sz="1800">
                <a:solidFill>
                  <a:srgbClr val="008000"/>
                </a:solidFill>
              </a:rPr>
              <a:t>, 054506 (2012)</a:t>
            </a:r>
          </a:p>
          <a:p>
            <a:r>
              <a:rPr kumimoji="0" lang="en-US" altLang="ja-JP" sz="1800">
                <a:solidFill>
                  <a:srgbClr val="008000"/>
                </a:solidFill>
              </a:rPr>
              <a:t>c</a:t>
            </a:r>
            <a:r>
              <a:rPr lang="en-US" altLang="ja-JP" sz="1800">
                <a:solidFill>
                  <a:srgbClr val="008000"/>
                </a:solidFill>
              </a:rPr>
              <a:t>onsistent with many </a:t>
            </a:r>
            <a:r>
              <a:rPr kumimoji="0" lang="en-US" altLang="ja-JP" sz="1800">
                <a:solidFill>
                  <a:srgbClr val="008000"/>
                </a:solidFill>
              </a:rPr>
              <a:t>other </a:t>
            </a:r>
            <a:r>
              <a:rPr lang="en-US" altLang="ja-JP" sz="1800">
                <a:solidFill>
                  <a:srgbClr val="008000"/>
                </a:solidFill>
              </a:rPr>
              <a:t>groups</a:t>
            </a:r>
            <a:endParaRPr lang="ja-JP" altLang="en-US" sz="1800">
              <a:solidFill>
                <a:srgbClr val="008000"/>
              </a:solidFill>
            </a:endParaRPr>
          </a:p>
        </p:txBody>
      </p:sp>
      <p:sp>
        <p:nvSpPr>
          <p:cNvPr id="95241" name="テキスト ボックス 9"/>
          <p:cNvSpPr txBox="1">
            <a:spLocks noChangeArrowheads="1"/>
          </p:cNvSpPr>
          <p:nvPr/>
        </p:nvSpPr>
        <p:spPr bwMode="auto">
          <a:xfrm>
            <a:off x="2590800" y="4800600"/>
            <a:ext cx="64547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800">
                <a:solidFill>
                  <a:srgbClr val="008000"/>
                </a:solidFill>
              </a:rPr>
              <a:t>LatKMI Collaboration, Phys. Rev. Lett. 111 (2013) 162001</a:t>
            </a:r>
          </a:p>
          <a:p>
            <a:r>
              <a:rPr kumimoji="0" lang="en-US" altLang="ja-JP" sz="1800">
                <a:solidFill>
                  <a:srgbClr val="008000"/>
                </a:solidFill>
              </a:rPr>
              <a:t>confirmed by LHC Coll (1401.2176); Brower et al (1411.3243)</a:t>
            </a:r>
            <a:endParaRPr lang="ja-JP" altLang="en-US" sz="1800">
              <a:solidFill>
                <a:srgbClr val="008000"/>
              </a:solidFill>
            </a:endParaRPr>
          </a:p>
        </p:txBody>
      </p:sp>
      <p:sp>
        <p:nvSpPr>
          <p:cNvPr id="95242" name="正方形/長方形 1"/>
          <p:cNvSpPr>
            <a:spLocks noChangeArrowheads="1"/>
          </p:cNvSpPr>
          <p:nvPr/>
        </p:nvSpPr>
        <p:spPr bwMode="auto">
          <a:xfrm>
            <a:off x="795338" y="3200400"/>
            <a:ext cx="8382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ja-JP">
                <a:solidFill>
                  <a:srgbClr val="008000"/>
                </a:solidFill>
              </a:rPr>
              <a:t>LatKMI Collaboration,Phys. Rev. D 87, 094511 (2013); D96</a:t>
            </a:r>
            <a:r>
              <a:rPr lang="ja-JP" altLang="en-US">
                <a:solidFill>
                  <a:srgbClr val="008000"/>
                </a:solidFill>
              </a:rPr>
              <a:t> </a:t>
            </a:r>
            <a:r>
              <a:rPr lang="en-US" altLang="ja-JP">
                <a:solidFill>
                  <a:srgbClr val="008000"/>
                </a:solidFill>
              </a:rPr>
              <a:t>(2017) 014508</a:t>
            </a:r>
            <a:r>
              <a:rPr lang="ja-JP" altLang="en-US">
                <a:solidFill>
                  <a:srgbClr val="008000"/>
                </a:solidFill>
              </a:rPr>
              <a:t> </a:t>
            </a:r>
            <a:endParaRPr lang="en-US" altLang="ja-JP">
              <a:solidFill>
                <a:srgbClr val="008000"/>
              </a:solidFill>
            </a:endParaRPr>
          </a:p>
          <a:p>
            <a:r>
              <a:rPr lang="en-US" altLang="ja-JP">
                <a:solidFill>
                  <a:srgbClr val="008000"/>
                </a:solidFill>
              </a:rPr>
              <a:t>confirmed by LSD,PRD90(2014)114502;  Hasenfratz et al JHEP1506(2015)143)</a:t>
            </a:r>
            <a:endParaRPr lang="ja-JP" altLang="en-US">
              <a:solidFill>
                <a:srgbClr val="008000"/>
              </a:solidFill>
            </a:endParaRPr>
          </a:p>
        </p:txBody>
      </p:sp>
      <p:sp>
        <p:nvSpPr>
          <p:cNvPr id="95243" name="テキスト ボックス 5"/>
          <p:cNvSpPr txBox="1">
            <a:spLocks noChangeArrowheads="1"/>
          </p:cNvSpPr>
          <p:nvPr/>
        </p:nvSpPr>
        <p:spPr bwMode="auto">
          <a:xfrm>
            <a:off x="3000375" y="5867400"/>
            <a:ext cx="59721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800">
                <a:solidFill>
                  <a:srgbClr val="008000"/>
                </a:solidFill>
              </a:rPr>
              <a:t>LatKMI Collaboration,</a:t>
            </a:r>
            <a:r>
              <a:rPr kumimoji="0" lang="en-US" altLang="ja-JP" sz="1800">
                <a:solidFill>
                  <a:srgbClr val="008000"/>
                </a:solidFill>
              </a:rPr>
              <a:t> </a:t>
            </a:r>
            <a:r>
              <a:rPr lang="en-US" altLang="ja-JP" sz="1800">
                <a:solidFill>
                  <a:srgbClr val="008000"/>
                </a:solidFill>
              </a:rPr>
              <a:t>Phys. Rev. D 89 (2014) 111502(R)</a:t>
            </a:r>
          </a:p>
          <a:p>
            <a:r>
              <a:rPr kumimoji="0" lang="en-US" altLang="ja-JP" sz="1800">
                <a:solidFill>
                  <a:srgbClr val="008000"/>
                </a:solidFill>
              </a:rPr>
              <a:t>                                    PR</a:t>
            </a:r>
            <a:r>
              <a:rPr kumimoji="0" lang="ja-JP" altLang="en-US" sz="1800">
                <a:solidFill>
                  <a:srgbClr val="008000"/>
                </a:solidFill>
              </a:rPr>
              <a:t> </a:t>
            </a:r>
            <a:r>
              <a:rPr kumimoji="0" lang="en-US" altLang="ja-JP" sz="1800">
                <a:solidFill>
                  <a:srgbClr val="008000"/>
                </a:solidFill>
              </a:rPr>
              <a:t>D96</a:t>
            </a:r>
            <a:r>
              <a:rPr kumimoji="0" lang="ja-JP" altLang="en-US" sz="1800">
                <a:solidFill>
                  <a:srgbClr val="008000"/>
                </a:solidFill>
              </a:rPr>
              <a:t> </a:t>
            </a:r>
            <a:r>
              <a:rPr kumimoji="0" lang="en-US" altLang="ja-JP" sz="1800">
                <a:solidFill>
                  <a:srgbClr val="008000"/>
                </a:solidFill>
              </a:rPr>
              <a:t>(2017)</a:t>
            </a:r>
            <a:r>
              <a:rPr kumimoji="0" lang="ja-JP" altLang="en-US" sz="1800">
                <a:solidFill>
                  <a:srgbClr val="008000"/>
                </a:solidFill>
              </a:rPr>
              <a:t>  </a:t>
            </a:r>
            <a:r>
              <a:rPr kumimoji="0" lang="en-US" altLang="ja-JP" sz="1800">
                <a:solidFill>
                  <a:srgbClr val="008000"/>
                </a:solidFill>
              </a:rPr>
              <a:t>014508</a:t>
            </a:r>
            <a:r>
              <a:rPr kumimoji="0" lang="ja-JP" altLang="en-US" sz="1800">
                <a:solidFill>
                  <a:srgbClr val="008000"/>
                </a:solidFill>
              </a:rPr>
              <a:t> </a:t>
            </a:r>
            <a:endParaRPr lang="en-US" altLang="ja-JP" sz="1800">
              <a:solidFill>
                <a:srgbClr val="008000"/>
              </a:solidFill>
            </a:endParaRPr>
          </a:p>
          <a:p>
            <a:r>
              <a:rPr lang="en-US" altLang="ja-JP" sz="1800">
                <a:solidFill>
                  <a:srgbClr val="008000"/>
                </a:solidFill>
              </a:rPr>
              <a:t>Confirmed by LSD (PRD93(2016)114514; 1807.08411)</a:t>
            </a:r>
          </a:p>
          <a:p>
            <a:endParaRPr lang="ja-JP" altLang="en-US" sz="1800">
              <a:solidFill>
                <a:srgbClr val="008000"/>
              </a:solidFill>
            </a:endParaRPr>
          </a:p>
        </p:txBody>
      </p:sp>
      <p:pic>
        <p:nvPicPr>
          <p:cNvPr id="95244" name="図 10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4419600"/>
            <a:ext cx="1600200" cy="32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45" name="図 11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5486400"/>
            <a:ext cx="1676400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正方形/長方形 5"/>
          <p:cNvSpPr/>
          <p:nvPr/>
        </p:nvSpPr>
        <p:spPr>
          <a:xfrm>
            <a:off x="5638800" y="2667000"/>
            <a:ext cx="1066800" cy="533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343900" cy="3746500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1400" y="3657600"/>
            <a:ext cx="5257800" cy="3466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86772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正方形/長方形 21"/>
          <p:cNvSpPr/>
          <p:nvPr/>
        </p:nvSpPr>
        <p:spPr>
          <a:xfrm>
            <a:off x="990600" y="5486400"/>
            <a:ext cx="990600" cy="533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1" lang="ja-JP" altLang="en-US"/>
          </a:p>
        </p:txBody>
      </p:sp>
      <p:pic>
        <p:nvPicPr>
          <p:cNvPr id="98306" name="図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1676400"/>
            <a:ext cx="4938712" cy="639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正方形/長方形 22"/>
          <p:cNvSpPr/>
          <p:nvPr/>
        </p:nvSpPr>
        <p:spPr>
          <a:xfrm>
            <a:off x="5181600" y="5791200"/>
            <a:ext cx="1219200" cy="457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1" lang="ja-JP" altLang="en-US"/>
          </a:p>
        </p:txBody>
      </p:sp>
      <p:pic>
        <p:nvPicPr>
          <p:cNvPr id="98308" name="図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6088" y="1676400"/>
            <a:ext cx="4887912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正方形/長方形 20"/>
          <p:cNvSpPr/>
          <p:nvPr/>
        </p:nvSpPr>
        <p:spPr>
          <a:xfrm>
            <a:off x="3276600" y="2286000"/>
            <a:ext cx="1066800" cy="457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1" lang="ja-JP" altLang="en-US"/>
          </a:p>
        </p:txBody>
      </p:sp>
      <p:sp>
        <p:nvSpPr>
          <p:cNvPr id="16" name="正方形/長方形 15"/>
          <p:cNvSpPr/>
          <p:nvPr/>
        </p:nvSpPr>
        <p:spPr>
          <a:xfrm>
            <a:off x="6600107" y="3200400"/>
            <a:ext cx="2514600" cy="533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kumimoji="1" lang="ja-JP" altLang="en-US" dirty="0"/>
          </a:p>
        </p:txBody>
      </p:sp>
      <p:pic>
        <p:nvPicPr>
          <p:cNvPr id="98311" name="図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-1981200"/>
            <a:ext cx="52990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312" name="テキスト ボックス 1"/>
          <p:cNvSpPr txBox="1">
            <a:spLocks noChangeArrowheads="1"/>
          </p:cNvSpPr>
          <p:nvPr/>
        </p:nvSpPr>
        <p:spPr bwMode="auto">
          <a:xfrm>
            <a:off x="4800600" y="6502400"/>
            <a:ext cx="39449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800">
                <a:solidFill>
                  <a:srgbClr val="008000"/>
                </a:solidFill>
              </a:rPr>
              <a:t>LatKMI Coll, PRD 86, </a:t>
            </a:r>
            <a:r>
              <a:rPr kumimoji="0" lang="en-US" altLang="ja-JP" sz="1800">
                <a:solidFill>
                  <a:srgbClr val="008000"/>
                </a:solidFill>
              </a:rPr>
              <a:t>054506 (2012)</a:t>
            </a:r>
            <a:endParaRPr lang="ja-JP" altLang="en-US" sz="1800">
              <a:solidFill>
                <a:srgbClr val="008000"/>
              </a:solidFill>
            </a:endParaRPr>
          </a:p>
        </p:txBody>
      </p:sp>
      <p:pic>
        <p:nvPicPr>
          <p:cNvPr id="98314" name="図 6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838200"/>
            <a:ext cx="2235200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15" name="図 7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276600"/>
            <a:ext cx="2449513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17" name="図 9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500063"/>
            <a:ext cx="2286000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18" name="図 11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914400"/>
            <a:ext cx="21717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319" name="正方形/長方形 12"/>
          <p:cNvSpPr>
            <a:spLocks noChangeArrowheads="1"/>
          </p:cNvSpPr>
          <p:nvPr/>
        </p:nvSpPr>
        <p:spPr bwMode="auto">
          <a:xfrm>
            <a:off x="-76200" y="2133600"/>
            <a:ext cx="3048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ja-JP" sz="1600">
                <a:solidFill>
                  <a:srgbClr val="008000"/>
                </a:solidFill>
              </a:rPr>
              <a:t>LatKMI Coll, PRD 87, 094511 (2013)</a:t>
            </a:r>
            <a:endParaRPr lang="ja-JP" altLang="en-US" sz="1600"/>
          </a:p>
        </p:txBody>
      </p:sp>
      <p:sp>
        <p:nvSpPr>
          <p:cNvPr id="98320" name="正方形/長方形 14"/>
          <p:cNvSpPr>
            <a:spLocks noChangeArrowheads="1"/>
          </p:cNvSpPr>
          <p:nvPr/>
        </p:nvSpPr>
        <p:spPr bwMode="auto">
          <a:xfrm>
            <a:off x="533400" y="6519863"/>
            <a:ext cx="36576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ja-JP" sz="1600">
                <a:solidFill>
                  <a:srgbClr val="008000"/>
                </a:solidFill>
              </a:rPr>
              <a:t>LatKMI Coll, PRD 87, 094511 (2013)</a:t>
            </a:r>
            <a:endParaRPr lang="ja-JP" altLang="en-US" sz="1600"/>
          </a:p>
        </p:txBody>
      </p:sp>
      <p:sp>
        <p:nvSpPr>
          <p:cNvPr id="11" name="テキスト ボックス 10"/>
          <p:cNvSpPr txBox="1">
            <a:spLocks noChangeArrowheads="1"/>
          </p:cNvSpPr>
          <p:nvPr/>
        </p:nvSpPr>
        <p:spPr bwMode="auto">
          <a:xfrm>
            <a:off x="6705600" y="3276600"/>
            <a:ext cx="13906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800"/>
              <a:t>Similarly for</a:t>
            </a:r>
          </a:p>
          <a:p>
            <a:endParaRPr lang="ja-JP" altLang="en-US" sz="1800"/>
          </a:p>
        </p:txBody>
      </p:sp>
      <p:pic>
        <p:nvPicPr>
          <p:cNvPr id="14" name="図 13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3352800"/>
            <a:ext cx="881063" cy="28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円弧 16"/>
          <p:cNvSpPr/>
          <p:nvPr/>
        </p:nvSpPr>
        <p:spPr>
          <a:xfrm rot="18907603">
            <a:off x="3660775" y="468313"/>
            <a:ext cx="1077913" cy="1974850"/>
          </a:xfrm>
          <a:prstGeom prst="arc">
            <a:avLst>
              <a:gd name="adj1" fmla="val 16200000"/>
              <a:gd name="adj2" fmla="val 15975432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kumimoji="1" lang="ja-JP" altLang="en-US"/>
          </a:p>
        </p:txBody>
      </p:sp>
      <p:sp>
        <p:nvSpPr>
          <p:cNvPr id="18" name="円弧 17"/>
          <p:cNvSpPr/>
          <p:nvPr/>
        </p:nvSpPr>
        <p:spPr>
          <a:xfrm rot="19564130">
            <a:off x="2005013" y="3662363"/>
            <a:ext cx="1112837" cy="2393950"/>
          </a:xfrm>
          <a:prstGeom prst="arc">
            <a:avLst>
              <a:gd name="adj1" fmla="val 16200000"/>
              <a:gd name="adj2" fmla="val 15975432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kumimoji="1" lang="ja-JP" altLang="en-US"/>
          </a:p>
        </p:txBody>
      </p:sp>
      <p:sp>
        <p:nvSpPr>
          <p:cNvPr id="19" name="円弧 18"/>
          <p:cNvSpPr/>
          <p:nvPr/>
        </p:nvSpPr>
        <p:spPr>
          <a:xfrm rot="16200000">
            <a:off x="6073775" y="3146425"/>
            <a:ext cx="914400" cy="2393950"/>
          </a:xfrm>
          <a:prstGeom prst="arc">
            <a:avLst>
              <a:gd name="adj1" fmla="val 16200000"/>
              <a:gd name="adj2" fmla="val 15975432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kumimoji="1" lang="ja-JP" altLang="en-US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4724400" y="533400"/>
            <a:ext cx="6465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FF0000"/>
                </a:solidFill>
              </a:rPr>
              <a:t>SSB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914400" y="4724400"/>
            <a:ext cx="6465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FF0000"/>
                </a:solidFill>
              </a:rPr>
              <a:t>SSB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6553200" y="5257800"/>
            <a:ext cx="11981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FF0000"/>
                </a:solidFill>
              </a:rPr>
              <a:t>conforma</a:t>
            </a:r>
            <a:r>
              <a:rPr kumimoji="1" lang="en-US" altLang="ja-JP" dirty="0"/>
              <a:t>l</a:t>
            </a:r>
            <a:endParaRPr kumimoji="1" lang="ja-JP" altLang="en-US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29" name="図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9200"/>
            <a:ext cx="9144000" cy="418465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テキスト ボックス 4"/>
          <p:cNvSpPr txBox="1"/>
          <p:nvPr/>
        </p:nvSpPr>
        <p:spPr>
          <a:xfrm>
            <a:off x="304800" y="457200"/>
            <a:ext cx="1660168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kumimoji="1" lang="en-US" altLang="ja-JP" dirty="0" err="1"/>
              <a:t>Nf</a:t>
            </a:r>
            <a:r>
              <a:rPr kumimoji="1" lang="en-US" altLang="ja-JP" dirty="0"/>
              <a:t>=8 </a:t>
            </a:r>
            <a:r>
              <a:rPr kumimoji="1" lang="en-US" altLang="ja-JP" dirty="0" err="1"/>
              <a:t>vs</a:t>
            </a:r>
            <a:r>
              <a:rPr kumimoji="1" lang="en-US" altLang="ja-JP" dirty="0"/>
              <a:t> </a:t>
            </a:r>
            <a:r>
              <a:rPr kumimoji="1" lang="en-US" altLang="ja-JP" dirty="0" err="1"/>
              <a:t>Nf</a:t>
            </a:r>
            <a:r>
              <a:rPr kumimoji="1" lang="en-US" altLang="ja-JP" dirty="0"/>
              <a:t>=12</a:t>
            </a:r>
            <a:endParaRPr kumimoji="1" lang="ja-JP" altLang="en-US" dirty="0"/>
          </a:p>
        </p:txBody>
      </p:sp>
      <p:sp>
        <p:nvSpPr>
          <p:cNvPr id="7" name="テキスト ボックス 6"/>
          <p:cNvSpPr txBox="1">
            <a:spLocks noChangeArrowheads="1"/>
          </p:cNvSpPr>
          <p:nvPr/>
        </p:nvSpPr>
        <p:spPr bwMode="auto">
          <a:xfrm>
            <a:off x="4724400" y="5562600"/>
            <a:ext cx="3032125" cy="646113"/>
          </a:xfrm>
          <a:prstGeom prst="rect">
            <a:avLst/>
          </a:prstGeom>
          <a:noFill/>
          <a:ln w="9525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3600">
                <a:solidFill>
                  <a:srgbClr val="008000"/>
                </a:solidFill>
              </a:rPr>
              <a:t>Non-universal </a:t>
            </a:r>
            <a:endParaRPr lang="ja-JP" altLang="en-US" sz="3600">
              <a:solidFill>
                <a:srgbClr val="008000"/>
              </a:solidFill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609600" y="5791200"/>
            <a:ext cx="2423335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kumimoji="1" lang="en-US" altLang="ja-JP" dirty="0"/>
              <a:t>Universal ~ conformal</a:t>
            </a:r>
            <a:endParaRPr kumimoji="1" lang="ja-JP" altLang="en-US" dirty="0"/>
          </a:p>
        </p:txBody>
      </p:sp>
      <p:pic>
        <p:nvPicPr>
          <p:cNvPr id="99333" name="図 1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6324600"/>
            <a:ext cx="144780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335" name="図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371600"/>
            <a:ext cx="4521200" cy="314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円弧 5"/>
          <p:cNvSpPr/>
          <p:nvPr/>
        </p:nvSpPr>
        <p:spPr>
          <a:xfrm>
            <a:off x="6096000" y="3276600"/>
            <a:ext cx="457200" cy="457200"/>
          </a:xfrm>
          <a:prstGeom prst="arc">
            <a:avLst>
              <a:gd name="adj1" fmla="val 16200000"/>
              <a:gd name="adj2" fmla="val 15861309"/>
            </a:avLst>
          </a:prstGeom>
          <a:ln w="38100" cmpd="sng">
            <a:solidFill>
              <a:srgbClr val="008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kumimoji="1" lang="ja-JP" altLang="en-US">
              <a:solidFill>
                <a:srgbClr val="FF0000"/>
              </a:solidFill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" y="6248400"/>
            <a:ext cx="2882900" cy="431800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0" y="25988"/>
            <a:ext cx="6477000" cy="426510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24200" y="457200"/>
            <a:ext cx="3352800" cy="635000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3" name="図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2590800"/>
            <a:ext cx="8864600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54" name="テキスト ボックス 5"/>
          <p:cNvSpPr txBox="1">
            <a:spLocks noChangeArrowheads="1"/>
          </p:cNvSpPr>
          <p:nvPr/>
        </p:nvSpPr>
        <p:spPr bwMode="auto">
          <a:xfrm>
            <a:off x="1485900" y="5676900"/>
            <a:ext cx="6794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800"/>
              <a:t>Nf=8</a:t>
            </a:r>
            <a:endParaRPr lang="ja-JP" altLang="en-US" sz="1800"/>
          </a:p>
        </p:txBody>
      </p:sp>
      <p:sp>
        <p:nvSpPr>
          <p:cNvPr id="100355" name="テキスト ボックス 6"/>
          <p:cNvSpPr txBox="1">
            <a:spLocks noChangeArrowheads="1"/>
          </p:cNvSpPr>
          <p:nvPr/>
        </p:nvSpPr>
        <p:spPr bwMode="auto">
          <a:xfrm>
            <a:off x="6286500" y="5676900"/>
            <a:ext cx="8064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800"/>
              <a:t>Nf=12</a:t>
            </a:r>
            <a:endParaRPr lang="ja-JP" altLang="en-US" sz="180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736600" y="88900"/>
            <a:ext cx="3131386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kumimoji="1" lang="en-US" altLang="ja-JP" dirty="0"/>
              <a:t>Walking characteristic for </a:t>
            </a:r>
            <a:r>
              <a:rPr kumimoji="1" lang="en-US" altLang="ja-JP" dirty="0" err="1"/>
              <a:t>Nf</a:t>
            </a:r>
            <a:r>
              <a:rPr kumimoji="1" lang="en-US" altLang="ja-JP" dirty="0"/>
              <a:t>=8 </a:t>
            </a:r>
            <a:endParaRPr kumimoji="1" lang="ja-JP" altLang="en-US" dirty="0"/>
          </a:p>
        </p:txBody>
      </p:sp>
      <p:pic>
        <p:nvPicPr>
          <p:cNvPr id="100357" name="図 10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371600"/>
            <a:ext cx="266700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58" name="図 12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406525"/>
            <a:ext cx="2590800" cy="42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59" name="図 13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828800"/>
            <a:ext cx="3048000" cy="38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60" name="図 14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685800"/>
            <a:ext cx="37973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61" name="図 15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533400"/>
            <a:ext cx="3084513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62" name="図 16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828800"/>
            <a:ext cx="3008313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57200"/>
            <a:ext cx="909536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9026" name="Line 5"/>
          <p:cNvSpPr>
            <a:spLocks noChangeShapeType="1"/>
          </p:cNvSpPr>
          <p:nvPr/>
        </p:nvSpPr>
        <p:spPr bwMode="auto">
          <a:xfrm>
            <a:off x="2362200" y="3429000"/>
            <a:ext cx="46482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cxnSp>
        <p:nvCxnSpPr>
          <p:cNvPr id="3" name="直線コネクタ 2"/>
          <p:cNvCxnSpPr/>
          <p:nvPr/>
        </p:nvCxnSpPr>
        <p:spPr bwMode="auto">
          <a:xfrm>
            <a:off x="3352800" y="9067800"/>
            <a:ext cx="3276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6" name="直線コネクタ 5"/>
          <p:cNvCxnSpPr/>
          <p:nvPr/>
        </p:nvCxnSpPr>
        <p:spPr bwMode="auto">
          <a:xfrm>
            <a:off x="4343400" y="9144000"/>
            <a:ext cx="914400" cy="914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0" name="Line 5"/>
          <p:cNvSpPr>
            <a:spLocks noChangeShapeType="1"/>
          </p:cNvSpPr>
          <p:nvPr/>
        </p:nvSpPr>
        <p:spPr bwMode="auto">
          <a:xfrm>
            <a:off x="914400" y="5715000"/>
            <a:ext cx="56388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8" name="Line 5"/>
          <p:cNvSpPr>
            <a:spLocks noChangeShapeType="1"/>
          </p:cNvSpPr>
          <p:nvPr/>
        </p:nvSpPr>
        <p:spPr bwMode="auto">
          <a:xfrm>
            <a:off x="5029200" y="5486400"/>
            <a:ext cx="38100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026" grpId="0" animBg="1"/>
      <p:bldP spid="10" grpId="0" animBg="1"/>
      <p:bldP spid="8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1" name="図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496888"/>
            <a:ext cx="8115300" cy="636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図 4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0"/>
            <a:ext cx="1397000" cy="4699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  <p:sp>
        <p:nvSpPr>
          <p:cNvPr id="102403" name="テキスト ボックス 5"/>
          <p:cNvSpPr txBox="1">
            <a:spLocks noChangeArrowheads="1"/>
          </p:cNvSpPr>
          <p:nvPr/>
        </p:nvSpPr>
        <p:spPr bwMode="auto">
          <a:xfrm>
            <a:off x="3962400" y="76200"/>
            <a:ext cx="37512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kumimoji="0" lang="en-US" altLang="ja-JP" sz="1800">
                <a:solidFill>
                  <a:srgbClr val="008000"/>
                </a:solidFill>
              </a:rPr>
              <a:t> Phys. Rev. D 89 (2014) 111502(R)</a:t>
            </a:r>
          </a:p>
        </p:txBody>
      </p:sp>
      <p:sp>
        <p:nvSpPr>
          <p:cNvPr id="102404" name="テキスト ボックス 7"/>
          <p:cNvSpPr txBox="1">
            <a:spLocks noChangeArrowheads="1"/>
          </p:cNvSpPr>
          <p:nvPr/>
        </p:nvSpPr>
        <p:spPr bwMode="auto">
          <a:xfrm>
            <a:off x="1676400" y="76200"/>
            <a:ext cx="23399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kumimoji="0" lang="en-US" altLang="ja-JP" sz="1800"/>
              <a:t>LatKMI Collaboration</a:t>
            </a:r>
            <a:endParaRPr lang="ja-JP" altLang="en-US" sz="1800"/>
          </a:p>
        </p:txBody>
      </p:sp>
      <p:pic>
        <p:nvPicPr>
          <p:cNvPr id="9" name="図 8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1988" y="38100"/>
            <a:ext cx="1392012" cy="4191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  <p:sp>
        <p:nvSpPr>
          <p:cNvPr id="10" name="正方形/長方形 9"/>
          <p:cNvSpPr/>
          <p:nvPr/>
        </p:nvSpPr>
        <p:spPr>
          <a:xfrm>
            <a:off x="3276600" y="533400"/>
            <a:ext cx="3200400" cy="4495800"/>
          </a:xfrm>
          <a:prstGeom prst="rect">
            <a:avLst/>
          </a:prstGeom>
          <a:solidFill>
            <a:schemeClr val="accent1">
              <a:alpha val="18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kumimoji="1" lang="ja-JP" altLang="en-US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0"/>
            <a:ext cx="1397000" cy="4699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  <p:pic>
        <p:nvPicPr>
          <p:cNvPr id="6" name="図 5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4763" y="0"/>
            <a:ext cx="1519237" cy="457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  <p:cxnSp>
        <p:nvCxnSpPr>
          <p:cNvPr id="7" name="直線コネクタ 6"/>
          <p:cNvCxnSpPr/>
          <p:nvPr/>
        </p:nvCxnSpPr>
        <p:spPr>
          <a:xfrm>
            <a:off x="-1096963" y="1600200"/>
            <a:ext cx="0" cy="472440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03428" name="正方形/長方形 1"/>
          <p:cNvSpPr>
            <a:spLocks noChangeArrowheads="1"/>
          </p:cNvSpPr>
          <p:nvPr/>
        </p:nvSpPr>
        <p:spPr bwMode="auto">
          <a:xfrm>
            <a:off x="4038600" y="228600"/>
            <a:ext cx="375126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>
                <a:solidFill>
                  <a:srgbClr val="008000"/>
                </a:solidFill>
              </a:rPr>
              <a:t> Phys. Rev. D 89 (2014) 111502(R)</a:t>
            </a:r>
          </a:p>
          <a:p>
            <a:r>
              <a:rPr lang="en-US" altLang="ja-JP">
                <a:solidFill>
                  <a:srgbClr val="008000"/>
                </a:solidFill>
              </a:rPr>
              <a:t> D96</a:t>
            </a:r>
            <a:r>
              <a:rPr lang="ja-JP" altLang="en-US">
                <a:solidFill>
                  <a:srgbClr val="008000"/>
                </a:solidFill>
              </a:rPr>
              <a:t> </a:t>
            </a:r>
            <a:r>
              <a:rPr lang="en-US" altLang="ja-JP">
                <a:solidFill>
                  <a:srgbClr val="008000"/>
                </a:solidFill>
              </a:rPr>
              <a:t>(2017)</a:t>
            </a:r>
            <a:r>
              <a:rPr lang="ja-JP" altLang="en-US">
                <a:solidFill>
                  <a:srgbClr val="008000"/>
                </a:solidFill>
              </a:rPr>
              <a:t>  </a:t>
            </a:r>
            <a:r>
              <a:rPr lang="en-US" altLang="ja-JP">
                <a:solidFill>
                  <a:srgbClr val="008000"/>
                </a:solidFill>
              </a:rPr>
              <a:t>014508,</a:t>
            </a:r>
            <a:r>
              <a:rPr lang="ja-JP" altLang="en-US">
                <a:solidFill>
                  <a:srgbClr val="008000"/>
                </a:solidFill>
              </a:rPr>
              <a:t> </a:t>
            </a:r>
            <a:endParaRPr lang="en-US" altLang="ja-JP">
              <a:solidFill>
                <a:srgbClr val="008000"/>
              </a:solidFill>
            </a:endParaRPr>
          </a:p>
          <a:p>
            <a:r>
              <a:rPr lang="en-US" altLang="ja-JP">
                <a:solidFill>
                  <a:srgbClr val="008000"/>
                </a:solidFill>
              </a:rPr>
              <a:t>and in preparation</a:t>
            </a:r>
          </a:p>
        </p:txBody>
      </p:sp>
      <p:sp>
        <p:nvSpPr>
          <p:cNvPr id="103429" name="テキスト ボックス 2"/>
          <p:cNvSpPr txBox="1">
            <a:spLocks noChangeArrowheads="1"/>
          </p:cNvSpPr>
          <p:nvPr/>
        </p:nvSpPr>
        <p:spPr bwMode="auto">
          <a:xfrm>
            <a:off x="1752600" y="228600"/>
            <a:ext cx="23399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800"/>
              <a:t>LatKMI Collaboration </a:t>
            </a:r>
            <a:endParaRPr lang="ja-JP" altLang="en-US" sz="1800"/>
          </a:p>
        </p:txBody>
      </p:sp>
      <p:pic>
        <p:nvPicPr>
          <p:cNvPr id="103430" name="図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88" y="1136650"/>
            <a:ext cx="8458200" cy="568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31" name="図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5029200"/>
            <a:ext cx="2144713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32" name="図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5105400"/>
            <a:ext cx="1600200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33" name="テキスト ボックス 2"/>
          <p:cNvSpPr txBox="1">
            <a:spLocks noChangeArrowheads="1"/>
          </p:cNvSpPr>
          <p:nvPr/>
        </p:nvSpPr>
        <p:spPr bwMode="auto">
          <a:xfrm>
            <a:off x="6477000" y="4724400"/>
            <a:ext cx="12620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800"/>
              <a:t>Chiral limit</a:t>
            </a:r>
            <a:endParaRPr lang="ja-JP" altLang="en-US" sz="1800"/>
          </a:p>
        </p:txBody>
      </p:sp>
      <p:sp>
        <p:nvSpPr>
          <p:cNvPr id="103434" name="正方形/長方形 1"/>
          <p:cNvSpPr>
            <a:spLocks noChangeArrowheads="1"/>
          </p:cNvSpPr>
          <p:nvPr/>
        </p:nvSpPr>
        <p:spPr bwMode="auto">
          <a:xfrm>
            <a:off x="6396038" y="6275388"/>
            <a:ext cx="3143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kumimoji="1" lang="en-US" altLang="ja-JP">
                <a:solidFill>
                  <a:srgbClr val="000000"/>
                </a:solidFill>
              </a:rPr>
              <a:t>o</a:t>
            </a:r>
            <a:endParaRPr lang="ja-JP" altLang="en-US"/>
          </a:p>
        </p:txBody>
      </p:sp>
      <p:sp>
        <p:nvSpPr>
          <p:cNvPr id="8" name="テキスト ボックス 7"/>
          <p:cNvSpPr txBox="1">
            <a:spLocks noChangeArrowheads="1"/>
          </p:cNvSpPr>
          <p:nvPr/>
        </p:nvSpPr>
        <p:spPr bwMode="auto">
          <a:xfrm>
            <a:off x="3276600" y="5867400"/>
            <a:ext cx="1557338" cy="369888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800"/>
              <a:t>Chiral broken</a:t>
            </a:r>
            <a:endParaRPr lang="ja-JP" altLang="en-US" sz="180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5715000" y="5867400"/>
            <a:ext cx="1249363" cy="36988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kumimoji="1" lang="en-US" altLang="ja-JP" dirty="0"/>
              <a:t>Conformal</a:t>
            </a:r>
            <a:endParaRPr kumimoji="1" lang="ja-JP" altLang="en-US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3" name="図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219200"/>
            <a:ext cx="5422900" cy="375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テキスト ボックス 1"/>
          <p:cNvSpPr txBox="1"/>
          <p:nvPr/>
        </p:nvSpPr>
        <p:spPr>
          <a:xfrm>
            <a:off x="609600" y="609600"/>
            <a:ext cx="4717758" cy="461665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kumimoji="1" lang="en-US" altLang="ja-JP" sz="2400" dirty="0" err="1"/>
              <a:t>LatKMI</a:t>
            </a:r>
            <a:r>
              <a:rPr kumimoji="1" lang="en-US" altLang="ja-JP" sz="2400" dirty="0"/>
              <a:t> </a:t>
            </a:r>
            <a:r>
              <a:rPr kumimoji="1" lang="en-US" altLang="ja-JP" sz="2400" dirty="0" err="1"/>
              <a:t>vs</a:t>
            </a:r>
            <a:r>
              <a:rPr kumimoji="1" lang="en-US" altLang="ja-JP" sz="2400" dirty="0"/>
              <a:t>  LSD (</a:t>
            </a:r>
            <a:r>
              <a:rPr kumimoji="1" lang="en-US" altLang="ja-JP" sz="2400" dirty="0" err="1"/>
              <a:t>Appelquist</a:t>
            </a:r>
            <a:r>
              <a:rPr kumimoji="1" lang="en-US" altLang="ja-JP" sz="2400" dirty="0"/>
              <a:t> et al)</a:t>
            </a:r>
            <a:endParaRPr kumimoji="1" lang="ja-JP" altLang="en-US" sz="2400" dirty="0"/>
          </a:p>
        </p:txBody>
      </p:sp>
      <p:sp>
        <p:nvSpPr>
          <p:cNvPr id="105475" name="テキスト ボックス 2"/>
          <p:cNvSpPr txBox="1">
            <a:spLocks noChangeArrowheads="1"/>
          </p:cNvSpPr>
          <p:nvPr/>
        </p:nvSpPr>
        <p:spPr bwMode="auto">
          <a:xfrm>
            <a:off x="576263" y="2928938"/>
            <a:ext cx="184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ja-JP" altLang="en-US" sz="1800"/>
          </a:p>
        </p:txBody>
      </p:sp>
      <p:sp>
        <p:nvSpPr>
          <p:cNvPr id="105476" name="正方形/長方形 4"/>
          <p:cNvSpPr>
            <a:spLocks noChangeArrowheads="1"/>
          </p:cNvSpPr>
          <p:nvPr/>
        </p:nvSpPr>
        <p:spPr bwMode="auto">
          <a:xfrm>
            <a:off x="2362200" y="5029200"/>
            <a:ext cx="685800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ja-JP" sz="1400">
                <a:solidFill>
                  <a:srgbClr val="008000"/>
                </a:solidFill>
              </a:rPr>
              <a:t>LatKMI Collaboration, Phys. Rev. D 89 (2014) 111502(R)</a:t>
            </a:r>
          </a:p>
          <a:p>
            <a:r>
              <a:rPr lang="en-US" altLang="ja-JP" sz="1400">
                <a:solidFill>
                  <a:srgbClr val="008000"/>
                </a:solidFill>
              </a:rPr>
              <a:t>                                                      D96</a:t>
            </a:r>
            <a:r>
              <a:rPr lang="ja-JP" altLang="en-US" sz="1400">
                <a:solidFill>
                  <a:srgbClr val="008000"/>
                </a:solidFill>
              </a:rPr>
              <a:t> </a:t>
            </a:r>
            <a:r>
              <a:rPr lang="en-US" altLang="ja-JP" sz="1400">
                <a:solidFill>
                  <a:srgbClr val="008000"/>
                </a:solidFill>
              </a:rPr>
              <a:t>(2017)</a:t>
            </a:r>
            <a:r>
              <a:rPr lang="ja-JP" altLang="en-US" sz="1400">
                <a:solidFill>
                  <a:srgbClr val="008000"/>
                </a:solidFill>
              </a:rPr>
              <a:t>  </a:t>
            </a:r>
            <a:r>
              <a:rPr lang="en-US" altLang="ja-JP" sz="1400">
                <a:solidFill>
                  <a:srgbClr val="008000"/>
                </a:solidFill>
              </a:rPr>
              <a:t>014508</a:t>
            </a:r>
            <a:r>
              <a:rPr lang="ja-JP" altLang="en-US" sz="1400">
                <a:solidFill>
                  <a:srgbClr val="008000"/>
                </a:solidFill>
              </a:rPr>
              <a:t> </a:t>
            </a:r>
            <a:endParaRPr lang="en-US" altLang="ja-JP" sz="1400">
              <a:solidFill>
                <a:srgbClr val="008000"/>
              </a:solidFill>
            </a:endParaRPr>
          </a:p>
          <a:p>
            <a:r>
              <a:rPr lang="en-US" altLang="ja-JP" sz="1400">
                <a:solidFill>
                  <a:srgbClr val="008000"/>
                </a:solidFill>
              </a:rPr>
              <a:t>LSD Collaboration: PRD93(2016)114514; arXiv:1807.08411</a:t>
            </a:r>
          </a:p>
        </p:txBody>
      </p:sp>
      <p:sp>
        <p:nvSpPr>
          <p:cNvPr id="105477" name="テキスト ボックス 5"/>
          <p:cNvSpPr txBox="1">
            <a:spLocks noChangeArrowheads="1"/>
          </p:cNvSpPr>
          <p:nvPr/>
        </p:nvSpPr>
        <p:spPr bwMode="auto">
          <a:xfrm>
            <a:off x="5562600" y="685800"/>
            <a:ext cx="28463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400" dirty="0" err="1">
                <a:solidFill>
                  <a:srgbClr val="008000"/>
                </a:solidFill>
              </a:rPr>
              <a:t>LatKMI</a:t>
            </a:r>
            <a:r>
              <a:rPr lang="en-US" altLang="ja-JP" sz="1400" dirty="0">
                <a:solidFill>
                  <a:srgbClr val="008000"/>
                </a:solidFill>
              </a:rPr>
              <a:t>, arXiv:1710.06549</a:t>
            </a:r>
          </a:p>
          <a:p>
            <a:r>
              <a:rPr lang="en-US" altLang="ja-JP" sz="1400" dirty="0">
                <a:solidFill>
                  <a:srgbClr val="008000"/>
                </a:solidFill>
              </a:rPr>
              <a:t>(EPJ Web Conf. 175(2018) 0823)</a:t>
            </a:r>
            <a:endParaRPr lang="ja-JP" altLang="en-US" sz="1400" dirty="0">
              <a:solidFill>
                <a:srgbClr val="008000"/>
              </a:solidFill>
            </a:endParaRPr>
          </a:p>
        </p:txBody>
      </p:sp>
      <p:pic>
        <p:nvPicPr>
          <p:cNvPr id="7" name="図 6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0"/>
            <a:ext cx="1397000" cy="4699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39497541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テキスト ボックス 14"/>
          <p:cNvSpPr txBox="1">
            <a:spLocks noChangeArrowheads="1"/>
          </p:cNvSpPr>
          <p:nvPr/>
        </p:nvSpPr>
        <p:spPr bwMode="auto">
          <a:xfrm>
            <a:off x="152400" y="2286000"/>
            <a:ext cx="10175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kumimoji="0" lang="en-US" altLang="ja-JP" sz="1800"/>
              <a:t>Nf=12, </a:t>
            </a:r>
          </a:p>
          <a:p>
            <a:r>
              <a:rPr kumimoji="0" lang="en-US" altLang="ja-JP" sz="1800"/>
              <a:t>β</a:t>
            </a:r>
            <a:r>
              <a:rPr lang="ja-JP" altLang="en-US" sz="1800"/>
              <a:t>＝４．０</a:t>
            </a:r>
          </a:p>
        </p:txBody>
      </p:sp>
      <p:sp>
        <p:nvSpPr>
          <p:cNvPr id="111618" name="テキスト ボックス 15"/>
          <p:cNvSpPr txBox="1">
            <a:spLocks noChangeArrowheads="1"/>
          </p:cNvSpPr>
          <p:nvPr/>
        </p:nvSpPr>
        <p:spPr bwMode="auto">
          <a:xfrm>
            <a:off x="0" y="3048000"/>
            <a:ext cx="13716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kumimoji="0" lang="en-US" altLang="ja-JP" sz="1800"/>
              <a:t>Noise reduction method</a:t>
            </a:r>
          </a:p>
          <a:p>
            <a:r>
              <a:rPr kumimoji="0" lang="en-US" altLang="ja-JP" sz="1800"/>
              <a:t>w</a:t>
            </a:r>
            <a:r>
              <a:rPr lang="en-US" altLang="ja-JP" sz="1800"/>
              <a:t>ith Nr=64 </a:t>
            </a:r>
            <a:endParaRPr lang="ja-JP" altLang="en-US" sz="1800"/>
          </a:p>
        </p:txBody>
      </p:sp>
      <p:pic>
        <p:nvPicPr>
          <p:cNvPr id="111619" name="図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232025"/>
            <a:ext cx="7696200" cy="466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正方形/長方形 7"/>
          <p:cNvSpPr/>
          <p:nvPr/>
        </p:nvSpPr>
        <p:spPr>
          <a:xfrm>
            <a:off x="7467600" y="2667000"/>
            <a:ext cx="1447800" cy="4191000"/>
          </a:xfrm>
          <a:prstGeom prst="rect">
            <a:avLst/>
          </a:prstGeom>
          <a:solidFill>
            <a:schemeClr val="accent1">
              <a:alpha val="18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kumimoji="1" lang="ja-JP" altLang="en-US" dirty="0"/>
          </a:p>
        </p:txBody>
      </p:sp>
      <p:pic>
        <p:nvPicPr>
          <p:cNvPr id="111621" name="図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191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図 3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7028" y="0"/>
            <a:ext cx="1012372" cy="304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  <p:pic>
        <p:nvPicPr>
          <p:cNvPr id="3" name="図 2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" y="0"/>
            <a:ext cx="1239795" cy="35837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1892347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1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33400"/>
            <a:ext cx="8229600" cy="6478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42" name="テキスト ボックス 4"/>
          <p:cNvSpPr txBox="1">
            <a:spLocks noChangeArrowheads="1"/>
          </p:cNvSpPr>
          <p:nvPr/>
        </p:nvSpPr>
        <p:spPr bwMode="auto">
          <a:xfrm>
            <a:off x="2514600" y="152400"/>
            <a:ext cx="48895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kumimoji="0" lang="en-US" altLang="ja-JP" sz="1800">
                <a:solidFill>
                  <a:srgbClr val="008000"/>
                </a:solidFill>
              </a:rPr>
              <a:t>LatKMI Collaboration, PRL 111 (2013) 162001</a:t>
            </a:r>
            <a:endParaRPr lang="ja-JP" altLang="en-US" sz="1800"/>
          </a:p>
        </p:txBody>
      </p:sp>
      <p:pic>
        <p:nvPicPr>
          <p:cNvPr id="6" name="図 5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5600" cy="4699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  <p:pic>
        <p:nvPicPr>
          <p:cNvPr id="7" name="図 6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1988" y="38100"/>
            <a:ext cx="1392012" cy="4191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  <p:pic>
        <p:nvPicPr>
          <p:cNvPr id="112645" name="図 9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5410200"/>
            <a:ext cx="5765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46" name="図 11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905000"/>
            <a:ext cx="40386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47" name="図 12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4800600"/>
            <a:ext cx="2438400" cy="53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317928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5600" cy="4699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  <p:sp>
        <p:nvSpPr>
          <p:cNvPr id="113666" name="テキスト ボックス 5"/>
          <p:cNvSpPr txBox="1">
            <a:spLocks noChangeArrowheads="1"/>
          </p:cNvSpPr>
          <p:nvPr/>
        </p:nvSpPr>
        <p:spPr bwMode="auto">
          <a:xfrm>
            <a:off x="2133600" y="76200"/>
            <a:ext cx="488979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kumimoji="0" lang="en-US" altLang="ja-JP" sz="1800" dirty="0" err="1">
                <a:solidFill>
                  <a:srgbClr val="008000"/>
                </a:solidFill>
              </a:rPr>
              <a:t>LatKMI</a:t>
            </a:r>
            <a:r>
              <a:rPr kumimoji="0" lang="en-US" altLang="ja-JP" sz="1800" dirty="0">
                <a:solidFill>
                  <a:srgbClr val="008000"/>
                </a:solidFill>
              </a:rPr>
              <a:t> Collaboration, PRL 111 (2013) 162001</a:t>
            </a:r>
          </a:p>
          <a:p>
            <a:r>
              <a:rPr kumimoji="0" lang="en-US" altLang="ja-JP" sz="1800" dirty="0">
                <a:solidFill>
                  <a:srgbClr val="008000"/>
                </a:solidFill>
              </a:rPr>
              <a:t>                                  </a:t>
            </a:r>
            <a:endParaRPr lang="ja-JP" altLang="en-US" sz="1800" dirty="0"/>
          </a:p>
        </p:txBody>
      </p:sp>
      <p:pic>
        <p:nvPicPr>
          <p:cNvPr id="7" name="図 6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1988" y="38100"/>
            <a:ext cx="1392012" cy="4191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  <p:pic>
        <p:nvPicPr>
          <p:cNvPr id="113668" name="図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936625"/>
            <a:ext cx="7391400" cy="591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610188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円/楕円 38"/>
          <p:cNvSpPr/>
          <p:nvPr/>
        </p:nvSpPr>
        <p:spPr>
          <a:xfrm>
            <a:off x="6324600" y="4495800"/>
            <a:ext cx="685800" cy="68580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kumimoji="1" lang="ja-JP" altLang="en-US"/>
          </a:p>
        </p:txBody>
      </p:sp>
      <p:sp>
        <p:nvSpPr>
          <p:cNvPr id="37" name="円/楕円 36"/>
          <p:cNvSpPr/>
          <p:nvPr/>
        </p:nvSpPr>
        <p:spPr>
          <a:xfrm>
            <a:off x="2209800" y="4267200"/>
            <a:ext cx="762000" cy="76200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kumimoji="1" lang="ja-JP" altLang="en-US" dirty="0"/>
          </a:p>
        </p:txBody>
      </p:sp>
      <p:pic>
        <p:nvPicPr>
          <p:cNvPr id="124931" name="図 6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03200"/>
            <a:ext cx="7467600" cy="90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4932" name="図 9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743200"/>
            <a:ext cx="1752600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4933" name="図 10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743200"/>
            <a:ext cx="838200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4934" name="図 12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2667000"/>
            <a:ext cx="3962400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4935" name="図 15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3352800"/>
            <a:ext cx="3292475" cy="48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4936" name="図 16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447800"/>
            <a:ext cx="3048000" cy="96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下矢印 17"/>
          <p:cNvSpPr/>
          <p:nvPr/>
        </p:nvSpPr>
        <p:spPr>
          <a:xfrm>
            <a:off x="6324600" y="1371600"/>
            <a:ext cx="484632" cy="978408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1" lang="ja-JP" altLang="en-US" dirty="0"/>
          </a:p>
        </p:txBody>
      </p:sp>
      <p:sp>
        <p:nvSpPr>
          <p:cNvPr id="21" name="下矢印 20"/>
          <p:cNvSpPr/>
          <p:nvPr/>
        </p:nvSpPr>
        <p:spPr>
          <a:xfrm>
            <a:off x="1371600" y="1447800"/>
            <a:ext cx="484632" cy="978408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1" lang="ja-JP" altLang="en-US"/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2514600" y="5486400"/>
            <a:ext cx="2173288" cy="36988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kumimoji="1" lang="en-US" altLang="ja-JP" dirty="0"/>
              <a:t>Lattice observables </a:t>
            </a:r>
            <a:endParaRPr kumimoji="1" lang="ja-JP" altLang="en-US" dirty="0"/>
          </a:p>
        </p:txBody>
      </p:sp>
      <p:cxnSp>
        <p:nvCxnSpPr>
          <p:cNvPr id="28" name="直線矢印コネクタ 27"/>
          <p:cNvCxnSpPr/>
          <p:nvPr/>
        </p:nvCxnSpPr>
        <p:spPr>
          <a:xfrm flipV="1">
            <a:off x="4572000" y="4876800"/>
            <a:ext cx="762000" cy="685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1" name="直線矢印コネクタ 30"/>
          <p:cNvCxnSpPr/>
          <p:nvPr/>
        </p:nvCxnSpPr>
        <p:spPr>
          <a:xfrm flipV="1">
            <a:off x="4648200" y="4724400"/>
            <a:ext cx="3048000" cy="914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3" name="直線矢印コネクタ 32"/>
          <p:cNvCxnSpPr/>
          <p:nvPr/>
        </p:nvCxnSpPr>
        <p:spPr>
          <a:xfrm flipH="1" flipV="1">
            <a:off x="1143000" y="4800600"/>
            <a:ext cx="2133600" cy="685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8" name="直線矢印コネクタ 37"/>
          <p:cNvCxnSpPr/>
          <p:nvPr/>
        </p:nvCxnSpPr>
        <p:spPr>
          <a:xfrm flipV="1">
            <a:off x="4648200" y="4419600"/>
            <a:ext cx="2286000" cy="1143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24944" name="テキスト ボックス 1"/>
          <p:cNvSpPr txBox="1">
            <a:spLocks noChangeArrowheads="1"/>
          </p:cNvSpPr>
          <p:nvPr/>
        </p:nvSpPr>
        <p:spPr bwMode="auto">
          <a:xfrm>
            <a:off x="2057400" y="1219200"/>
            <a:ext cx="14081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800">
                <a:solidFill>
                  <a:srgbClr val="FF0000"/>
                </a:solidFill>
              </a:rPr>
              <a:t>W-T identity</a:t>
            </a:r>
            <a:endParaRPr lang="ja-JP" altLang="en-US" sz="1800">
              <a:solidFill>
                <a:srgbClr val="FF0000"/>
              </a:solidFill>
            </a:endParaRPr>
          </a:p>
        </p:txBody>
      </p:sp>
      <p:pic>
        <p:nvPicPr>
          <p:cNvPr id="124945" name="図 2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276600"/>
            <a:ext cx="15240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直線コネクタ 4"/>
          <p:cNvCxnSpPr/>
          <p:nvPr/>
        </p:nvCxnSpPr>
        <p:spPr>
          <a:xfrm>
            <a:off x="3352800" y="4876800"/>
            <a:ext cx="3962400" cy="0"/>
          </a:xfrm>
          <a:prstGeom prst="line">
            <a:avLst/>
          </a:prstGeom>
          <a:ln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124947" name="図 13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114800"/>
            <a:ext cx="7391400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テキスト ボックス 22"/>
          <p:cNvSpPr txBox="1"/>
          <p:nvPr/>
        </p:nvSpPr>
        <p:spPr>
          <a:xfrm>
            <a:off x="3429000" y="6019800"/>
            <a:ext cx="4145448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kumimoji="1" lang="en-US" altLang="ja-JP" dirty="0" err="1">
                <a:solidFill>
                  <a:schemeClr val="accent4"/>
                </a:solidFill>
              </a:rPr>
              <a:t>Matsuzaki</a:t>
            </a:r>
            <a:r>
              <a:rPr kumimoji="1" lang="en-US" altLang="ja-JP" dirty="0">
                <a:solidFill>
                  <a:schemeClr val="accent4"/>
                </a:solidFill>
              </a:rPr>
              <a:t>-KY, PRL</a:t>
            </a:r>
            <a:r>
              <a:rPr kumimoji="1" lang="ja-JP" altLang="en-US" dirty="0">
                <a:solidFill>
                  <a:schemeClr val="accent4"/>
                </a:solidFill>
              </a:rPr>
              <a:t> </a:t>
            </a:r>
            <a:r>
              <a:rPr kumimoji="1" lang="en-US" altLang="ja-JP" dirty="0">
                <a:solidFill>
                  <a:schemeClr val="accent4"/>
                </a:solidFill>
              </a:rPr>
              <a:t>113 (2014) 082002</a:t>
            </a:r>
            <a:endParaRPr kumimoji="1" lang="ja-JP" altLang="en-US" dirty="0">
              <a:solidFill>
                <a:schemeClr val="accent4"/>
              </a:solidFill>
            </a:endParaRPr>
          </a:p>
        </p:txBody>
      </p:sp>
      <p:pic>
        <p:nvPicPr>
          <p:cNvPr id="25" name="図 24" descr="latex-image-1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5442" y="0"/>
            <a:ext cx="1518558" cy="457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319828038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838200"/>
            <a:ext cx="7175500" cy="4902200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5988"/>
            <a:ext cx="861060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08" y="5791200"/>
            <a:ext cx="9144000" cy="952039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9982200" y="1676400"/>
            <a:ext cx="802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chemeClr val="bg1"/>
                </a:solidFill>
              </a:rPr>
              <a:t>    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9600" y="1752600"/>
            <a:ext cx="1409700" cy="469900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4000" y="3124200"/>
            <a:ext cx="1397000" cy="469900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62600" y="4191000"/>
            <a:ext cx="1625600" cy="469900"/>
          </a:xfrm>
          <a:prstGeom prst="rect">
            <a:avLst/>
          </a:prstGeom>
        </p:spPr>
      </p:pic>
      <p:pic>
        <p:nvPicPr>
          <p:cNvPr id="15" name="図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57400" y="1219200"/>
            <a:ext cx="1752599" cy="2286000"/>
          </a:xfrm>
          <a:prstGeom prst="rect">
            <a:avLst/>
          </a:prstGeom>
        </p:spPr>
      </p:pic>
      <p:sp>
        <p:nvSpPr>
          <p:cNvPr id="2" name="テキスト ボックス 1"/>
          <p:cNvSpPr txBox="1"/>
          <p:nvPr/>
        </p:nvSpPr>
        <p:spPr>
          <a:xfrm>
            <a:off x="6400800" y="5257800"/>
            <a:ext cx="24557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>
                <a:solidFill>
                  <a:srgbClr val="229A36"/>
                </a:solidFill>
              </a:rPr>
              <a:t>LatKMI</a:t>
            </a:r>
            <a:r>
              <a:rPr kumimoji="1" lang="en-US" altLang="ja-JP" dirty="0">
                <a:solidFill>
                  <a:srgbClr val="229A36"/>
                </a:solidFill>
              </a:rPr>
              <a:t>,</a:t>
            </a:r>
            <a:r>
              <a:rPr kumimoji="1" lang="ja-JP" altLang="en-US" dirty="0">
                <a:solidFill>
                  <a:srgbClr val="229A36"/>
                </a:solidFill>
              </a:rPr>
              <a:t> </a:t>
            </a:r>
            <a:r>
              <a:rPr kumimoji="1" lang="en-US" altLang="ja-JP" dirty="0">
                <a:solidFill>
                  <a:srgbClr val="229A36"/>
                </a:solidFill>
              </a:rPr>
              <a:t>in</a:t>
            </a:r>
            <a:r>
              <a:rPr kumimoji="1" lang="ja-JP" altLang="en-US" dirty="0">
                <a:solidFill>
                  <a:srgbClr val="229A36"/>
                </a:solidFill>
              </a:rPr>
              <a:t> </a:t>
            </a:r>
            <a:r>
              <a:rPr kumimoji="1" lang="en-US" altLang="ja-JP" dirty="0">
                <a:solidFill>
                  <a:srgbClr val="229A36"/>
                </a:solidFill>
              </a:rPr>
              <a:t>preparation</a:t>
            </a:r>
            <a:endParaRPr kumimoji="1" lang="ja-JP" altLang="en-US" dirty="0">
              <a:solidFill>
                <a:srgbClr val="229A3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40239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304800" y="236220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err="1"/>
              <a:t>Nf</a:t>
            </a:r>
            <a:r>
              <a:rPr kumimoji="1" lang="en-US" altLang="ja-JP" dirty="0"/>
              <a:t>=8</a:t>
            </a:r>
            <a:endParaRPr kumimoji="1"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304800" y="1524000"/>
            <a:ext cx="8070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/>
              <a:t>N_f</a:t>
            </a:r>
            <a:r>
              <a:rPr kumimoji="1" lang="en-US" altLang="ja-JP" dirty="0"/>
              <a:t>=4</a:t>
            </a:r>
          </a:p>
          <a:p>
            <a:endParaRPr kumimoji="1" lang="ja-JP" altLang="en-US" dirty="0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228600"/>
            <a:ext cx="3759200" cy="546100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1524000"/>
            <a:ext cx="1409700" cy="546100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2600" y="2362200"/>
            <a:ext cx="1104900" cy="546100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0200" y="3200400"/>
            <a:ext cx="1765300" cy="546100"/>
          </a:xfrm>
          <a:prstGeom prst="rect">
            <a:avLst/>
          </a:prstGeom>
        </p:spPr>
      </p:pic>
      <p:sp>
        <p:nvSpPr>
          <p:cNvPr id="12" name="テキスト ボックス 11"/>
          <p:cNvSpPr txBox="1"/>
          <p:nvPr/>
        </p:nvSpPr>
        <p:spPr>
          <a:xfrm>
            <a:off x="304800" y="3200400"/>
            <a:ext cx="8070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/>
              <a:t>Nf</a:t>
            </a:r>
            <a:r>
              <a:rPr kumimoji="1" lang="en-US" altLang="ja-JP" dirty="0"/>
              <a:t>=12</a:t>
            </a:r>
            <a:endParaRPr kumimoji="1" lang="ja-JP" altLang="en-US" dirty="0"/>
          </a:p>
        </p:txBody>
      </p:sp>
      <p:pic>
        <p:nvPicPr>
          <p:cNvPr id="14" name="図 13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2362200"/>
            <a:ext cx="2565400" cy="482600"/>
          </a:xfrm>
          <a:prstGeom prst="rect">
            <a:avLst/>
          </a:prstGeom>
        </p:spPr>
      </p:pic>
      <p:pic>
        <p:nvPicPr>
          <p:cNvPr id="16" name="図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81600" y="1524000"/>
            <a:ext cx="3200400" cy="482600"/>
          </a:xfrm>
          <a:prstGeom prst="rect">
            <a:avLst/>
          </a:prstGeom>
        </p:spPr>
      </p:pic>
      <p:sp>
        <p:nvSpPr>
          <p:cNvPr id="17" name="テキスト ボックス 16"/>
          <p:cNvSpPr txBox="1"/>
          <p:nvPr/>
        </p:nvSpPr>
        <p:spPr>
          <a:xfrm>
            <a:off x="685800" y="5715000"/>
            <a:ext cx="8070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/>
              <a:t>N_f</a:t>
            </a:r>
            <a:r>
              <a:rPr kumimoji="1" lang="en-US" altLang="ja-JP" dirty="0"/>
              <a:t>=2 </a:t>
            </a:r>
            <a:endParaRPr kumimoji="1" lang="ja-JP" altLang="en-US" dirty="0"/>
          </a:p>
        </p:txBody>
      </p:sp>
      <p:pic>
        <p:nvPicPr>
          <p:cNvPr id="18" name="図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3400" y="3886200"/>
            <a:ext cx="3619500" cy="495300"/>
          </a:xfrm>
          <a:prstGeom prst="rect">
            <a:avLst/>
          </a:prstGeom>
        </p:spPr>
      </p:pic>
      <p:sp>
        <p:nvSpPr>
          <p:cNvPr id="19" name="テキスト ボックス 18"/>
          <p:cNvSpPr txBox="1"/>
          <p:nvPr/>
        </p:nvSpPr>
        <p:spPr>
          <a:xfrm>
            <a:off x="4343400" y="3962400"/>
            <a:ext cx="21471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(linear sigma </a:t>
            </a:r>
            <a:r>
              <a:rPr kumimoji="1" lang="ja-JP" altLang="en-US" dirty="0"/>
              <a:t>模型）</a:t>
            </a:r>
          </a:p>
        </p:txBody>
      </p:sp>
      <p:pic>
        <p:nvPicPr>
          <p:cNvPr id="21" name="図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81200" y="4495800"/>
            <a:ext cx="3314700" cy="457200"/>
          </a:xfrm>
          <a:prstGeom prst="rect">
            <a:avLst/>
          </a:prstGeom>
        </p:spPr>
      </p:pic>
      <p:pic>
        <p:nvPicPr>
          <p:cNvPr id="23" name="図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95800" y="3200400"/>
            <a:ext cx="4406900" cy="482600"/>
          </a:xfrm>
          <a:prstGeom prst="rect">
            <a:avLst/>
          </a:prstGeom>
        </p:spPr>
      </p:pic>
      <p:pic>
        <p:nvPicPr>
          <p:cNvPr id="24" name="図 2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81200" y="4953000"/>
            <a:ext cx="2489200" cy="482600"/>
          </a:xfrm>
          <a:prstGeom prst="rect">
            <a:avLst/>
          </a:prstGeom>
        </p:spPr>
      </p:pic>
      <p:pic>
        <p:nvPicPr>
          <p:cNvPr id="25" name="図 2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813300" y="4953000"/>
            <a:ext cx="4330700" cy="482600"/>
          </a:xfrm>
          <a:prstGeom prst="rect">
            <a:avLst/>
          </a:prstGeom>
        </p:spPr>
      </p:pic>
      <p:sp>
        <p:nvSpPr>
          <p:cNvPr id="26" name="右矢印 25"/>
          <p:cNvSpPr/>
          <p:nvPr/>
        </p:nvSpPr>
        <p:spPr>
          <a:xfrm>
            <a:off x="762000" y="4495800"/>
            <a:ext cx="978408" cy="4846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72000" y="33991"/>
            <a:ext cx="4419600" cy="913827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057400" y="5715000"/>
            <a:ext cx="3060700" cy="482600"/>
          </a:xfrm>
          <a:prstGeom prst="rect">
            <a:avLst/>
          </a:prstGeom>
        </p:spPr>
      </p:pic>
      <p:pic>
        <p:nvPicPr>
          <p:cNvPr id="15" name="図 1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638800" y="5638800"/>
            <a:ext cx="2501900" cy="558800"/>
          </a:xfrm>
          <a:prstGeom prst="rect">
            <a:avLst/>
          </a:prstGeom>
        </p:spPr>
      </p:pic>
      <p:sp>
        <p:nvSpPr>
          <p:cNvPr id="20" name="テキスト ボックス 19"/>
          <p:cNvSpPr txBox="1"/>
          <p:nvPr/>
        </p:nvSpPr>
        <p:spPr>
          <a:xfrm>
            <a:off x="6553200" y="1143000"/>
            <a:ext cx="1967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FF0000"/>
                </a:solidFill>
              </a:rPr>
              <a:t>Induced</a:t>
            </a:r>
            <a:r>
              <a:rPr kumimoji="1" lang="ja-JP" altLang="en-US" dirty="0">
                <a:solidFill>
                  <a:srgbClr val="FF0000"/>
                </a:solidFill>
              </a:rPr>
              <a:t> </a:t>
            </a:r>
            <a:r>
              <a:rPr kumimoji="1" lang="ja-JP" altLang="ja-JP" dirty="0">
                <a:solidFill>
                  <a:srgbClr val="FF0000"/>
                </a:solidFill>
              </a:rPr>
              <a:t>4</a:t>
            </a:r>
            <a:r>
              <a:rPr kumimoji="1" lang="en-US" altLang="ja-JP" dirty="0">
                <a:solidFill>
                  <a:srgbClr val="FF0000"/>
                </a:solidFill>
              </a:rPr>
              <a:t>-</a:t>
            </a:r>
            <a:r>
              <a:rPr kumimoji="1" lang="en-US" altLang="ja-JP" dirty="0" err="1">
                <a:solidFill>
                  <a:srgbClr val="FF0000"/>
                </a:solidFill>
              </a:rPr>
              <a:t>fermi</a:t>
            </a:r>
            <a:r>
              <a:rPr kumimoji="1" lang="ja-JP" altLang="en-US" dirty="0">
                <a:solidFill>
                  <a:srgbClr val="FF0000"/>
                </a:solidFill>
              </a:rPr>
              <a:t> </a:t>
            </a:r>
            <a:r>
              <a:rPr kumimoji="1" lang="en-US" altLang="ja-JP" dirty="0">
                <a:solidFill>
                  <a:srgbClr val="FF0000"/>
                </a:solidFill>
              </a:rPr>
              <a:t>?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3" name="正方形/長方形 2"/>
          <p:cNvSpPr/>
          <p:nvPr/>
        </p:nvSpPr>
        <p:spPr>
          <a:xfrm>
            <a:off x="2286000" y="6248400"/>
            <a:ext cx="19679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ja-JP" dirty="0">
                <a:solidFill>
                  <a:srgbClr val="FF0000"/>
                </a:solidFill>
              </a:rPr>
              <a:t>Induced</a:t>
            </a:r>
            <a:r>
              <a:rPr kumimoji="1" lang="ja-JP" altLang="en-US" dirty="0">
                <a:solidFill>
                  <a:srgbClr val="FF0000"/>
                </a:solidFill>
              </a:rPr>
              <a:t> </a:t>
            </a:r>
            <a:r>
              <a:rPr kumimoji="1" lang="ja-JP" altLang="ja-JP" dirty="0">
                <a:solidFill>
                  <a:srgbClr val="FF0000"/>
                </a:solidFill>
              </a:rPr>
              <a:t>4</a:t>
            </a:r>
            <a:r>
              <a:rPr kumimoji="1" lang="en-US" altLang="ja-JP" dirty="0">
                <a:solidFill>
                  <a:srgbClr val="FF0000"/>
                </a:solidFill>
              </a:rPr>
              <a:t>-</a:t>
            </a:r>
            <a:r>
              <a:rPr kumimoji="1" lang="en-US" altLang="ja-JP" dirty="0" err="1">
                <a:solidFill>
                  <a:srgbClr val="FF0000"/>
                </a:solidFill>
              </a:rPr>
              <a:t>fermi</a:t>
            </a:r>
            <a:r>
              <a:rPr kumimoji="1" lang="ja-JP" altLang="en-US" dirty="0">
                <a:solidFill>
                  <a:srgbClr val="FF0000"/>
                </a:solidFill>
              </a:rPr>
              <a:t> </a:t>
            </a:r>
            <a:r>
              <a:rPr kumimoji="1" lang="en-US" altLang="ja-JP" dirty="0">
                <a:solidFill>
                  <a:srgbClr val="FF0000"/>
                </a:solidFill>
              </a:rPr>
              <a:t>?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953000" y="6248400"/>
            <a:ext cx="17953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　</a:t>
            </a:r>
            <a:r>
              <a:rPr kumimoji="1" lang="ja-JP" altLang="ja-JP" dirty="0">
                <a:solidFill>
                  <a:srgbClr val="FF0000"/>
                </a:solidFill>
              </a:rPr>
              <a:t>G</a:t>
            </a:r>
            <a:r>
              <a:rPr kumimoji="1" lang="en-US" altLang="ja-JP" dirty="0" err="1">
                <a:solidFill>
                  <a:srgbClr val="FF0000"/>
                </a:solidFill>
              </a:rPr>
              <a:t>auged</a:t>
            </a:r>
            <a:r>
              <a:rPr kumimoji="1" lang="ja-JP" altLang="en-US" dirty="0">
                <a:solidFill>
                  <a:srgbClr val="FF0000"/>
                </a:solidFill>
              </a:rPr>
              <a:t> </a:t>
            </a:r>
            <a:r>
              <a:rPr kumimoji="1" lang="en-US" altLang="ja-JP" dirty="0">
                <a:solidFill>
                  <a:srgbClr val="FF0000"/>
                </a:solidFill>
              </a:rPr>
              <a:t>NJL</a:t>
            </a:r>
            <a:r>
              <a:rPr kumimoji="1" lang="ja-JP" altLang="en-US" dirty="0">
                <a:solidFill>
                  <a:srgbClr val="FF0000"/>
                </a:solidFill>
              </a:rPr>
              <a:t> </a:t>
            </a:r>
            <a:r>
              <a:rPr kumimoji="1" lang="en-US" altLang="ja-JP" dirty="0">
                <a:solidFill>
                  <a:srgbClr val="FF0000"/>
                </a:solidFill>
              </a:rPr>
              <a:t>?</a:t>
            </a:r>
          </a:p>
          <a:p>
            <a:endParaRPr kumimoji="1" lang="ja-JP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764874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8229600" cy="1143000"/>
          </a:xfrm>
        </p:spPr>
        <p:txBody>
          <a:bodyPr>
            <a:normAutofit fontScale="90000"/>
          </a:bodyPr>
          <a:lstStyle/>
          <a:p>
            <a:br>
              <a:rPr kumimoji="1" lang="en-US" altLang="ja-JP" dirty="0"/>
            </a:b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2743200"/>
            <a:ext cx="6477000" cy="2436040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371600"/>
            <a:ext cx="6108700" cy="495300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54" y="1905000"/>
            <a:ext cx="9144000" cy="736810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9200" y="5181600"/>
            <a:ext cx="4787900" cy="431800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5181600"/>
            <a:ext cx="1498600" cy="419100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5715000"/>
            <a:ext cx="9144000" cy="950676"/>
          </a:xfrm>
          <a:prstGeom prst="rect">
            <a:avLst/>
          </a:prstGeom>
        </p:spPr>
      </p:pic>
      <p:pic>
        <p:nvPicPr>
          <p:cNvPr id="16" name="図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71800" y="152400"/>
            <a:ext cx="533400" cy="8001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3" name="テキスト ボックス 2"/>
          <p:cNvSpPr txBox="1"/>
          <p:nvPr/>
        </p:nvSpPr>
        <p:spPr>
          <a:xfrm>
            <a:off x="5181600" y="381000"/>
            <a:ext cx="34814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/>
              <a:t>Maskawa</a:t>
            </a:r>
            <a:r>
              <a:rPr kumimoji="1" lang="en-US" altLang="ja-JP" dirty="0"/>
              <a:t>-Nakajima</a:t>
            </a:r>
            <a:r>
              <a:rPr kumimoji="1" lang="ja-JP" altLang="en-US" dirty="0"/>
              <a:t>の</a:t>
            </a:r>
            <a:r>
              <a:rPr kumimoji="1" lang="en-US" altLang="ja-JP" dirty="0"/>
              <a:t>motivation</a:t>
            </a:r>
            <a:endParaRPr kumimoji="1" lang="ja-JP" altLang="en-US" dirty="0"/>
          </a:p>
        </p:txBody>
      </p:sp>
      <p:sp>
        <p:nvSpPr>
          <p:cNvPr id="7" name="左矢印 6"/>
          <p:cNvSpPr/>
          <p:nvPr/>
        </p:nvSpPr>
        <p:spPr>
          <a:xfrm>
            <a:off x="3886200" y="381000"/>
            <a:ext cx="978408" cy="484632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019440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1098310" y="560654"/>
            <a:ext cx="65476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ja-JP" sz="2800" dirty="0">
                <a:solidFill>
                  <a:srgbClr val="FAF648"/>
                </a:solidFill>
              </a:rPr>
              <a:t>S</a:t>
            </a:r>
            <a:r>
              <a:rPr kumimoji="1" lang="en-US" altLang="ja-JP" sz="2800" dirty="0" err="1">
                <a:solidFill>
                  <a:srgbClr val="FAF648"/>
                </a:solidFill>
              </a:rPr>
              <a:t>pontaneous</a:t>
            </a:r>
            <a:r>
              <a:rPr kumimoji="1" lang="ja-JP" altLang="en-US" sz="2800" dirty="0">
                <a:solidFill>
                  <a:srgbClr val="FAF648"/>
                </a:solidFill>
              </a:rPr>
              <a:t> </a:t>
            </a:r>
            <a:r>
              <a:rPr kumimoji="1" lang="en-US" altLang="ja-JP" sz="2800" dirty="0">
                <a:solidFill>
                  <a:srgbClr val="FAF648"/>
                </a:solidFill>
              </a:rPr>
              <a:t>Chiral</a:t>
            </a:r>
            <a:r>
              <a:rPr kumimoji="1" lang="ja-JP" altLang="en-US" sz="2800" dirty="0">
                <a:solidFill>
                  <a:srgbClr val="FAF648"/>
                </a:solidFill>
              </a:rPr>
              <a:t> </a:t>
            </a:r>
            <a:r>
              <a:rPr kumimoji="1" lang="en-US" altLang="ja-JP" sz="2800" dirty="0">
                <a:solidFill>
                  <a:srgbClr val="FAF648"/>
                </a:solidFill>
              </a:rPr>
              <a:t>Symmetry</a:t>
            </a:r>
            <a:r>
              <a:rPr kumimoji="1" lang="ja-JP" altLang="en-US" sz="2800" dirty="0">
                <a:solidFill>
                  <a:srgbClr val="FAF648"/>
                </a:solidFill>
              </a:rPr>
              <a:t> </a:t>
            </a:r>
            <a:r>
              <a:rPr kumimoji="1" lang="en-US" altLang="ja-JP" sz="2800" dirty="0">
                <a:solidFill>
                  <a:srgbClr val="FAF648"/>
                </a:solidFill>
              </a:rPr>
              <a:t>Breaking</a:t>
            </a:r>
            <a:r>
              <a:rPr kumimoji="1" lang="ja-JP" altLang="en-US" sz="2800" dirty="0"/>
              <a:t> </a:t>
            </a: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658905" y="1659078"/>
            <a:ext cx="2584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Equal time quantization </a:t>
            </a:r>
            <a:endParaRPr kumimoji="1" lang="ja-JP" altLang="en-US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2133600"/>
            <a:ext cx="4546600" cy="7493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テキスト ボックス 6"/>
          <p:cNvSpPr txBox="1"/>
          <p:nvPr/>
        </p:nvSpPr>
        <p:spPr>
          <a:xfrm>
            <a:off x="1600200" y="3733800"/>
            <a:ext cx="37519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Null-plane (</a:t>
            </a:r>
            <a:r>
              <a:rPr kumimoji="1" lang="en-US" altLang="ja-JP" dirty="0" err="1"/>
              <a:t>Lightcone</a:t>
            </a:r>
            <a:r>
              <a:rPr kumimoji="1" lang="en-US" altLang="ja-JP" dirty="0"/>
              <a:t>) quantization </a:t>
            </a:r>
            <a:endParaRPr kumimoji="1" lang="ja-JP" altLang="en-US" dirty="0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9400" y="4267200"/>
            <a:ext cx="4267200" cy="711200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2514600" y="5105400"/>
            <a:ext cx="62298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Zero Mode carrying</a:t>
            </a:r>
            <a:r>
              <a:rPr kumimoji="1" lang="ja-JP" altLang="en-US" dirty="0"/>
              <a:t> </a:t>
            </a:r>
            <a:r>
              <a:rPr kumimoji="1" lang="en-US" altLang="ja-JP" dirty="0"/>
              <a:t>SSB</a:t>
            </a:r>
            <a:r>
              <a:rPr kumimoji="1" lang="ja-JP" altLang="en-US" dirty="0"/>
              <a:t> </a:t>
            </a:r>
            <a:r>
              <a:rPr kumimoji="1" lang="en-US" altLang="ja-JP" dirty="0"/>
              <a:t>dropped</a:t>
            </a:r>
            <a:r>
              <a:rPr kumimoji="1" lang="ja-JP" altLang="en-US" dirty="0"/>
              <a:t> </a:t>
            </a:r>
            <a:r>
              <a:rPr kumimoji="1" lang="en-US" altLang="ja-JP" dirty="0"/>
              <a:t>out</a:t>
            </a:r>
            <a:r>
              <a:rPr kumimoji="1" lang="ja-JP" altLang="en-US" dirty="0"/>
              <a:t> </a:t>
            </a:r>
            <a:r>
              <a:rPr kumimoji="1" lang="en-US" altLang="ja-JP" dirty="0"/>
              <a:t>from</a:t>
            </a:r>
            <a:r>
              <a:rPr kumimoji="1" lang="ja-JP" altLang="en-US" dirty="0"/>
              <a:t> </a:t>
            </a:r>
            <a:r>
              <a:rPr kumimoji="1" lang="en-US" altLang="ja-JP" dirty="0"/>
              <a:t>Q</a:t>
            </a:r>
            <a:r>
              <a:rPr kumimoji="1" lang="ja-JP" altLang="en-US" dirty="0"/>
              <a:t> </a:t>
            </a:r>
            <a:endParaRPr kumimoji="1" lang="en-US" altLang="ja-JP" dirty="0"/>
          </a:p>
          <a:p>
            <a:r>
              <a:rPr kumimoji="1" lang="en-US" altLang="ja-JP" dirty="0"/>
              <a:t>physical</a:t>
            </a:r>
            <a:r>
              <a:rPr kumimoji="1" lang="ja-JP" altLang="en-US" dirty="0"/>
              <a:t> </a:t>
            </a:r>
            <a:r>
              <a:rPr kumimoji="1" lang="en-US" altLang="ja-JP" dirty="0" err="1"/>
              <a:t>Fock</a:t>
            </a:r>
            <a:r>
              <a:rPr kumimoji="1" lang="ja-JP" altLang="en-US" dirty="0"/>
              <a:t> </a:t>
            </a:r>
            <a:r>
              <a:rPr kumimoji="1" lang="en-US" altLang="ja-JP" dirty="0"/>
              <a:t>space</a:t>
            </a:r>
            <a:r>
              <a:rPr kumimoji="1" lang="ja-JP" altLang="en-US" dirty="0"/>
              <a:t> </a:t>
            </a:r>
            <a:r>
              <a:rPr kumimoji="1" lang="en-US" altLang="ja-JP" dirty="0"/>
              <a:t>without</a:t>
            </a:r>
            <a:r>
              <a:rPr kumimoji="1" lang="ja-JP" altLang="en-US" dirty="0"/>
              <a:t> </a:t>
            </a:r>
            <a:r>
              <a:rPr kumimoji="1" lang="en-US" altLang="ja-JP" dirty="0"/>
              <a:t>Zero</a:t>
            </a:r>
            <a:r>
              <a:rPr kumimoji="1" lang="ja-JP" altLang="en-US" dirty="0"/>
              <a:t> </a:t>
            </a:r>
            <a:r>
              <a:rPr kumimoji="1" lang="en-US" altLang="ja-JP" dirty="0"/>
              <a:t>mode</a:t>
            </a:r>
          </a:p>
          <a:p>
            <a:r>
              <a:rPr kumimoji="1" lang="ja-JP" altLang="ja-JP" dirty="0"/>
              <a:t>Ch</a:t>
            </a:r>
            <a:r>
              <a:rPr kumimoji="1" lang="en-US" altLang="ja-JP" dirty="0" err="1"/>
              <a:t>iral</a:t>
            </a:r>
            <a:r>
              <a:rPr kumimoji="1" lang="ja-JP" altLang="en-US" dirty="0"/>
              <a:t> </a:t>
            </a:r>
            <a:r>
              <a:rPr kumimoji="1" lang="en-US" altLang="ja-JP" dirty="0"/>
              <a:t>representation</a:t>
            </a:r>
            <a:r>
              <a:rPr kumimoji="1" lang="ja-JP" altLang="en-US" dirty="0"/>
              <a:t> </a:t>
            </a:r>
            <a:r>
              <a:rPr kumimoji="1" lang="en-US" altLang="ja-JP" dirty="0"/>
              <a:t>makes</a:t>
            </a:r>
            <a:r>
              <a:rPr kumimoji="1" lang="ja-JP" altLang="en-US" dirty="0"/>
              <a:t> </a:t>
            </a:r>
            <a:r>
              <a:rPr kumimoji="1" lang="en-US" altLang="ja-JP" dirty="0"/>
              <a:t>sense (representation mixing)</a:t>
            </a:r>
            <a:endParaRPr kumimoji="1" lang="ja-JP" altLang="en-US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2590800" y="2971800"/>
            <a:ext cx="40396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Complicate</a:t>
            </a:r>
            <a:r>
              <a:rPr kumimoji="1" lang="ja-JP" altLang="en-US" dirty="0"/>
              <a:t> </a:t>
            </a:r>
            <a:r>
              <a:rPr kumimoji="1" lang="en-US" altLang="ja-JP" dirty="0"/>
              <a:t>Vacuum,</a:t>
            </a:r>
            <a:r>
              <a:rPr kumimoji="1" lang="ja-JP" altLang="en-US" dirty="0"/>
              <a:t> </a:t>
            </a:r>
            <a:r>
              <a:rPr kumimoji="1" lang="en-US" altLang="ja-JP" dirty="0"/>
              <a:t>no</a:t>
            </a:r>
            <a:r>
              <a:rPr kumimoji="1" lang="ja-JP" altLang="en-US" dirty="0"/>
              <a:t> </a:t>
            </a:r>
            <a:r>
              <a:rPr kumimoji="1" lang="ja-JP" altLang="ja-JP" dirty="0"/>
              <a:t>F</a:t>
            </a:r>
            <a:r>
              <a:rPr kumimoji="1" lang="en-US" altLang="ja-JP" dirty="0" err="1"/>
              <a:t>ock</a:t>
            </a:r>
            <a:r>
              <a:rPr kumimoji="1" lang="ja-JP" altLang="en-US" dirty="0"/>
              <a:t> </a:t>
            </a:r>
            <a:r>
              <a:rPr kumimoji="1" lang="en-US" altLang="ja-JP" dirty="0"/>
              <a:t>space,</a:t>
            </a:r>
            <a:r>
              <a:rPr kumimoji="1" lang="ja-JP" altLang="en-US" dirty="0"/>
              <a:t> </a:t>
            </a:r>
            <a:endParaRPr kumimoji="1" lang="en-US" altLang="ja-JP" dirty="0"/>
          </a:p>
          <a:p>
            <a:r>
              <a:rPr kumimoji="1" lang="ja-JP" altLang="ja-JP" dirty="0"/>
              <a:t>C</a:t>
            </a:r>
            <a:r>
              <a:rPr kumimoji="1" lang="en-US" altLang="ja-JP" dirty="0" err="1"/>
              <a:t>hiral</a:t>
            </a:r>
            <a:r>
              <a:rPr kumimoji="1" lang="ja-JP" altLang="en-US" dirty="0"/>
              <a:t> </a:t>
            </a:r>
            <a:r>
              <a:rPr kumimoji="1" lang="ja-JP" altLang="ja-JP" dirty="0"/>
              <a:t>r</a:t>
            </a:r>
            <a:r>
              <a:rPr kumimoji="1" lang="en-US" altLang="ja-JP" dirty="0" err="1"/>
              <a:t>epresentation</a:t>
            </a:r>
            <a:r>
              <a:rPr kumimoji="1" lang="ja-JP" altLang="en-US" dirty="0"/>
              <a:t> </a:t>
            </a:r>
            <a:r>
              <a:rPr kumimoji="1" lang="ja-JP" altLang="ja-JP" dirty="0"/>
              <a:t>m</a:t>
            </a:r>
            <a:r>
              <a:rPr kumimoji="1" lang="en-US" altLang="ja-JP" dirty="0" err="1"/>
              <a:t>akes</a:t>
            </a:r>
            <a:r>
              <a:rPr kumimoji="1" lang="ja-JP" altLang="en-US" dirty="0"/>
              <a:t> </a:t>
            </a:r>
            <a:r>
              <a:rPr kumimoji="1" lang="en-US" altLang="ja-JP" dirty="0"/>
              <a:t>no</a:t>
            </a:r>
            <a:r>
              <a:rPr kumimoji="1" lang="ja-JP" altLang="en-US" dirty="0"/>
              <a:t> </a:t>
            </a:r>
            <a:r>
              <a:rPr kumimoji="1" lang="en-US" altLang="ja-JP" dirty="0"/>
              <a:t>sense</a:t>
            </a:r>
            <a:endParaRPr kumimoji="1" lang="ja-JP" altLang="en-US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838200" y="4495800"/>
            <a:ext cx="1282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We </a:t>
            </a:r>
            <a:r>
              <a:rPr kumimoji="1" lang="ja-JP" altLang="ja-JP" dirty="0"/>
              <a:t>p</a:t>
            </a:r>
            <a:r>
              <a:rPr kumimoji="1" lang="en-US" altLang="ja-JP" dirty="0"/>
              <a:t>roved</a:t>
            </a:r>
            <a:endParaRPr kumimoji="1" lang="ja-JP" altLang="en-US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2362200" y="6096000"/>
            <a:ext cx="4693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``Discrete</a:t>
            </a:r>
            <a:r>
              <a:rPr kumimoji="1" lang="ja-JP" altLang="en-US" dirty="0"/>
              <a:t> </a:t>
            </a:r>
            <a:r>
              <a:rPr kumimoji="1" lang="en-US" altLang="ja-JP" dirty="0"/>
              <a:t>Light-Cone</a:t>
            </a:r>
            <a:r>
              <a:rPr kumimoji="1" lang="ja-JP" altLang="en-US" dirty="0"/>
              <a:t> </a:t>
            </a:r>
            <a:r>
              <a:rPr kumimoji="1" lang="en-US" altLang="ja-JP" dirty="0"/>
              <a:t>Quantization</a:t>
            </a:r>
            <a:r>
              <a:rPr kumimoji="1" lang="ja-JP" altLang="en-US" dirty="0"/>
              <a:t> </a:t>
            </a:r>
            <a:r>
              <a:rPr kumimoji="1" lang="en-US" altLang="ja-JP" dirty="0"/>
              <a:t>(DLCQ)’’</a:t>
            </a:r>
            <a:r>
              <a:rPr kumimoji="1" lang="ja-JP" altLang="en-US" dirty="0"/>
              <a:t> </a:t>
            </a: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1295400" y="6096000"/>
            <a:ext cx="12240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Proposing </a:t>
            </a:r>
            <a:r>
              <a:rPr kumimoji="1" lang="ja-JP" altLang="en-US" dirty="0"/>
              <a:t> </a:t>
            </a: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533400" y="1143000"/>
            <a:ext cx="75334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 dirty="0">
                <a:solidFill>
                  <a:srgbClr val="FAF648"/>
                </a:solidFill>
              </a:rPr>
              <a:t>益川さんの最も力を注いだ問題　！！</a:t>
            </a:r>
          </a:p>
        </p:txBody>
      </p:sp>
      <p:pic>
        <p:nvPicPr>
          <p:cNvPr id="15" name="図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2743200"/>
            <a:ext cx="1803400" cy="495300"/>
          </a:xfrm>
          <a:prstGeom prst="rect">
            <a:avLst/>
          </a:prstGeom>
          <a:solidFill>
            <a:schemeClr val="tx1"/>
          </a:solidFill>
          <a:ln>
            <a:solidFill>
              <a:srgbClr val="FFFFFF"/>
            </a:solidFill>
          </a:ln>
        </p:spPr>
      </p:pic>
      <p:sp>
        <p:nvSpPr>
          <p:cNvPr id="16" name="右矢印 15"/>
          <p:cNvSpPr/>
          <p:nvPr/>
        </p:nvSpPr>
        <p:spPr bwMode="auto">
          <a:xfrm rot="19109928">
            <a:off x="1041466" y="2133708"/>
            <a:ext cx="873913" cy="484632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" name="右矢印 16"/>
          <p:cNvSpPr/>
          <p:nvPr/>
        </p:nvSpPr>
        <p:spPr bwMode="auto">
          <a:xfrm rot="2284726">
            <a:off x="976239" y="3314972"/>
            <a:ext cx="780835" cy="469997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4" name="左右矢印 13"/>
          <p:cNvSpPr/>
          <p:nvPr/>
        </p:nvSpPr>
        <p:spPr bwMode="auto">
          <a:xfrm>
            <a:off x="7391400" y="6477000"/>
            <a:ext cx="533400" cy="256032"/>
          </a:xfrm>
          <a:prstGeom prst="left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8153400" y="6400800"/>
            <a:ext cx="7876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lattice</a:t>
            </a:r>
            <a:endParaRPr kumimoji="1" lang="ja-JP" altLang="en-US" dirty="0"/>
          </a:p>
        </p:txBody>
      </p:sp>
      <p:pic>
        <p:nvPicPr>
          <p:cNvPr id="24" name="図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5000" y="6477000"/>
            <a:ext cx="1295400" cy="303494"/>
          </a:xfrm>
          <a:prstGeom prst="rect">
            <a:avLst/>
          </a:prstGeom>
        </p:spPr>
      </p:pic>
      <p:sp>
        <p:nvSpPr>
          <p:cNvPr id="25" name="テキスト ボックス 24"/>
          <p:cNvSpPr txBox="1"/>
          <p:nvPr/>
        </p:nvSpPr>
        <p:spPr>
          <a:xfrm>
            <a:off x="6172200" y="3733800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Infinite</a:t>
            </a:r>
            <a:r>
              <a:rPr kumimoji="1" lang="ja-JP" altLang="en-US" dirty="0"/>
              <a:t> </a:t>
            </a:r>
            <a:r>
              <a:rPr kumimoji="1" lang="en-US" altLang="ja-JP" dirty="0"/>
              <a:t>momentum</a:t>
            </a:r>
            <a:r>
              <a:rPr kumimoji="1" lang="ja-JP" altLang="en-US" dirty="0"/>
              <a:t> </a:t>
            </a:r>
            <a:r>
              <a:rPr kumimoji="1" lang="en-US" altLang="ja-JP" dirty="0"/>
              <a:t>frame</a:t>
            </a:r>
            <a:endParaRPr kumimoji="1" lang="ja-JP" altLang="en-US" dirty="0"/>
          </a:p>
        </p:txBody>
      </p:sp>
      <p:sp>
        <p:nvSpPr>
          <p:cNvPr id="26" name="左右矢印 25"/>
          <p:cNvSpPr/>
          <p:nvPr/>
        </p:nvSpPr>
        <p:spPr bwMode="auto">
          <a:xfrm>
            <a:off x="5334000" y="3886200"/>
            <a:ext cx="914400" cy="76200"/>
          </a:xfrm>
          <a:prstGeom prst="left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7" name="図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81400" y="6495261"/>
            <a:ext cx="3534641" cy="33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85500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1219200"/>
            <a:ext cx="6565900" cy="4546600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8600"/>
            <a:ext cx="9093200" cy="622300"/>
          </a:xfrm>
          <a:prstGeom prst="rect">
            <a:avLst/>
          </a:prstGeom>
        </p:spPr>
      </p:pic>
      <p:sp>
        <p:nvSpPr>
          <p:cNvPr id="9" name="正方形/長方形 8"/>
          <p:cNvSpPr/>
          <p:nvPr/>
        </p:nvSpPr>
        <p:spPr>
          <a:xfrm>
            <a:off x="1981200" y="5486400"/>
            <a:ext cx="4267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i="1" dirty="0"/>
              <a:t>				</a:t>
            </a:r>
            <a:r>
              <a:rPr lang="en-US" altLang="ja-JP" i="1" dirty="0" err="1">
                <a:solidFill>
                  <a:srgbClr val="229A36"/>
                </a:solidFill>
              </a:rPr>
              <a:t>LatKMI</a:t>
            </a:r>
            <a:r>
              <a:rPr lang="en-US" altLang="ja-JP" i="1" dirty="0">
                <a:solidFill>
                  <a:srgbClr val="229A36"/>
                </a:solidFill>
              </a:rPr>
              <a:t>,		EPJ Web Conf.</a:t>
            </a:r>
            <a:r>
              <a:rPr lang="en-US" altLang="ja-JP" dirty="0">
                <a:solidFill>
                  <a:srgbClr val="229A36"/>
                </a:solidFill>
              </a:rPr>
              <a:t> 175 (2018) 08023 • Contribution to</a:t>
            </a:r>
            <a:r>
              <a:rPr lang="en-US" altLang="ja-JP" dirty="0">
                <a:solidFill>
                  <a:srgbClr val="229A36"/>
                </a:solidFill>
                <a:hlinkClick r:id="rId4"/>
              </a:rPr>
              <a:t>: Lattice 2017 </a:t>
            </a:r>
            <a:r>
              <a:rPr lang="en-US" altLang="ja-JP" dirty="0">
                <a:solidFill>
                  <a:srgbClr val="229A36"/>
                </a:solidFill>
              </a:rPr>
              <a:t>, also in preparation</a:t>
            </a:r>
            <a:endParaRPr lang="ja-JP" altLang="en-US" dirty="0">
              <a:solidFill>
                <a:srgbClr val="229A3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074036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</p:spPr>
        <p:txBody>
          <a:bodyPr/>
          <a:lstStyle/>
          <a:p>
            <a:r>
              <a:rPr kumimoji="1" lang="ja-JP" altLang="en-US" dirty="0"/>
              <a:t>まとめ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28600" y="838200"/>
            <a:ext cx="8686800" cy="6019800"/>
          </a:xfrm>
        </p:spPr>
        <p:txBody>
          <a:bodyPr/>
          <a:lstStyle/>
          <a:p>
            <a:r>
              <a:rPr lang="ja-JP" altLang="en-US" sz="2800" dirty="0"/>
              <a:t>　益川さんの主要な研究課題：対称性の力学的破れ</a:t>
            </a:r>
            <a:endParaRPr lang="en-US" altLang="ja-JP" sz="2800" dirty="0"/>
          </a:p>
          <a:p>
            <a:r>
              <a:rPr kumimoji="1" lang="ja-JP" altLang="en-US" sz="2800" dirty="0"/>
              <a:t>　</a:t>
            </a:r>
            <a:r>
              <a:rPr kumimoji="1" lang="en-US" altLang="ja-JP" sz="2800" dirty="0" err="1"/>
              <a:t>Maskawa</a:t>
            </a:r>
            <a:r>
              <a:rPr kumimoji="1" lang="en-US" altLang="ja-JP" sz="2800" dirty="0"/>
              <a:t>-Nakajima</a:t>
            </a:r>
            <a:r>
              <a:rPr kumimoji="1" lang="ja-JP" altLang="en-US" sz="2800" dirty="0"/>
              <a:t>の結果、カイラル対称性の力学的破れは強結合でのみ起こる、ゲージ理論全般に該当 </a:t>
            </a:r>
            <a:r>
              <a:rPr lang="ja-JP" altLang="en-US" sz="2800" dirty="0">
                <a:sym typeface="Wingdings"/>
              </a:rPr>
              <a:t></a:t>
            </a:r>
            <a:r>
              <a:rPr lang="en-US" altLang="ja-JP" sz="2800" dirty="0">
                <a:sym typeface="Wingdings"/>
              </a:rPr>
              <a:t>conformal</a:t>
            </a:r>
            <a:r>
              <a:rPr lang="ja-JP" altLang="en-US" sz="2800" dirty="0">
                <a:sym typeface="Wingdings"/>
              </a:rPr>
              <a:t> </a:t>
            </a:r>
            <a:r>
              <a:rPr lang="en-US" altLang="ja-JP" sz="2800" dirty="0">
                <a:sym typeface="Wingdings"/>
              </a:rPr>
              <a:t>window</a:t>
            </a:r>
            <a:r>
              <a:rPr lang="ja-JP" altLang="en-US" sz="2800" dirty="0">
                <a:sym typeface="Wingdings"/>
              </a:rPr>
              <a:t>の存在</a:t>
            </a:r>
            <a:endParaRPr lang="en-US" altLang="ja-JP" sz="2800" dirty="0"/>
          </a:p>
          <a:p>
            <a:r>
              <a:rPr lang="ja-JP" altLang="en-US" sz="2800" dirty="0"/>
              <a:t>スケール不変性は質量生成により</a:t>
            </a:r>
            <a:r>
              <a:rPr lang="en-US" altLang="ja-JP" sz="2800" dirty="0"/>
              <a:t>(Bardeen et al)</a:t>
            </a:r>
          </a:p>
          <a:p>
            <a:pPr marL="0" indent="0">
              <a:buNone/>
            </a:pPr>
            <a:r>
              <a:rPr lang="en-US" altLang="ja-JP" sz="2800" dirty="0"/>
              <a:t>           </a:t>
            </a:r>
            <a:r>
              <a:rPr lang="ja-JP" altLang="en-US" sz="2800" dirty="0"/>
              <a:t>自発的破れ</a:t>
            </a:r>
            <a:r>
              <a:rPr lang="ja-JP" altLang="en-US" sz="2800" dirty="0">
                <a:sym typeface="Wingdings"/>
              </a:rPr>
              <a:t></a:t>
            </a:r>
            <a:r>
              <a:rPr lang="en-US" altLang="ja-JP" sz="2800" dirty="0" err="1">
                <a:sym typeface="Wingdings"/>
              </a:rPr>
              <a:t>dilaton</a:t>
            </a:r>
            <a:endParaRPr lang="en-US" altLang="ja-JP" sz="2800" dirty="0">
              <a:sym typeface="Wingdings"/>
            </a:endParaRPr>
          </a:p>
          <a:p>
            <a:pPr marL="0" indent="0">
              <a:buNone/>
            </a:pPr>
            <a:r>
              <a:rPr lang="ja-JP" altLang="en-US" sz="2800" dirty="0">
                <a:sym typeface="Wingdings"/>
              </a:rPr>
              <a:t>　</a:t>
            </a:r>
            <a:r>
              <a:rPr lang="en-US" altLang="ja-JP" sz="2800" dirty="0">
                <a:sym typeface="Wingdings"/>
              </a:rPr>
              <a:t>         </a:t>
            </a:r>
            <a:r>
              <a:rPr lang="en-US" altLang="en-US" sz="2800" dirty="0">
                <a:sym typeface="Wingdings"/>
              </a:rPr>
              <a:t>非摂動な露わ</a:t>
            </a:r>
            <a:r>
              <a:rPr lang="ja-JP" altLang="en-US" sz="2800" dirty="0">
                <a:sym typeface="Wingdings"/>
              </a:rPr>
              <a:t>な破れ</a:t>
            </a:r>
            <a:r>
              <a:rPr lang="en-US" altLang="ja-JP" sz="2800" dirty="0" err="1">
                <a:sym typeface="Wingdings"/>
              </a:rPr>
              <a:t>dilaton</a:t>
            </a:r>
            <a:r>
              <a:rPr lang="en-US" altLang="ja-JP" sz="2800" dirty="0">
                <a:sym typeface="Wingdings"/>
              </a:rPr>
              <a:t> mass</a:t>
            </a:r>
          </a:p>
          <a:p>
            <a:r>
              <a:rPr kumimoji="1" lang="ja-JP" altLang="en-US" sz="2800" dirty="0"/>
              <a:t> </a:t>
            </a:r>
            <a:r>
              <a:rPr kumimoji="1" lang="en-US" altLang="ja-JP" sz="2800" dirty="0" err="1"/>
              <a:t>N_c</a:t>
            </a:r>
            <a:r>
              <a:rPr kumimoji="1" lang="en-US" altLang="ja-JP" sz="2800" dirty="0"/>
              <a:t>=3,</a:t>
            </a:r>
            <a:r>
              <a:rPr kumimoji="1" lang="ja-JP" altLang="en-US" sz="2800" dirty="0"/>
              <a:t> </a:t>
            </a:r>
            <a:r>
              <a:rPr kumimoji="1" lang="en-US" altLang="ja-JP" sz="2800" dirty="0" err="1"/>
              <a:t>N_f</a:t>
            </a:r>
            <a:r>
              <a:rPr kumimoji="1" lang="en-US" altLang="ja-JP" sz="2800" dirty="0"/>
              <a:t>=</a:t>
            </a:r>
            <a:r>
              <a:rPr lang="en-US" altLang="ja-JP" sz="2800" dirty="0"/>
              <a:t>8 Lattice:</a:t>
            </a:r>
            <a:r>
              <a:rPr lang="ja-JP" altLang="en-US" sz="2800" dirty="0"/>
              <a:t> </a:t>
            </a:r>
            <a:r>
              <a:rPr lang="en-US" altLang="ja-JP" sz="2800" dirty="0"/>
              <a:t>           </a:t>
            </a:r>
            <a:r>
              <a:rPr kumimoji="1" lang="ja-JP" altLang="en-US" sz="2800" dirty="0"/>
              <a:t> </a:t>
            </a:r>
            <a:r>
              <a:rPr kumimoji="1" lang="en-US" altLang="ja-JP" sz="2800" dirty="0"/>
              <a:t>   walking</a:t>
            </a:r>
            <a:r>
              <a:rPr kumimoji="1" lang="ja-JP" altLang="en-US" sz="2800" dirty="0"/>
              <a:t> </a:t>
            </a:r>
            <a:r>
              <a:rPr kumimoji="1" lang="en-US" altLang="ja-JP" sz="2800" dirty="0"/>
              <a:t>TC</a:t>
            </a:r>
            <a:r>
              <a:rPr kumimoji="1" lang="ja-JP" altLang="en-US" sz="2800" dirty="0"/>
              <a:t>候補</a:t>
            </a:r>
            <a:endParaRPr kumimoji="1" lang="en-US" altLang="ja-JP" sz="2800" dirty="0"/>
          </a:p>
          <a:p>
            <a:r>
              <a:rPr kumimoji="1" lang="ja-JP" altLang="en-US" sz="2800" dirty="0"/>
              <a:t>　</a:t>
            </a:r>
            <a:r>
              <a:rPr kumimoji="1" lang="en-US" altLang="ja-JP" sz="2800" dirty="0"/>
              <a:t>Walking Technicolor</a:t>
            </a:r>
            <a:r>
              <a:rPr lang="ja-JP" altLang="en-US" sz="2800" dirty="0"/>
              <a:t>　の実験的</a:t>
            </a:r>
            <a:r>
              <a:rPr kumimoji="1" lang="ja-JP" altLang="en-US" sz="2800" dirty="0"/>
              <a:t>検証</a:t>
            </a:r>
            <a:endParaRPr kumimoji="1" lang="en-US" altLang="ja-JP" sz="2800" dirty="0"/>
          </a:p>
          <a:p>
            <a:pPr marL="0" indent="0">
              <a:buNone/>
            </a:pPr>
            <a:r>
              <a:rPr lang="en-US" altLang="ja-JP" sz="2800" dirty="0"/>
              <a:t> </a:t>
            </a:r>
            <a:r>
              <a:rPr lang="ja-JP" altLang="en-US" sz="2800" dirty="0"/>
              <a:t>  H</a:t>
            </a:r>
            <a:r>
              <a:rPr lang="en-US" altLang="ja-JP" sz="2800" dirty="0"/>
              <a:t>iggs=</a:t>
            </a:r>
            <a:r>
              <a:rPr lang="en-US" altLang="ja-JP" sz="2800" dirty="0" err="1"/>
              <a:t>Technidilaton</a:t>
            </a:r>
            <a:r>
              <a:rPr lang="ja-JP" altLang="en-US" sz="2800" dirty="0"/>
              <a:t> </a:t>
            </a:r>
            <a:r>
              <a:rPr lang="en-US" altLang="ja-JP" sz="2800" dirty="0"/>
              <a:t>?</a:t>
            </a:r>
            <a:r>
              <a:rPr lang="ja-JP" altLang="en-US" sz="2800" dirty="0"/>
              <a:t> </a:t>
            </a:r>
            <a:endParaRPr lang="en-US" altLang="ja-JP" sz="2800" dirty="0"/>
          </a:p>
          <a:p>
            <a:pPr marL="0" indent="0">
              <a:buNone/>
            </a:pPr>
            <a:r>
              <a:rPr lang="ja-JP" altLang="ja-JP" sz="2800" dirty="0"/>
              <a:t> </a:t>
            </a:r>
            <a:r>
              <a:rPr lang="ja-JP" altLang="en-US" sz="2800" dirty="0"/>
              <a:t>  他の束縛状態</a:t>
            </a:r>
            <a:r>
              <a:rPr lang="en-US" altLang="ja-JP" sz="2800" dirty="0"/>
              <a:t>  </a:t>
            </a:r>
            <a:r>
              <a:rPr lang="en-US" altLang="ja-JP" sz="2800" dirty="0" err="1"/>
              <a:t>Technirho</a:t>
            </a:r>
            <a:r>
              <a:rPr lang="en-US" altLang="ja-JP" sz="2800" dirty="0"/>
              <a:t> etc.?  </a:t>
            </a:r>
          </a:p>
          <a:p>
            <a:pPr marL="0" indent="0">
              <a:buNone/>
            </a:pPr>
            <a:r>
              <a:rPr lang="ja-JP" altLang="ja-JP" sz="2800" dirty="0"/>
              <a:t> </a:t>
            </a:r>
            <a:r>
              <a:rPr lang="ja-JP" altLang="en-US" sz="2800" dirty="0"/>
              <a:t>        </a:t>
            </a:r>
            <a:r>
              <a:rPr lang="ja-JP" altLang="ja-JP" sz="2800" dirty="0"/>
              <a:t> </a:t>
            </a:r>
            <a:r>
              <a:rPr lang="ja-JP" altLang="en-US" sz="2800" dirty="0"/>
              <a:t>           今後の</a:t>
            </a:r>
            <a:r>
              <a:rPr lang="en-US" altLang="en-US" sz="2800" dirty="0"/>
              <a:t>lattice, </a:t>
            </a:r>
            <a:r>
              <a:rPr lang="ja-JP" altLang="en-US" sz="2800" dirty="0"/>
              <a:t>実験に期待</a:t>
            </a:r>
            <a:endParaRPr lang="en-US" altLang="ja-JP" sz="2800" dirty="0">
              <a:sym typeface="Wingdings"/>
            </a:endParaRPr>
          </a:p>
          <a:p>
            <a:endParaRPr kumimoji="1" lang="en-US" altLang="ja-JP" dirty="0"/>
          </a:p>
          <a:p>
            <a:pPr marL="0" indent="0">
              <a:buNone/>
            </a:pPr>
            <a:endParaRPr lang="en-US" altLang="ja-JP" dirty="0">
              <a:sym typeface="Wingdings"/>
            </a:endParaRPr>
          </a:p>
          <a:p>
            <a:pPr marL="0" indent="0">
              <a:buNone/>
            </a:pPr>
            <a:endParaRPr lang="en-US" altLang="ja-JP" dirty="0">
              <a:sym typeface="Wingdings"/>
            </a:endParaRPr>
          </a:p>
          <a:p>
            <a:pPr marL="0" indent="0">
              <a:buNone/>
            </a:pPr>
            <a:endParaRPr lang="en-US" altLang="ja-JP" dirty="0">
              <a:sym typeface="Wingdings"/>
            </a:endParaRPr>
          </a:p>
          <a:p>
            <a:pPr marL="0" indent="0">
              <a:buNone/>
            </a:pPr>
            <a:r>
              <a:rPr kumimoji="1" lang="en-US" altLang="ja-JP" dirty="0" err="1"/>
              <a:t>eun</a:t>
            </a:r>
            <a:endParaRPr kumimoji="1" lang="en-US" altLang="ja-JP" dirty="0"/>
          </a:p>
        </p:txBody>
      </p:sp>
      <p:pic>
        <p:nvPicPr>
          <p:cNvPr id="4" name="図 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4267200"/>
            <a:ext cx="1295400" cy="479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861189"/>
      </p:ext>
    </p:extLst>
  </p:cSld>
  <p:clrMapOvr>
    <a:masterClrMapping/>
  </p:clrMapOvr>
  <p:transition spd="slow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5" name="図 2" descr="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359275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8546" name="Text Box 4"/>
          <p:cNvSpPr txBox="1">
            <a:spLocks noChangeArrowheads="1"/>
          </p:cNvSpPr>
          <p:nvPr/>
        </p:nvSpPr>
        <p:spPr bwMode="auto">
          <a:xfrm>
            <a:off x="3941763" y="228600"/>
            <a:ext cx="4986337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kumimoji="0" lang="ja-JP" altLang="en-US" sz="3200">
                <a:solidFill>
                  <a:srgbClr val="FFFFFF"/>
                </a:solidFill>
                <a:cs typeface="Arial" charset="0"/>
              </a:rPr>
              <a:t>　</a:t>
            </a:r>
            <a:r>
              <a:rPr kumimoji="0" lang="ja-JP" altLang="en-US" sz="3200">
                <a:solidFill>
                  <a:srgbClr val="FFFFFF"/>
                </a:solidFill>
                <a:ea typeface="ＤＦＰ行書体" charset="0"/>
                <a:cs typeface="ＤＦＰ行書体" charset="0"/>
              </a:rPr>
              <a:t>たまねぎの　</a:t>
            </a:r>
            <a:endParaRPr kumimoji="0" lang="en-US" altLang="ja-JP" sz="3200">
              <a:solidFill>
                <a:srgbClr val="FFFFFF"/>
              </a:solidFill>
              <a:cs typeface="Arial" charset="0"/>
            </a:endParaRPr>
          </a:p>
          <a:p>
            <a:r>
              <a:rPr kumimoji="0" lang="ja-JP" altLang="en-US" sz="3200">
                <a:solidFill>
                  <a:srgbClr val="FFFFFF"/>
                </a:solidFill>
                <a:ea typeface="ＤＦＰ行書体" charset="0"/>
                <a:cs typeface="ＤＦＰ行書体" charset="0"/>
              </a:rPr>
              <a:t>　　　　皮むくたびの</a:t>
            </a:r>
            <a:endParaRPr kumimoji="0" lang="en-US" altLang="ja-JP" sz="3200">
              <a:solidFill>
                <a:srgbClr val="FFFFFF"/>
              </a:solidFill>
              <a:cs typeface="Arial" charset="0"/>
            </a:endParaRPr>
          </a:p>
          <a:p>
            <a:r>
              <a:rPr kumimoji="0" lang="ja-JP" altLang="en-US" sz="3200">
                <a:solidFill>
                  <a:srgbClr val="FFFFFF"/>
                </a:solidFill>
                <a:ea typeface="ＤＦＰ行書体" charset="0"/>
                <a:cs typeface="ＤＦＰ行書体" charset="0"/>
              </a:rPr>
              <a:t>　　　　　　　　　涙かな</a:t>
            </a:r>
            <a:endParaRPr kumimoji="0" lang="en-US" altLang="ja-JP" sz="3200">
              <a:solidFill>
                <a:srgbClr val="FFFFFF"/>
              </a:solidFill>
              <a:ea typeface="ＭＳ 明朝" charset="0"/>
              <a:cs typeface="ＭＳ 明朝" charset="0"/>
            </a:endParaRPr>
          </a:p>
          <a:p>
            <a:endParaRPr kumimoji="0" lang="en-US" altLang="ja-JP" sz="3200">
              <a:solidFill>
                <a:srgbClr val="FFFFFF"/>
              </a:solidFill>
              <a:ea typeface="ＭＳ 明朝" charset="0"/>
              <a:cs typeface="ＭＳ 明朝" charset="0"/>
            </a:endParaRPr>
          </a:p>
          <a:p>
            <a:r>
              <a:rPr kumimoji="0" lang="ja-JP" altLang="en-US" sz="3200">
                <a:solidFill>
                  <a:srgbClr val="FFFFFF"/>
                </a:solidFill>
                <a:ea typeface="ＤＦＰ行書体" charset="0"/>
                <a:cs typeface="ＤＦＰ行書体" charset="0"/>
              </a:rPr>
              <a:t>　　　</a:t>
            </a:r>
            <a:r>
              <a:rPr kumimoji="0" lang="en-US" altLang="ja-JP" sz="3200">
                <a:solidFill>
                  <a:srgbClr val="FFFFFF"/>
                </a:solidFill>
                <a:cs typeface="Arial" charset="0"/>
              </a:rPr>
              <a:t> </a:t>
            </a:r>
            <a:r>
              <a:rPr kumimoji="0" lang="ja-JP" altLang="en-US" sz="3200">
                <a:solidFill>
                  <a:srgbClr val="FFFFFF"/>
                </a:solidFill>
                <a:ea typeface="ＤＦＰ行書体" charset="0"/>
                <a:cs typeface="ＤＦＰ行書体" charset="0"/>
              </a:rPr>
              <a:t>ヒッグス粒子の　　　　　　　　　　　　　　　　　　　　　</a:t>
            </a:r>
            <a:endParaRPr kumimoji="0" lang="en-US" altLang="ja-JP" sz="3200">
              <a:solidFill>
                <a:srgbClr val="FFFFFF"/>
              </a:solidFill>
              <a:cs typeface="Arial" charset="0"/>
            </a:endParaRPr>
          </a:p>
          <a:p>
            <a:r>
              <a:rPr kumimoji="0" lang="ja-JP" altLang="en-US" sz="3200">
                <a:solidFill>
                  <a:srgbClr val="FFFFFF"/>
                </a:solidFill>
                <a:ea typeface="ＤＦＰ行書体" charset="0"/>
                <a:cs typeface="ＤＦＰ行書体" charset="0"/>
              </a:rPr>
              <a:t>　　　　　　　</a:t>
            </a:r>
            <a:r>
              <a:rPr kumimoji="0" lang="en-US" altLang="ja-JP" sz="3200">
                <a:solidFill>
                  <a:srgbClr val="FFFFFF"/>
                </a:solidFill>
                <a:cs typeface="Arial" charset="0"/>
              </a:rPr>
              <a:t>    </a:t>
            </a:r>
            <a:r>
              <a:rPr kumimoji="0" lang="ja-JP" altLang="en-US" sz="3200">
                <a:solidFill>
                  <a:srgbClr val="FFFFFF"/>
                </a:solidFill>
                <a:ea typeface="ＤＦＰ行書体" charset="0"/>
                <a:cs typeface="ＤＦＰ行書体" charset="0"/>
              </a:rPr>
              <a:t>皮むける日は</a:t>
            </a:r>
            <a:r>
              <a:rPr kumimoji="0" lang="en-US" altLang="ja-JP" sz="3200">
                <a:solidFill>
                  <a:srgbClr val="FFFFFF"/>
                </a:solidFill>
                <a:ea typeface="ＭＳ 明朝" charset="0"/>
                <a:cs typeface="ＭＳ 明朝" charset="0"/>
              </a:rPr>
              <a:t>       </a:t>
            </a:r>
          </a:p>
          <a:p>
            <a:r>
              <a:rPr kumimoji="0" lang="en-US" altLang="ja-JP" sz="3200">
                <a:solidFill>
                  <a:srgbClr val="FFFFFF"/>
                </a:solidFill>
                <a:ea typeface="ＭＳ 明朝" charset="0"/>
                <a:cs typeface="ＭＳ 明朝" charset="0"/>
              </a:rPr>
              <a:t>                              </a:t>
            </a:r>
            <a:endParaRPr kumimoji="0" lang="ja-JP" altLang="en-US" sz="3200">
              <a:solidFill>
                <a:srgbClr val="FFFFFF"/>
              </a:solidFill>
              <a:ea typeface="ＤＦＰ行書体" charset="0"/>
              <a:cs typeface="ＤＦＰ行書体" charset="0"/>
            </a:endParaRPr>
          </a:p>
          <a:p>
            <a:r>
              <a:rPr kumimoji="0" lang="ja-JP" altLang="en-US" sz="3200">
                <a:solidFill>
                  <a:srgbClr val="FFFFFF"/>
                </a:solidFill>
                <a:ea typeface="ＤＦＰ行書体" charset="0"/>
                <a:cs typeface="ＤＦＰ行書体" charset="0"/>
              </a:rPr>
              <a:t>　</a:t>
            </a:r>
            <a:r>
              <a:rPr kumimoji="0" lang="ja-JP" altLang="en-US" sz="2800">
                <a:solidFill>
                  <a:srgbClr val="FFFFFF"/>
                </a:solidFill>
                <a:ea typeface="ＤＦＰ行書体" charset="0"/>
                <a:cs typeface="ＤＦＰ行書体" charset="0"/>
              </a:rPr>
              <a:t>二</a:t>
            </a:r>
            <a:r>
              <a:rPr kumimoji="0" lang="en-US" altLang="ja-JP" sz="2800">
                <a:solidFill>
                  <a:srgbClr val="FFFFFF"/>
                </a:solidFill>
                <a:cs typeface="Arial" charset="0"/>
              </a:rPr>
              <a:t>〇〇</a:t>
            </a:r>
            <a:r>
              <a:rPr kumimoji="0" lang="ja-JP" altLang="en-US" sz="2800">
                <a:solidFill>
                  <a:srgbClr val="FFFFFF"/>
                </a:solidFill>
                <a:ea typeface="ＤＦＰ行書体" charset="0"/>
                <a:cs typeface="ＤＦＰ行書体" charset="0"/>
              </a:rPr>
              <a:t>八年盛夏　　　　</a:t>
            </a:r>
            <a:endParaRPr kumimoji="0" lang="en-US" altLang="ja-JP" sz="2800">
              <a:solidFill>
                <a:srgbClr val="FFFFFF"/>
              </a:solidFill>
              <a:cs typeface="Arial" charset="0"/>
            </a:endParaRPr>
          </a:p>
          <a:p>
            <a:r>
              <a:rPr kumimoji="0" lang="ja-JP" altLang="en-US" sz="2800">
                <a:solidFill>
                  <a:srgbClr val="FFFFFF"/>
                </a:solidFill>
                <a:ea typeface="ＤＦＰ行書体" charset="0"/>
                <a:cs typeface="ＤＦＰ行書体" charset="0"/>
              </a:rPr>
              <a:t>　　　　　　　　　　　</a:t>
            </a:r>
            <a:r>
              <a:rPr kumimoji="0" lang="en-US" altLang="ja-JP" sz="2800">
                <a:solidFill>
                  <a:srgbClr val="FFFFFF"/>
                </a:solidFill>
                <a:cs typeface="Arial" charset="0"/>
              </a:rPr>
              <a:t>         </a:t>
            </a:r>
            <a:r>
              <a:rPr kumimoji="0" lang="ja-JP" altLang="en-US" sz="2800">
                <a:solidFill>
                  <a:srgbClr val="FFFFFF"/>
                </a:solidFill>
                <a:ea typeface="ＤＦＰ行書体" charset="0"/>
                <a:cs typeface="ＤＦＰ行書体" charset="0"/>
              </a:rPr>
              <a:t>幸一</a:t>
            </a:r>
            <a:endParaRPr kumimoji="0" lang="en-US" altLang="ja-JP" sz="2800">
              <a:solidFill>
                <a:srgbClr val="FFFFFF"/>
              </a:solidFill>
              <a:ea typeface="ＭＳ 明朝" charset="0"/>
              <a:cs typeface="ＭＳ 明朝" charset="0"/>
            </a:endParaRPr>
          </a:p>
          <a:p>
            <a:endParaRPr kumimoji="0" lang="ja-JP" altLang="en-US" sz="28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08547" name="テキスト ボックス 9"/>
          <p:cNvSpPr txBox="1">
            <a:spLocks noChangeArrowheads="1"/>
          </p:cNvSpPr>
          <p:nvPr/>
        </p:nvSpPr>
        <p:spPr bwMode="auto">
          <a:xfrm>
            <a:off x="2819400" y="190500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kumimoji="0" lang="ja-JP" altLang="en-US" sz="1800">
              <a:solidFill>
                <a:srgbClr val="FFFFFF"/>
              </a:solidFill>
            </a:endParaRPr>
          </a:p>
        </p:txBody>
      </p:sp>
      <p:sp>
        <p:nvSpPr>
          <p:cNvPr id="108548" name="正方形/長方形 3"/>
          <p:cNvSpPr>
            <a:spLocks noChangeArrowheads="1"/>
          </p:cNvSpPr>
          <p:nvPr/>
        </p:nvSpPr>
        <p:spPr bwMode="auto">
          <a:xfrm>
            <a:off x="0" y="5486400"/>
            <a:ext cx="56388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ja-JP" sz="1400">
                <a:solidFill>
                  <a:srgbClr val="FFFFFF"/>
                </a:solidFill>
              </a:rPr>
              <a:t>http://www.sci.nagoya-u.ac.jp/kouhou/15/p3.html</a:t>
            </a:r>
            <a:endParaRPr lang="ja-JP" altLang="en-US" sz="14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2721855"/>
      </p:ext>
    </p:extLst>
  </p:cSld>
  <p:clrMapOvr>
    <a:masterClrMapping/>
  </p:clrMapOvr>
  <p:transition spd="slow"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テキスト ボックス 3"/>
          <p:cNvSpPr txBox="1">
            <a:spLocks noChangeArrowheads="1"/>
          </p:cNvSpPr>
          <p:nvPr/>
        </p:nvSpPr>
        <p:spPr bwMode="auto">
          <a:xfrm>
            <a:off x="1676300" y="228600"/>
            <a:ext cx="4770537" cy="706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ja-JP" altLang="en-US" sz="4000" dirty="0">
                <a:solidFill>
                  <a:srgbClr val="FFFFFF"/>
                </a:solidFill>
                <a:ea typeface="ＤＦＰ行書体" charset="0"/>
                <a:cs typeface="ＤＦＰ行書体" charset="0"/>
              </a:rPr>
              <a:t>　愛（は）しけやし　</a:t>
            </a:r>
            <a:endParaRPr lang="en-US" altLang="ja-JP" sz="4000" dirty="0">
              <a:solidFill>
                <a:srgbClr val="FFFFFF"/>
              </a:solidFill>
              <a:ea typeface="ＤＦＰ行書体" charset="0"/>
              <a:cs typeface="ＤＦＰ行書体" charset="0"/>
            </a:endParaRPr>
          </a:p>
          <a:p>
            <a:r>
              <a:rPr lang="ja-JP" altLang="en-US" sz="4000" dirty="0">
                <a:solidFill>
                  <a:srgbClr val="FFFFFF"/>
                </a:solidFill>
                <a:ea typeface="ＤＦＰ行書体" charset="0"/>
                <a:cs typeface="ＤＦＰ行書体" charset="0"/>
              </a:rPr>
              <a:t>　　　　君の開きし　</a:t>
            </a:r>
            <a:endParaRPr lang="en-US" altLang="ja-JP" sz="4000" dirty="0">
              <a:solidFill>
                <a:srgbClr val="FFFFFF"/>
              </a:solidFill>
              <a:ea typeface="ＤＦＰ行書体" charset="0"/>
              <a:cs typeface="ＤＦＰ行書体" charset="0"/>
            </a:endParaRPr>
          </a:p>
          <a:p>
            <a:r>
              <a:rPr lang="ja-JP" altLang="en-US" sz="4000" dirty="0">
                <a:solidFill>
                  <a:srgbClr val="FFFFFF"/>
                </a:solidFill>
                <a:ea typeface="ＤＦＰ行書体" charset="0"/>
                <a:cs typeface="ＤＦＰ行書体" charset="0"/>
              </a:rPr>
              <a:t>　　　　　　　扉より</a:t>
            </a:r>
            <a:endParaRPr lang="en-US" altLang="ja-JP" sz="4000" dirty="0">
              <a:solidFill>
                <a:srgbClr val="FFFFFF"/>
              </a:solidFill>
              <a:ea typeface="ＤＦＰ行書体" charset="0"/>
              <a:cs typeface="ＤＦＰ行書体" charset="0"/>
            </a:endParaRPr>
          </a:p>
          <a:p>
            <a:r>
              <a:rPr lang="ja-JP" altLang="en-US" sz="4000" dirty="0">
                <a:solidFill>
                  <a:srgbClr val="FFFFFF"/>
                </a:solidFill>
                <a:ea typeface="ＤＦＰ行書体" charset="0"/>
                <a:cs typeface="ＤＦＰ行書体" charset="0"/>
              </a:rPr>
              <a:t>　　歩み歩みて　</a:t>
            </a:r>
            <a:endParaRPr lang="en-US" altLang="ja-JP" sz="4000" dirty="0">
              <a:solidFill>
                <a:srgbClr val="FFFFFF"/>
              </a:solidFill>
              <a:ea typeface="ＤＦＰ行書体" charset="0"/>
              <a:cs typeface="ＤＦＰ行書体" charset="0"/>
            </a:endParaRPr>
          </a:p>
          <a:p>
            <a:r>
              <a:rPr lang="ja-JP" altLang="en-US" sz="4000" dirty="0">
                <a:solidFill>
                  <a:srgbClr val="FFFFFF"/>
                </a:solidFill>
                <a:ea typeface="ＤＦＰ行書体" charset="0"/>
                <a:cs typeface="ＤＦＰ行書体" charset="0"/>
              </a:rPr>
              <a:t>　　　　　　我が道尽きず</a:t>
            </a:r>
            <a:endParaRPr lang="en-US" altLang="ja-JP" sz="4000" dirty="0">
              <a:solidFill>
                <a:srgbClr val="FFFFFF"/>
              </a:solidFill>
              <a:ea typeface="ＤＦＰ行書体" charset="0"/>
              <a:cs typeface="ＤＦＰ行書体" charset="0"/>
            </a:endParaRPr>
          </a:p>
          <a:p>
            <a:endParaRPr lang="en-US" altLang="ja-JP" sz="4000" dirty="0">
              <a:solidFill>
                <a:srgbClr val="FFFFFF"/>
              </a:solidFill>
              <a:ea typeface="ＤＦＰ行書体" charset="0"/>
              <a:cs typeface="ＤＦＰ行書体" charset="0"/>
            </a:endParaRPr>
          </a:p>
          <a:p>
            <a:r>
              <a:rPr lang="ja-JP" altLang="en-US" sz="4000" dirty="0">
                <a:solidFill>
                  <a:srgbClr val="FFFFFF"/>
                </a:solidFill>
                <a:ea typeface="ＤＦＰ行書体" charset="0"/>
                <a:cs typeface="ＤＦＰ行書体" charset="0"/>
              </a:rPr>
              <a:t>　　　　　　　　　　幸一</a:t>
            </a:r>
            <a:endParaRPr lang="en-US" altLang="ja-JP" sz="4000" dirty="0">
              <a:solidFill>
                <a:srgbClr val="FFFFFF"/>
              </a:solidFill>
              <a:ea typeface="ＤＦＰ行書体" charset="0"/>
              <a:cs typeface="ＤＦＰ行書体" charset="0"/>
            </a:endParaRPr>
          </a:p>
          <a:p>
            <a:endParaRPr lang="ja-JP" altLang="en-US" sz="1800" dirty="0">
              <a:solidFill>
                <a:srgbClr val="FFFFFF"/>
              </a:solidFill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 flipH="1">
            <a:off x="7657982" y="228600"/>
            <a:ext cx="800219" cy="464820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ja-JP" altLang="en-US" sz="4000" dirty="0">
                <a:solidFill>
                  <a:srgbClr val="FFFFFF"/>
                </a:solidFill>
                <a:ea typeface="ＤＦＰ行書体"/>
              </a:rPr>
              <a:t>益川さんに捧ぐ</a:t>
            </a:r>
          </a:p>
        </p:txBody>
      </p:sp>
    </p:spTree>
    <p:extLst>
      <p:ext uri="{BB962C8B-B14F-4D97-AF65-F5344CB8AC3E}">
        <p14:creationId xmlns:p14="http://schemas.microsoft.com/office/powerpoint/2010/main" val="2591452950"/>
      </p:ext>
    </p:extLst>
  </p:cSld>
  <p:clrMapOvr>
    <a:masterClrMapping/>
  </p:clrMapOvr>
  <p:transition spd="slow"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テキスト ボックス 4"/>
          <p:cNvSpPr txBox="1">
            <a:spLocks noChangeArrowheads="1"/>
          </p:cNvSpPr>
          <p:nvPr/>
        </p:nvSpPr>
        <p:spPr bwMode="auto">
          <a:xfrm>
            <a:off x="1752600" y="381000"/>
            <a:ext cx="5724644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ja-JP" altLang="en-US" sz="4000" dirty="0">
                <a:solidFill>
                  <a:srgbClr val="CD5C56">
                    <a:lumMod val="60000"/>
                    <a:lumOff val="40000"/>
                  </a:srgbClr>
                </a:solidFill>
                <a:ea typeface="ＤＦＰ行書体" charset="0"/>
                <a:cs typeface="ＤＦＰ行書体" charset="0"/>
              </a:rPr>
              <a:t>語り</a:t>
            </a:r>
            <a:r>
              <a:rPr lang="en-US" sz="4000" dirty="0">
                <a:solidFill>
                  <a:srgbClr val="CD5C56">
                    <a:lumMod val="60000"/>
                    <a:lumOff val="40000"/>
                  </a:srgbClr>
                </a:solidFill>
                <a:ea typeface="ＤＦＰ行書体" charset="0"/>
                <a:cs typeface="ＤＦＰ行書体" charset="0"/>
              </a:rPr>
              <a:t>合ひ</a:t>
            </a:r>
            <a:r>
              <a:rPr lang="ja-JP" altLang="en-US" sz="4000" dirty="0">
                <a:solidFill>
                  <a:srgbClr val="CD5C56">
                    <a:lumMod val="60000"/>
                    <a:lumOff val="40000"/>
                  </a:srgbClr>
                </a:solidFill>
                <a:ea typeface="ＤＦＰ行書体" charset="0"/>
                <a:cs typeface="ＤＦＰ行書体" charset="0"/>
              </a:rPr>
              <a:t>　</a:t>
            </a:r>
            <a:endParaRPr lang="en-US" altLang="ja-JP" sz="4000" dirty="0">
              <a:solidFill>
                <a:srgbClr val="CD5C56">
                  <a:lumMod val="60000"/>
                  <a:lumOff val="40000"/>
                </a:srgbClr>
              </a:solidFill>
              <a:ea typeface="ＤＦＰ行書体" charset="0"/>
              <a:cs typeface="ＤＦＰ行書体" charset="0"/>
            </a:endParaRPr>
          </a:p>
          <a:p>
            <a:r>
              <a:rPr lang="ja-JP" altLang="en-US" sz="4000" dirty="0">
                <a:solidFill>
                  <a:srgbClr val="CD5C56">
                    <a:lumMod val="60000"/>
                    <a:lumOff val="40000"/>
                  </a:srgbClr>
                </a:solidFill>
                <a:ea typeface="ＤＦＰ行書体" charset="0"/>
                <a:cs typeface="ＤＦＰ行書体" charset="0"/>
              </a:rPr>
              <a:t>　　夢追ふ日々や　　　　　　　　　　</a:t>
            </a:r>
            <a:endParaRPr lang="en-US" altLang="ja-JP" sz="4000" dirty="0">
              <a:solidFill>
                <a:srgbClr val="CD5C56">
                  <a:lumMod val="60000"/>
                  <a:lumOff val="40000"/>
                </a:srgbClr>
              </a:solidFill>
              <a:ea typeface="ＤＦＰ行書体" charset="0"/>
              <a:cs typeface="ＤＦＰ行書体" charset="0"/>
            </a:endParaRPr>
          </a:p>
          <a:p>
            <a:r>
              <a:rPr lang="ja-JP" altLang="en-US" sz="4000" dirty="0">
                <a:solidFill>
                  <a:srgbClr val="CD5C56">
                    <a:lumMod val="60000"/>
                    <a:lumOff val="40000"/>
                  </a:srgbClr>
                </a:solidFill>
                <a:ea typeface="ＤＦＰ行書体" charset="0"/>
                <a:cs typeface="ＤＦＰ行書体" charset="0"/>
              </a:rPr>
              <a:t>　　　　　今日もかも　</a:t>
            </a:r>
            <a:endParaRPr lang="en-US" altLang="ja-JP" sz="4000" dirty="0">
              <a:solidFill>
                <a:srgbClr val="CD5C56">
                  <a:lumMod val="60000"/>
                  <a:lumOff val="40000"/>
                </a:srgbClr>
              </a:solidFill>
              <a:ea typeface="ＤＦＰ行書体" charset="0"/>
              <a:cs typeface="ＤＦＰ行書体" charset="0"/>
            </a:endParaRPr>
          </a:p>
          <a:p>
            <a:r>
              <a:rPr lang="ja-JP" altLang="en-US" sz="4000" dirty="0">
                <a:solidFill>
                  <a:srgbClr val="CD5C56">
                    <a:lumMod val="60000"/>
                    <a:lumOff val="40000"/>
                  </a:srgbClr>
                </a:solidFill>
                <a:ea typeface="ＤＦＰ行書体" charset="0"/>
                <a:cs typeface="ＤＦＰ行書体" charset="0"/>
              </a:rPr>
              <a:t>　君亡き里に　</a:t>
            </a:r>
            <a:endParaRPr lang="en-US" altLang="ja-JP" sz="4000" dirty="0">
              <a:solidFill>
                <a:srgbClr val="CD5C56">
                  <a:lumMod val="60000"/>
                  <a:lumOff val="40000"/>
                </a:srgbClr>
              </a:solidFill>
              <a:ea typeface="ＤＦＰ行書体" charset="0"/>
              <a:cs typeface="ＤＦＰ行書体" charset="0"/>
            </a:endParaRPr>
          </a:p>
          <a:p>
            <a:r>
              <a:rPr lang="ja-JP" altLang="en-US" sz="4000" dirty="0">
                <a:solidFill>
                  <a:srgbClr val="CD5C56">
                    <a:lumMod val="60000"/>
                    <a:lumOff val="40000"/>
                  </a:srgbClr>
                </a:solidFill>
                <a:ea typeface="ＤＦＰ行書体" charset="0"/>
                <a:cs typeface="ＤＦＰ行書体" charset="0"/>
              </a:rPr>
              <a:t>　　　　　梅は匂ひて　　　　</a:t>
            </a:r>
            <a:endParaRPr lang="en-US" altLang="ja-JP" sz="4000" dirty="0">
              <a:solidFill>
                <a:srgbClr val="CD5C56">
                  <a:lumMod val="60000"/>
                  <a:lumOff val="40000"/>
                </a:srgbClr>
              </a:solidFill>
              <a:ea typeface="ＤＦＰ行書体" charset="0"/>
              <a:cs typeface="ＤＦＰ行書体" charset="0"/>
            </a:endParaRPr>
          </a:p>
          <a:p>
            <a:r>
              <a:rPr lang="ja-JP" altLang="en-US" sz="4000" dirty="0">
                <a:solidFill>
                  <a:srgbClr val="CD5C56">
                    <a:lumMod val="60000"/>
                    <a:lumOff val="40000"/>
                  </a:srgbClr>
                </a:solidFill>
                <a:ea typeface="ＤＦＰ行書体" charset="0"/>
                <a:cs typeface="ＤＦＰ行書体" charset="0"/>
              </a:rPr>
              <a:t>　　　　　　</a:t>
            </a:r>
            <a:endParaRPr lang="en-US" altLang="ja-JP" sz="4000" dirty="0">
              <a:solidFill>
                <a:srgbClr val="CD5C56">
                  <a:lumMod val="60000"/>
                  <a:lumOff val="40000"/>
                </a:srgbClr>
              </a:solidFill>
              <a:ea typeface="ＤＦＰ行書体" charset="0"/>
              <a:cs typeface="ＤＦＰ行書体" charset="0"/>
            </a:endParaRPr>
          </a:p>
          <a:p>
            <a:r>
              <a:rPr lang="ja-JP" altLang="en-US" sz="4000" dirty="0">
                <a:solidFill>
                  <a:srgbClr val="CD5C56">
                    <a:lumMod val="60000"/>
                    <a:lumOff val="40000"/>
                  </a:srgbClr>
                </a:solidFill>
                <a:ea typeface="ＤＦＰ行書体" charset="0"/>
                <a:cs typeface="ＤＦＰ行書体" charset="0"/>
              </a:rPr>
              <a:t>　　</a:t>
            </a:r>
            <a:endParaRPr lang="en-US" altLang="ja-JP" sz="4000" dirty="0">
              <a:solidFill>
                <a:srgbClr val="CD5C56">
                  <a:lumMod val="60000"/>
                  <a:lumOff val="40000"/>
                </a:srgbClr>
              </a:solidFill>
              <a:ea typeface="ＤＦＰ行書体" charset="0"/>
              <a:cs typeface="ＤＦＰ行書体" charset="0"/>
            </a:endParaRPr>
          </a:p>
          <a:p>
            <a:r>
              <a:rPr lang="ja-JP" altLang="en-US" sz="4000" dirty="0">
                <a:solidFill>
                  <a:srgbClr val="CD5C56">
                    <a:lumMod val="60000"/>
                    <a:lumOff val="40000"/>
                  </a:srgbClr>
                </a:solidFill>
                <a:ea typeface="ＤＦＰ行書体" charset="0"/>
                <a:cs typeface="ＤＦＰ行書体" charset="0"/>
              </a:rPr>
              <a:t>　合掌</a:t>
            </a:r>
            <a:endParaRPr lang="en-US" altLang="ja-JP" sz="4000" dirty="0">
              <a:solidFill>
                <a:srgbClr val="CD5C56">
                  <a:lumMod val="60000"/>
                  <a:lumOff val="40000"/>
                </a:srgbClr>
              </a:solidFill>
              <a:ea typeface="ＤＦＰ行書体" charset="0"/>
              <a:cs typeface="ＤＦＰ行書体" charset="0"/>
            </a:endParaRPr>
          </a:p>
          <a:p>
            <a:r>
              <a:rPr lang="ja-JP" altLang="en-US" sz="4000" dirty="0">
                <a:solidFill>
                  <a:srgbClr val="CD5C56">
                    <a:lumMod val="60000"/>
                    <a:lumOff val="40000"/>
                  </a:srgbClr>
                </a:solidFill>
                <a:ea typeface="ＤＦＰ行書体" charset="0"/>
                <a:cs typeface="ＤＦＰ行書体" charset="0"/>
              </a:rPr>
              <a:t>　　　　　　　　　幸一</a:t>
            </a:r>
          </a:p>
        </p:txBody>
      </p:sp>
    </p:spTree>
    <p:extLst>
      <p:ext uri="{BB962C8B-B14F-4D97-AF65-F5344CB8AC3E}">
        <p14:creationId xmlns:p14="http://schemas.microsoft.com/office/powerpoint/2010/main" val="424635908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9300" y="0"/>
            <a:ext cx="5093074" cy="6858000"/>
          </a:xfrm>
          <a:prstGeom prst="rect">
            <a:avLst/>
          </a:prstGeom>
        </p:spPr>
      </p:pic>
      <p:sp>
        <p:nvSpPr>
          <p:cNvPr id="2" name="テキスト ボックス 1"/>
          <p:cNvSpPr txBox="1"/>
          <p:nvPr/>
        </p:nvSpPr>
        <p:spPr>
          <a:xfrm>
            <a:off x="7709357" y="609600"/>
            <a:ext cx="677108" cy="5837495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ＤＦＰ行書体"/>
              </a:rPr>
              <a:t>ご静聴ありがとうございました</a:t>
            </a: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228600" y="152400"/>
            <a:ext cx="1661993" cy="6555641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ＤＦＰ行書体"/>
              </a:rPr>
              <a:t>君逝きて　想ひを知るや　シジュウカラ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ＤＦＰ行書体"/>
              </a:rPr>
              <a:t>　　</a:t>
            </a: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ＤＦＰ行書体"/>
              </a:rPr>
              <a:t>　</a:t>
            </a:r>
            <a:endParaRPr kumimoji="0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ＤＦＰ行書体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ＤＦＰ行書体"/>
              </a:rPr>
              <a:t>　　　　</a:t>
            </a:r>
            <a:r>
              <a:rPr kumimoji="0" lang="ja-JP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ＤＦＰ行書体"/>
              </a:rPr>
              <a:t>ピースピースと　鳴きてし止まず</a:t>
            </a:r>
            <a:endParaRPr kumimoji="0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ＤＦＰ行書体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ＤＦＰ行書体"/>
              </a:rPr>
              <a:t>　　　　　　　　　　　　　　　　　　　幸一</a:t>
            </a:r>
            <a:endParaRPr kumimoji="0" lang="ja-JP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ＤＦＰ行書体"/>
            </a:endParaRPr>
          </a:p>
        </p:txBody>
      </p:sp>
    </p:spTree>
    <p:extLst>
      <p:ext uri="{BB962C8B-B14F-4D97-AF65-F5344CB8AC3E}">
        <p14:creationId xmlns:p14="http://schemas.microsoft.com/office/powerpoint/2010/main" val="8525865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TS_01_1 - 3of3_Trim_20220329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000" y="304800"/>
            <a:ext cx="7646428" cy="5677391"/>
          </a:xfrm>
        </p:spPr>
      </p:pic>
      <p:sp>
        <p:nvSpPr>
          <p:cNvPr id="3" name="テキスト ボックス 2"/>
          <p:cNvSpPr txBox="1"/>
          <p:nvPr/>
        </p:nvSpPr>
        <p:spPr>
          <a:xfrm>
            <a:off x="3429000" y="6330176"/>
            <a:ext cx="5181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>
                <a:latin typeface="+mn-ea"/>
                <a:ea typeface="+mn-ea"/>
              </a:rPr>
              <a:t>2008</a:t>
            </a:r>
            <a:r>
              <a:rPr kumimoji="1" lang="ja-JP" altLang="en-US" sz="2000" dirty="0"/>
              <a:t>年</a:t>
            </a:r>
            <a:r>
              <a:rPr kumimoji="1" lang="en-US" altLang="ja-JP" sz="2000" dirty="0"/>
              <a:t>10</a:t>
            </a:r>
            <a:r>
              <a:rPr kumimoji="1" lang="ja-JP" altLang="en-US" sz="2000" dirty="0"/>
              <a:t>月</a:t>
            </a:r>
            <a:r>
              <a:rPr kumimoji="1" lang="en-US" altLang="ja-JP" sz="2000" dirty="0"/>
              <a:t>8</a:t>
            </a:r>
            <a:r>
              <a:rPr kumimoji="1" lang="ja-JP" altLang="en-US" sz="2000" dirty="0"/>
              <a:t>日　 </a:t>
            </a:r>
            <a:r>
              <a:rPr kumimoji="1" lang="en-US" altLang="ja-JP" sz="2000" dirty="0"/>
              <a:t>NHK 7</a:t>
            </a:r>
            <a:r>
              <a:rPr kumimoji="1" lang="ja-JP" altLang="en-US" sz="2000" dirty="0"/>
              <a:t>時のニュースから</a:t>
            </a:r>
          </a:p>
        </p:txBody>
      </p:sp>
    </p:spTree>
    <p:extLst>
      <p:ext uri="{BB962C8B-B14F-4D97-AF65-F5344CB8AC3E}">
        <p14:creationId xmlns:p14="http://schemas.microsoft.com/office/powerpoint/2010/main" val="282143245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/>
        </p:nvSpPr>
        <p:spPr bwMode="auto">
          <a:xfrm>
            <a:off x="7543800" y="838200"/>
            <a:ext cx="914400" cy="4572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endParaRPr lang="ja-JP" altLang="en-US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4" name="正方形/長方形 13"/>
          <p:cNvSpPr/>
          <p:nvPr/>
        </p:nvSpPr>
        <p:spPr bwMode="auto">
          <a:xfrm>
            <a:off x="3200400" y="6311900"/>
            <a:ext cx="838200" cy="5334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ja-JP" altLang="en-US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481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905000"/>
            <a:ext cx="8845550" cy="364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0" name="Line 4"/>
          <p:cNvSpPr>
            <a:spLocks noChangeShapeType="1"/>
          </p:cNvSpPr>
          <p:nvPr/>
        </p:nvSpPr>
        <p:spPr bwMode="auto">
          <a:xfrm>
            <a:off x="3810000" y="2971800"/>
            <a:ext cx="16764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1752600" y="228600"/>
            <a:ext cx="5351463" cy="584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kumimoji="1" lang="ja-JP" altLang="en-US" sz="3200" dirty="0"/>
              <a:t>南部・</a:t>
            </a:r>
            <a:r>
              <a:rPr kumimoji="1" lang="en-US" altLang="ja-JP" sz="3200" dirty="0" err="1"/>
              <a:t>Jona-Lasinio</a:t>
            </a:r>
            <a:r>
              <a:rPr kumimoji="1" lang="en-US" altLang="ja-JP" sz="3200" dirty="0"/>
              <a:t> (</a:t>
            </a:r>
            <a:r>
              <a:rPr kumimoji="1" lang="en-US" altLang="ja-JP" sz="3200" dirty="0">
                <a:solidFill>
                  <a:srgbClr val="FF0000"/>
                </a:solidFill>
              </a:rPr>
              <a:t>NJL</a:t>
            </a:r>
            <a:r>
              <a:rPr kumimoji="1" lang="en-US" altLang="ja-JP" sz="3200" dirty="0"/>
              <a:t>)</a:t>
            </a:r>
            <a:r>
              <a:rPr kumimoji="1" lang="ja-JP" altLang="en-US" sz="3200" dirty="0"/>
              <a:t>模型</a:t>
            </a:r>
            <a:r>
              <a:rPr kumimoji="1" lang="en-US" altLang="ja-JP" sz="3200" dirty="0"/>
              <a:t> </a:t>
            </a:r>
            <a:endParaRPr kumimoji="1" lang="ja-JP" altLang="en-US" sz="3200" dirty="0"/>
          </a:p>
        </p:txBody>
      </p:sp>
      <p:pic>
        <p:nvPicPr>
          <p:cNvPr id="3482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715000"/>
            <a:ext cx="8686800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3" name="テキスト ボックス 2"/>
          <p:cNvSpPr txBox="1">
            <a:spLocks noChangeArrowheads="1"/>
          </p:cNvSpPr>
          <p:nvPr/>
        </p:nvSpPr>
        <p:spPr bwMode="auto">
          <a:xfrm>
            <a:off x="1600200" y="6334125"/>
            <a:ext cx="11620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2800" dirty="0">
                <a:solidFill>
                  <a:srgbClr val="FF0000"/>
                </a:solidFill>
              </a:rPr>
              <a:t>(BCS)</a:t>
            </a:r>
            <a:endParaRPr lang="ja-JP" altLang="en-US" sz="2800" dirty="0">
              <a:solidFill>
                <a:srgbClr val="FF0000"/>
              </a:solidFill>
            </a:endParaRPr>
          </a:p>
        </p:txBody>
      </p:sp>
      <p:sp>
        <p:nvSpPr>
          <p:cNvPr id="34824" name="Line 4"/>
          <p:cNvSpPr>
            <a:spLocks noChangeShapeType="1"/>
          </p:cNvSpPr>
          <p:nvPr/>
        </p:nvSpPr>
        <p:spPr bwMode="auto">
          <a:xfrm>
            <a:off x="2819400" y="4038600"/>
            <a:ext cx="27432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34825" name="テキスト ボックス 3"/>
          <p:cNvSpPr txBox="1">
            <a:spLocks noChangeArrowheads="1"/>
          </p:cNvSpPr>
          <p:nvPr/>
        </p:nvSpPr>
        <p:spPr bwMode="auto">
          <a:xfrm>
            <a:off x="2057400" y="838200"/>
            <a:ext cx="4827588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ja-JP" altLang="en-US"/>
              <a:t>　　　　素粒子の質量の起源</a:t>
            </a:r>
          </a:p>
          <a:p>
            <a:endParaRPr lang="en-US" altLang="ja-JP" sz="1800"/>
          </a:p>
          <a:p>
            <a:r>
              <a:rPr lang="ja-JP" altLang="en-US" sz="1800"/>
              <a:t>核子（陽子・中性子）</a:t>
            </a:r>
            <a:r>
              <a:rPr lang="en-US" altLang="ja-JP" sz="1800"/>
              <a:t>Nucleon: </a:t>
            </a:r>
            <a:r>
              <a:rPr lang="ja-JP" altLang="en-US" sz="1800"/>
              <a:t>当時の｀｀素粒子</a:t>
            </a:r>
            <a:r>
              <a:rPr lang="en-US" altLang="ja-JP" sz="1800"/>
              <a:t>’’</a:t>
            </a:r>
          </a:p>
          <a:p>
            <a:r>
              <a:rPr lang="ja-JP" altLang="en-US" sz="1800"/>
              <a:t>　　　　</a:t>
            </a:r>
            <a:endParaRPr lang="en-US" altLang="ja-JP" sz="1800"/>
          </a:p>
          <a:p>
            <a:r>
              <a:rPr lang="ja-JP" altLang="en-US" sz="1800"/>
              <a:t>　　　</a:t>
            </a:r>
            <a:endParaRPr lang="ja-JP" altLang="en-US"/>
          </a:p>
        </p:txBody>
      </p:sp>
      <p:sp>
        <p:nvSpPr>
          <p:cNvPr id="34826" name="Line 4"/>
          <p:cNvSpPr>
            <a:spLocks noChangeShapeType="1"/>
          </p:cNvSpPr>
          <p:nvPr/>
        </p:nvSpPr>
        <p:spPr bwMode="auto">
          <a:xfrm>
            <a:off x="3276600" y="2743200"/>
            <a:ext cx="19812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34827" name="Line 4"/>
          <p:cNvSpPr>
            <a:spLocks noChangeShapeType="1"/>
          </p:cNvSpPr>
          <p:nvPr/>
        </p:nvSpPr>
        <p:spPr bwMode="auto">
          <a:xfrm>
            <a:off x="3733800" y="3657600"/>
            <a:ext cx="17526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34828" name="テキスト ボックス 2"/>
          <p:cNvSpPr txBox="1">
            <a:spLocks noChangeArrowheads="1"/>
          </p:cNvSpPr>
          <p:nvPr/>
        </p:nvSpPr>
        <p:spPr bwMode="auto">
          <a:xfrm>
            <a:off x="7543800" y="838200"/>
            <a:ext cx="8778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ja-JP" altLang="en-US" sz="1800">
                <a:solidFill>
                  <a:srgbClr val="FF0000"/>
                </a:solidFill>
              </a:rPr>
              <a:t>強結合</a:t>
            </a:r>
            <a:endParaRPr lang="en-US" altLang="ja-JP" sz="1800">
              <a:solidFill>
                <a:srgbClr val="FF0000"/>
              </a:solidFill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3200400" y="6400800"/>
            <a:ext cx="3076158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kumimoji="1" lang="ja-JP" altLang="en-US" dirty="0">
                <a:solidFill>
                  <a:srgbClr val="FF0000"/>
                </a:solidFill>
              </a:rPr>
              <a:t>弱結合 </a:t>
            </a:r>
            <a:r>
              <a:rPr kumimoji="1" lang="en-US" altLang="ja-JP" dirty="0">
                <a:solidFill>
                  <a:srgbClr val="FF0000"/>
                </a:solidFill>
              </a:rPr>
              <a:t>(1+1</a:t>
            </a:r>
            <a:r>
              <a:rPr kumimoji="1" lang="ja-JP" altLang="en-US" dirty="0">
                <a:solidFill>
                  <a:srgbClr val="FF0000"/>
                </a:solidFill>
              </a:rPr>
              <a:t>次元 フェルミ面）</a:t>
            </a:r>
          </a:p>
        </p:txBody>
      </p:sp>
      <p:pic>
        <p:nvPicPr>
          <p:cNvPr id="34831" name="図 8" descr="latex-image-1.pdf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6467984"/>
            <a:ext cx="2057400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SEAMSFONTS" val="1"/>
  <p:tag name="EMBEDFONTS" val="0"/>
  <p:tag name="USEBOLDAMS" val="0"/>
  <p:tag name="DEFAULTDISPLAYSOURCE" val="\documentclass{slides}\pagestyle{empty}\usepackage{color}&#10;\begin{document}&#10;%\color[rgb]{0,1,0}&#10;&#10;\end{document}&#10;"/>
  <p:tag name="TEX2PS" val="latex $(base).tex; dvips -D $(res) -E -o $(base).ps $(base).dvi"/>
  <p:tag name="EXTERNALEDITCOMMAND" val="notepad %"/>
  <p:tag name="GHOSTSCRIPTCOMMAND" val="gswin32c"/>
  <p:tag name="DEFAULTBITMAP" val="png16m"/>
  <p:tag name="DEFAULTBLEND" val="0"/>
  <p:tag name="DEFAULTTRANSPARENT" val="0"/>
  <p:tag name="DEFAULTWORKAROUNDTRANSPARENCYBUG" val="0"/>
  <p:tag name="DEFAULTRESOLUTION" val="1200"/>
  <p:tag name="DEFAULTMAGNIFICATION" val="1500"/>
  <p:tag name="DEFAULTFONTSIZE" val="10"/>
  <p:tag name="DEFAULTWORDWRAP" val="0"/>
  <p:tag name="DEFAULTWIDTH" val="420"/>
  <p:tag name="DEFAULTHEIGHT" val="32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&#10;$\langle \bar N N \rangle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51"/>
  <p:tag name="PICTUREFILESIZE" val="367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&#10;$\langle \bar q q \rangle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33"/>
  <p:tag name="PICTUREFILESIZE" val="284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&#10;$ M_{\rm N} 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32"/>
  <p:tag name="PICTUREFILESIZE" val="195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&#10;$N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8"/>
  <p:tag name="PICTUREFILESIZE" val="1068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&#10;$N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8"/>
  <p:tag name="PICTUREFILESIZE" val="1068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&#10;$q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9"/>
  <p:tag name="PICTUREFILESIZE" val="79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&#10;$m^*_{\rm q} \approx \frac{M_{\rm N}}{3}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88"/>
  <p:tag name="PICTUREFILESIZE" val="5997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&#10;$q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9"/>
  <p:tag name="PICTUREFILESIZE" val="793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usepackage[usenames]{color}&#10;\pagestyle{empty}&#10;\begin{document}&#10;&#10;\color[rgb]{0,1,0}&#10;$\langle \bar F F \rangle \sim \left( 700\,\, {\rm GeV} &#10;  \right)^3&#10;$&#10;\end{document}&#10;"/>
  <p:tag name="EXTERNALNAME" val="TP_tmp"/>
  <p:tag name="BLEND" val="0"/>
  <p:tag name="TRANSPARENT" val="0"/>
  <p:tag name="KEEPFILES" val="0"/>
  <p:tag name="DEBUGPAUSE" val="0"/>
  <p:tag name="RESOLUTION" val="1200"/>
  <p:tag name="WORKAROUNDTRANSPARENCYBUG" val="0"/>
  <p:tag name="ALLOWFONTSUBSTITUTION" val="0"/>
  <p:tag name="BITMAPFORMAT" val="png16m"/>
  <p:tag name="BOXWIDTH" val="348"/>
  <p:tag name="BOXHEIGHT" val="200"/>
  <p:tag name="BOXFONT" val="10"/>
  <p:tag name="BOXWRAP" val="0"/>
  <p:tag name="ORIGWIDTH" val="193"/>
  <p:tag name="PICTUREFILESIZE" val="17146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usepackage[usenames]{color}&#10;\pagestyle{empty}&#10;\begin{document}&#10;&#10;\color[rgb]{0,1,0}&#10;$\langle \bar q q \rangle \sim \left( 250\,\, {\rm MeV} &#10;  \right)^3&#10;$&#10;\end{document}&#10;"/>
  <p:tag name="EXTERNALNAME" val="TP_tmp"/>
  <p:tag name="BLEND" val="0"/>
  <p:tag name="TRANSPARENT" val="0"/>
  <p:tag name="KEEPFILES" val="0"/>
  <p:tag name="DEBUGPAUSE" val="0"/>
  <p:tag name="RESOLUTION" val="1200"/>
  <p:tag name="WORKAROUNDTRANSPARENCYBUG" val="0"/>
  <p:tag name="ALLOWFONTSUBSTITUTION" val="0"/>
  <p:tag name="BITMAPFORMAT" val="png16m"/>
  <p:tag name="BOXWIDTH" val="348"/>
  <p:tag name="BOXHEIGHT" val="200"/>
  <p:tag name="BOXFONT" val="10"/>
  <p:tag name="BOXWRAP" val="0"/>
  <p:tag name="ORIGWIDTH" val="184"/>
  <p:tag name="PICTUREFILESIZE" val="1783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pi \sim \bar N N 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79"/>
  <p:tag name="PICTUREFILESIZE" val="356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WIDTH" val="216"/>
  <p:tag name="PICTUREFILESIZE" val="14962"/>
  <p:tag name="SOURCE" val="\documentclass{slides}\usepackage[usenames]{color}&#10;\pagestyle{empty}&#10;\begin{document}&#10;&#10;\color[rgb]{0,0,0}&#10;$\sigma \sim \bar q q \quad f_\pi =93\,\, {\rm MeV}$&#10;\end{document}&#10;"/>
  <p:tag name="EXTERNALNAME" val="TP_tmp"/>
  <p:tag name="BLEND" val="0"/>
  <p:tag name="TRANSPARENT" val="0"/>
  <p:tag name="KEEPFILES" val="0"/>
  <p:tag name="DEBUGPAUSE" val="0"/>
  <p:tag name="RESOLUTION" val="1200"/>
  <p:tag name="WORKAROUNDTRANSPARENCYBUG" val="0"/>
  <p:tag name="ALLOWFONTSUBSTITUTION" val="0"/>
  <p:tag name="BITMAPFORMAT" val="png16m"/>
  <p:tag name="BOXWIDTH" val="348"/>
  <p:tag name="BOXHEIGHT" val="200"/>
  <p:tag name="BOXFONT" val="10"/>
  <p:tag name="BOXWRAP" val="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WIDTH" val="247"/>
  <p:tag name="PICTUREFILESIZE" val="15625"/>
  <p:tag name="SOURCE" val="\documentclass{slides}\usepackage[usenames]{color}&#10;\pagestyle{empty}&#10;\begin{document}&#10;&#10;\color[rgb]{0,0,0}&#10;$H \sim \bar F F \quad F_\pi =246\,\, {\rm GeV}$&#10;\end{document}&#10;"/>
  <p:tag name="EXTERNALNAME" val="TP_tmp"/>
  <p:tag name="BLEND" val="0"/>
  <p:tag name="TRANSPARENT" val="0"/>
  <p:tag name="KEEPFILES" val="0"/>
  <p:tag name="DEBUGPAUSE" val="0"/>
  <p:tag name="RESOLUTION" val="1200"/>
  <p:tag name="WORKAROUNDTRANSPARENCYBUG" val="0"/>
  <p:tag name="ALLOWFONTSUBSTITUTION" val="0"/>
  <p:tag name="BITMAPFORMAT" val="png16m"/>
  <p:tag name="BOXWIDTH" val="348"/>
  <p:tag name="BOXHEIGHT" val="200"/>
  <p:tag name="BOXFONT" val="10"/>
  <p:tag name="BOXWRAP" val="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WIDTH" val="83"/>
  <p:tag name="PICTUREFILESIZE" val="10961"/>
  <p:tag name="SOURCE" val="\documentclass{slides}\usepackage[usenames]{color}&#10;\pagestyle{empty}&#10;\begin{document}&#10;&#10;\color[rgb]{0,1,1}&#10;$\sqrt{\frac{N_{\rm c}}{N_{\rm TC}N_{\rm D}}}&#10;$&#10;\end{document}&#10;"/>
  <p:tag name="EXTERNALNAME" val="TP_tmp"/>
  <p:tag name="BLEND" val="0"/>
  <p:tag name="TRANSPARENT" val="0"/>
  <p:tag name="KEEPFILES" val="0"/>
  <p:tag name="DEBUGPAUSE" val="0"/>
  <p:tag name="RESOLUTION" val="1200"/>
  <p:tag name="WORKAROUNDTRANSPARENCYBUG" val="0"/>
  <p:tag name="ALLOWFONTSUBSTITUTION" val="0"/>
  <p:tag name="BITMAPFORMAT" val="png16m"/>
  <p:tag name="BOXWIDTH" val="348"/>
  <p:tag name="BOXHEIGHT" val="200"/>
  <p:tag name="BOXFONT" val="10"/>
  <p:tag name="BOXWRAP" val="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usepackage[usenames]{color}&#10;\pagestyle{empty}&#10;\begin{document}&#10;&#10;\color[rgb]{0,1,1}&#10;$\frac{N_{\rm TC}}{N_{\rm c}}&#10;$&#10;\end{document}&#10;"/>
  <p:tag name="EXTERNALNAME" val="TP_tmp"/>
  <p:tag name="BLEND" val="0"/>
  <p:tag name="TRANSPARENT" val="0"/>
  <p:tag name="KEEPFILES" val="0"/>
  <p:tag name="DEBUGPAUSE" val="0"/>
  <p:tag name="RESOLUTION" val="1200"/>
  <p:tag name="WORKAROUNDTRANSPARENCYBUG" val="0"/>
  <p:tag name="ALLOWFONTSUBSTITUTION" val="0"/>
  <p:tag name="BITMAPFORMAT" val="png16m"/>
  <p:tag name="BOXWIDTH" val="348"/>
  <p:tag name="BOXHEIGHT" val="200"/>
  <p:tag name="BOXFONT" val="10"/>
  <p:tag name="BOXWRAP" val="0"/>
  <p:tag name="ORIGWIDTH" val="39"/>
  <p:tag name="PICTUREFILESIZE" val="5752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usepackage[usenames]{color}&#10;\pagestyle{empty}&#10;\begin{document}&#10;&#10;\color[rgb]{1,0,0}&#10;$ \frac{1}{\Lambda_{ETC}^2}$&#10;\end{document}&#10;"/>
  <p:tag name="EXTERNALNAME" val="TP_tmp"/>
  <p:tag name="BLEND" val="0"/>
  <p:tag name="TRANSPARENT" val="0"/>
  <p:tag name="KEEPFILES" val="0"/>
  <p:tag name="DEBUGPAUSE" val="0"/>
  <p:tag name="RESOLUTION" val="1200"/>
  <p:tag name="WORKAROUNDTRANSPARENCYBUG" val="0"/>
  <p:tag name="ALLOWFONTSUBSTITUTION" val="0"/>
  <p:tag name="BITMAPFORMAT" val="png16m"/>
  <p:tag name="BOXWIDTH" val="348"/>
  <p:tag name="BOXHEIGHT" val="200"/>
  <p:tag name="BOXFONT" val="10"/>
  <p:tag name="BOXWRAP" val="0"/>
  <p:tag name="ORIGWIDTH" val="47"/>
  <p:tag name="PICTUREFILESIZE" val="6977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usepackage[usenames]{color}&#10;\pagestyle{empty}&#10;\begin{document}&#10;&#10;\color[rgb]{0,0,1}&#10;$\bar s d \bar s d $&#10;\end{document}&#10;"/>
  <p:tag name="EXTERNALNAME" val="TP_tmp"/>
  <p:tag name="BLEND" val="0"/>
  <p:tag name="TRANSPARENT" val="0"/>
  <p:tag name="KEEPFILES" val="0"/>
  <p:tag name="DEBUGPAUSE" val="0"/>
  <p:tag name="RESOLUTION" val="1200"/>
  <p:tag name="WORKAROUNDTRANSPARENCYBUG" val="0"/>
  <p:tag name="ALLOWFONTSUBSTITUTION" val="0"/>
  <p:tag name="BITMAPFORMAT" val="png16m"/>
  <p:tag name="BOXWIDTH" val="348"/>
  <p:tag name="BOXHEIGHT" val="200"/>
  <p:tag name="BOXFONT" val="10"/>
  <p:tag name="BOXWRAP" val="0"/>
  <p:tag name="ORIGWIDTH" val="41"/>
  <p:tag name="PICTUREFILESIZE" val="458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usepackage[usenames]{color}&#10;\pagestyle{empty}&#10;\begin{document}&#10;&#10;\color[rgb]{0,0,0}&#10;$ \frac{1}{\Lambda_{ETC}^2}$&#10;\end{document}&#10;"/>
  <p:tag name="EXTERNALNAME" val="TP_tmp"/>
  <p:tag name="BLEND" val="0"/>
  <p:tag name="TRANSPARENT" val="0"/>
  <p:tag name="KEEPFILES" val="0"/>
  <p:tag name="DEBUGPAUSE" val="0"/>
  <p:tag name="RESOLUTION" val="1200"/>
  <p:tag name="WORKAROUNDTRANSPARENCYBUG" val="0"/>
  <p:tag name="ALLOWFONTSUBSTITUTION" val="0"/>
  <p:tag name="BITMAPFORMAT" val="png16m"/>
  <p:tag name="BOXWIDTH" val="348"/>
  <p:tag name="BOXHEIGHT" val="200"/>
  <p:tag name="BOXFONT" val="10"/>
  <p:tag name="BOXWRAP" val="0"/>
  <p:tag name="ORIGWIDTH" val="47"/>
  <p:tag name="PICTUREFILESIZE" val="696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usepackage[usenames]{color}&#10;\pagestyle{empty}&#10;\begin{document}&#10;&#10;\color[rgb]{0,1,0}&#10;$ \left( 0.7\,\, {\rm TeV} &#10;  \right)^3&#10;$&#10;\end{document}&#10;"/>
  <p:tag name="EXTERNALNAME" val="TP_tmp"/>
  <p:tag name="BLEND" val="0"/>
  <p:tag name="TRANSPARENT" val="0"/>
  <p:tag name="KEEPFILES" val="0"/>
  <p:tag name="DEBUGPAUSE" val="0"/>
  <p:tag name="RESOLUTION" val="1200"/>
  <p:tag name="WORKAROUNDTRANSPARENCYBUG" val="0"/>
  <p:tag name="ALLOWFONTSUBSTITUTION" val="0"/>
  <p:tag name="BITMAPFORMAT" val="png16m"/>
  <p:tag name="BOXWIDTH" val="348"/>
  <p:tag name="BOXHEIGHT" val="200"/>
  <p:tag name="BOXFONT" val="10"/>
  <p:tag name="BOXWRAP" val="0"/>
  <p:tag name="ORIGWIDTH" val="108"/>
  <p:tag name="PICTUREFILESIZE" val="9667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usepackage[usenames]{color}&#10;\pagestyle{empty}&#10;\begin{document}&#10;&#10;\color[rgb]{1,0,0}&#10;$\frac{1}{\Lambda_{ETC}^2}$&#10;\end{document}&#10;"/>
  <p:tag name="EXTERNALNAME" val="TP_tmp"/>
  <p:tag name="BLEND" val="0"/>
  <p:tag name="TRANSPARENT" val="0"/>
  <p:tag name="KEEPFILES" val="0"/>
  <p:tag name="DEBUGPAUSE" val="0"/>
  <p:tag name="RESOLUTION" val="1200"/>
  <p:tag name="WORKAROUNDTRANSPARENCYBUG" val="0"/>
  <p:tag name="ALLOWFONTSUBSTITUTION" val="0"/>
  <p:tag name="BITMAPFORMAT" val="png16m"/>
  <p:tag name="BOXWIDTH" val="348"/>
  <p:tag name="BOXHEIGHT" val="200"/>
  <p:tag name="BOXFONT" val="10"/>
  <p:tag name="BOXWRAP" val="0"/>
  <p:tag name="ORIGWIDTH" val="47"/>
  <p:tag name="PICTUREFILESIZE" val="6977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usepackage[usenames]{color}&#10;\pagestyle{empty}&#10;\begin{document}&#10;&#10;\color[rgb]{0,1,0}&#10;$ \langle \bar F F \rangle$&#10;\end{document}&#10;"/>
  <p:tag name="EXTERNALNAME" val="TP_tmp"/>
  <p:tag name="BLEND" val="0"/>
  <p:tag name="TRANSPARENT" val="0"/>
  <p:tag name="KEEPFILES" val="0"/>
  <p:tag name="DEBUGPAUSE" val="0"/>
  <p:tag name="RESOLUTION" val="1200"/>
  <p:tag name="WORKAROUNDTRANSPARENCYBUG" val="0"/>
  <p:tag name="ALLOWFONTSUBSTITUTION" val="0"/>
  <p:tag name="BITMAPFORMAT" val="png16m"/>
  <p:tag name="BOXWIDTH" val="348"/>
  <p:tag name="BOXHEIGHT" val="200"/>
  <p:tag name="BOXFONT" val="10"/>
  <p:tag name="BOXWRAP" val="0"/>
  <p:tag name="ORIGWIDTH" val="45"/>
  <p:tag name="PICTUREFILESIZE" val="504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sigma&#10;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2"/>
  <p:tag name="PICTUREFILESIZE" val="673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usepackage[usenames]{color}&#10;\pagestyle{empty}&#10;\begin{document}&#10;&#10;\color[rgb]{0,1,0}&#10;$ \langle \bar F F \rangle$&#10;\end{document}&#10;"/>
  <p:tag name="EXTERNALNAME" val="TP_tmp"/>
  <p:tag name="BLEND" val="0"/>
  <p:tag name="TRANSPARENT" val="0"/>
  <p:tag name="KEEPFILES" val="0"/>
  <p:tag name="DEBUGPAUSE" val="0"/>
  <p:tag name="RESOLUTION" val="1200"/>
  <p:tag name="WORKAROUNDTRANSPARENCYBUG" val="0"/>
  <p:tag name="ALLOWFONTSUBSTITUTION" val="0"/>
  <p:tag name="BITMAPFORMAT" val="png16m"/>
  <p:tag name="BOXWIDTH" val="348"/>
  <p:tag name="BOXHEIGHT" val="200"/>
  <p:tag name="BOXFONT" val="10"/>
  <p:tag name="BOXWRAP" val="0"/>
  <p:tag name="ORIGWIDTH" val="45"/>
  <p:tag name="PICTUREFILESIZE" val="5045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usepackage[usenames]{color}&#10;\pagestyle{empty}&#10;\begin{document}&#10;&#10;\color[rgb]{1,0,0}&#10;$&lt; (10^3 \, {\rm TeV})^{-2}$&#10;\end{document}&#10;"/>
  <p:tag name="EXTERNALNAME" val="TP_tmp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16m"/>
  <p:tag name="ORIGWIDTH" val="146"/>
  <p:tag name="PICTUREFILESIZE" val="11466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usepackage[usenames]{color}&#10;\pagestyle{empty}&#10;\begin{document}&#10;&#10;\color[rgb]{1,0,0}&#10;$ (10^3 \, {\rm TeV)^{-2}} \times$&#10;\end{document}&#10;"/>
  <p:tag name="EXTERNALNAME" val="TP_tmp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16m"/>
  <p:tag name="ORIGWIDTH" val="138"/>
  <p:tag name="PICTUREFILESIZE" val="1168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m_{\rm N}$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31"/>
  <p:tag name="PICTUREFILESIZE" val="171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m_{\rm N}$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31"/>
  <p:tag name="PICTUREFILESIZE" val="171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&#10;$=- G\langle \bar N N \rangle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10"/>
  <p:tag name="PICTUREFILESIZE" val="547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frac{G}{2} \left(\bar N N\right)\left(\bar N N \right)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27"/>
  <p:tag name="PICTUREFILESIZE" val="839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m_{\rm N}$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31"/>
  <p:tag name="PICTUREFILESIZE" val="171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m_{\rm N}$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31"/>
  <p:tag name="PICTUREFILESIZE" val="1711"/>
</p:tagLst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Balance">
  <a:themeElements>
    <a:clrScheme name="ユーザー設定 2">
      <a:dk1>
        <a:srgbClr val="663300"/>
      </a:dk1>
      <a:lt1>
        <a:srgbClr val="FFFFFF"/>
      </a:lt1>
      <a:dk2>
        <a:srgbClr val="996600"/>
      </a:dk2>
      <a:lt2>
        <a:srgbClr val="DBBD71"/>
      </a:lt2>
      <a:accent1>
        <a:srgbClr val="F8A500"/>
      </a:accent1>
      <a:accent2>
        <a:srgbClr val="808000"/>
      </a:accent2>
      <a:accent3>
        <a:srgbClr val="CAB8AA"/>
      </a:accent3>
      <a:accent4>
        <a:srgbClr val="DADADA"/>
      </a:accent4>
      <a:accent5>
        <a:srgbClr val="FBCFAA"/>
      </a:accent5>
      <a:accent6>
        <a:srgbClr val="737300"/>
      </a:accent6>
      <a:hlink>
        <a:srgbClr val="FFCC66"/>
      </a:hlink>
      <a:folHlink>
        <a:srgbClr val="CCA500"/>
      </a:folHlink>
    </a:clrScheme>
    <a:fontScheme name="Balance">
      <a:majorFont>
        <a:latin typeface="Arial"/>
        <a:ea typeface="ＭＳ Ｐゴシック"/>
        <a:cs typeface="ＭＳ Ｐゴシック"/>
      </a:majorFont>
      <a:minorFont>
        <a:latin typeface="Tahoma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ja-JP" alt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ja-JP" alt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alance 1">
        <a:dk1>
          <a:srgbClr val="663300"/>
        </a:dk1>
        <a:lt1>
          <a:srgbClr val="FFFFFF"/>
        </a:lt1>
        <a:dk2>
          <a:srgbClr val="996600"/>
        </a:dk2>
        <a:lt2>
          <a:srgbClr val="DBBD71"/>
        </a:lt2>
        <a:accent1>
          <a:srgbClr val="F8A500"/>
        </a:accent1>
        <a:accent2>
          <a:srgbClr val="808000"/>
        </a:accent2>
        <a:accent3>
          <a:srgbClr val="CAB8AA"/>
        </a:accent3>
        <a:accent4>
          <a:srgbClr val="DADADA"/>
        </a:accent4>
        <a:accent5>
          <a:srgbClr val="FBCFAA"/>
        </a:accent5>
        <a:accent6>
          <a:srgbClr val="737300"/>
        </a:accent6>
        <a:hlink>
          <a:srgbClr val="FFCC66"/>
        </a:hlink>
        <a:folHlink>
          <a:srgbClr val="CCA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2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CC66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B8AA"/>
        </a:accent5>
        <a:accent6>
          <a:srgbClr val="AC6D56"/>
        </a:accent6>
        <a:hlink>
          <a:srgbClr val="FFFF99"/>
        </a:hlink>
        <a:folHlink>
          <a:srgbClr val="E5B32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3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2EB62E"/>
        </a:accent1>
        <a:accent2>
          <a:srgbClr val="527C3A"/>
        </a:accent2>
        <a:accent3>
          <a:srgbClr val="B2B9AC"/>
        </a:accent3>
        <a:accent4>
          <a:srgbClr val="DADADA"/>
        </a:accent4>
        <a:accent5>
          <a:srgbClr val="ADD7AD"/>
        </a:accent5>
        <a:accent6>
          <a:srgbClr val="497034"/>
        </a:accent6>
        <a:hlink>
          <a:srgbClr val="DDD8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4">
        <a:dk1>
          <a:srgbClr val="005A58"/>
        </a:dk1>
        <a:lt1>
          <a:srgbClr val="FFFFFF"/>
        </a:lt1>
        <a:dk2>
          <a:srgbClr val="00716E"/>
        </a:dk2>
        <a:lt2>
          <a:srgbClr val="FFFF99"/>
        </a:lt2>
        <a:accent1>
          <a:srgbClr val="2DB3B0"/>
        </a:accent1>
        <a:accent2>
          <a:srgbClr val="6D6FC7"/>
        </a:accent2>
        <a:accent3>
          <a:srgbClr val="AABBBA"/>
        </a:accent3>
        <a:accent4>
          <a:srgbClr val="DADADA"/>
        </a:accent4>
        <a:accent5>
          <a:srgbClr val="ADD6D4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336699"/>
        </a:accent1>
        <a:accent2>
          <a:srgbClr val="00B000"/>
        </a:accent2>
        <a:accent3>
          <a:srgbClr val="ACB3C1"/>
        </a:accent3>
        <a:accent4>
          <a:srgbClr val="DADADA"/>
        </a:accent4>
        <a:accent5>
          <a:srgbClr val="ADB8CA"/>
        </a:accent5>
        <a:accent6>
          <a:srgbClr val="009F00"/>
        </a:accent6>
        <a:hlink>
          <a:srgbClr val="00CCFF"/>
        </a:hlink>
        <a:folHlink>
          <a:srgbClr val="B5FFF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6">
        <a:dk1>
          <a:srgbClr val="2F2D25"/>
        </a:dk1>
        <a:lt1>
          <a:srgbClr val="FFFFFF"/>
        </a:lt1>
        <a:dk2>
          <a:srgbClr val="656151"/>
        </a:dk2>
        <a:lt2>
          <a:srgbClr val="FFFFCC"/>
        </a:lt2>
        <a:accent1>
          <a:srgbClr val="818173"/>
        </a:accent1>
        <a:accent2>
          <a:srgbClr val="809EA8"/>
        </a:accent2>
        <a:accent3>
          <a:srgbClr val="B8B7B3"/>
        </a:accent3>
        <a:accent4>
          <a:srgbClr val="DADADA"/>
        </a:accent4>
        <a:accent5>
          <a:srgbClr val="C1C1BC"/>
        </a:accent5>
        <a:accent6>
          <a:srgbClr val="738F98"/>
        </a:accent6>
        <a:hlink>
          <a:srgbClr val="E2C86A"/>
        </a:hlink>
        <a:folHlink>
          <a:srgbClr val="B7B6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7">
        <a:dk1>
          <a:srgbClr val="B4AF80"/>
        </a:dk1>
        <a:lt1>
          <a:srgbClr val="FFFFFF"/>
        </a:lt1>
        <a:dk2>
          <a:srgbClr val="C8C6A2"/>
        </a:dk2>
        <a:lt2>
          <a:srgbClr val="827F4C"/>
        </a:lt2>
        <a:accent1>
          <a:srgbClr val="7C784E"/>
        </a:accent1>
        <a:accent2>
          <a:srgbClr val="A2A4AC"/>
        </a:accent2>
        <a:accent3>
          <a:srgbClr val="E0DFCE"/>
        </a:accent3>
        <a:accent4>
          <a:srgbClr val="DADADA"/>
        </a:accent4>
        <a:accent5>
          <a:srgbClr val="BFBEB2"/>
        </a:accent5>
        <a:accent6>
          <a:srgbClr val="92949B"/>
        </a:accent6>
        <a:hlink>
          <a:srgbClr val="33CCCC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8">
        <a:dk1>
          <a:srgbClr val="000000"/>
        </a:dk1>
        <a:lt1>
          <a:srgbClr val="DDDDDD"/>
        </a:lt1>
        <a:dk2>
          <a:srgbClr val="000000"/>
        </a:dk2>
        <a:lt2>
          <a:srgbClr val="B8B7D1"/>
        </a:lt2>
        <a:accent1>
          <a:srgbClr val="F1F0F4"/>
        </a:accent1>
        <a:accent2>
          <a:srgbClr val="C1BCFC"/>
        </a:accent2>
        <a:accent3>
          <a:srgbClr val="EBEBEB"/>
        </a:accent3>
        <a:accent4>
          <a:srgbClr val="000000"/>
        </a:accent4>
        <a:accent5>
          <a:srgbClr val="F7F6F8"/>
        </a:accent5>
        <a:accent6>
          <a:srgbClr val="AFAAE4"/>
        </a:accent6>
        <a:hlink>
          <a:srgbClr val="5454C6"/>
        </a:hlink>
        <a:folHlink>
          <a:srgbClr val="6A6F8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lance 9">
        <a:dk1>
          <a:srgbClr val="000000"/>
        </a:dk1>
        <a:lt1>
          <a:srgbClr val="FFFFFF"/>
        </a:lt1>
        <a:dk2>
          <a:srgbClr val="00A29E"/>
        </a:dk2>
        <a:lt2>
          <a:srgbClr val="CBCBCB"/>
        </a:lt2>
        <a:accent1>
          <a:srgbClr val="E5E5FF"/>
        </a:accent1>
        <a:accent2>
          <a:srgbClr val="79CD6B"/>
        </a:accent2>
        <a:accent3>
          <a:srgbClr val="FFFFFF"/>
        </a:accent3>
        <a:accent4>
          <a:srgbClr val="000000"/>
        </a:accent4>
        <a:accent5>
          <a:srgbClr val="F0F0FF"/>
        </a:accent5>
        <a:accent6>
          <a:srgbClr val="6DBA60"/>
        </a:accent6>
        <a:hlink>
          <a:srgbClr val="4477DE"/>
        </a:hlink>
        <a:folHlink>
          <a:srgbClr val="65498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みやび">
  <a:themeElements>
    <a:clrScheme name="みやび">
      <a:dk1>
        <a:sysClr val="windowText" lastClr="000000"/>
      </a:dk1>
      <a:lt1>
        <a:sysClr val="window" lastClr="FFFFFF"/>
      </a:lt1>
      <a:dk2>
        <a:srgbClr val="975C1E"/>
      </a:dk2>
      <a:lt2>
        <a:srgbClr val="FFE880"/>
      </a:lt2>
      <a:accent1>
        <a:srgbClr val="E3560E"/>
      </a:accent1>
      <a:accent2>
        <a:srgbClr val="5C5943"/>
      </a:accent2>
      <a:accent3>
        <a:srgbClr val="F1AB3B"/>
      </a:accent3>
      <a:accent4>
        <a:srgbClr val="6D8A16"/>
      </a:accent4>
      <a:accent5>
        <a:srgbClr val="73AAC0"/>
      </a:accent5>
      <a:accent6>
        <a:srgbClr val="3E68AF"/>
      </a:accent6>
      <a:hlink>
        <a:srgbClr val="0000FE"/>
      </a:hlink>
      <a:folHlink>
        <a:srgbClr val="800080"/>
      </a:folHlink>
    </a:clrScheme>
    <a:fontScheme name="みやび">
      <a:majorFont>
        <a:latin typeface="Calibri"/>
        <a:ea typeface=""/>
        <a:cs typeface=""/>
        <a:font script="Jpan" typeface="ＭＳ ゴシック"/>
        <a:font script="Hang" typeface="맑은 고딕"/>
        <a:font script="Hans" typeface="宋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ＭＳ ゴシック"/>
        <a:font script="Hang" typeface="맑은 고딕"/>
        <a:font script="Hans" typeface="黑体"/>
        <a:font script="Hant" typeface="微軟正黑體"/>
        <a:font script="Arab" typeface="Tahoma"/>
        <a:font script="Hebr" typeface="Tahoma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みやび">
      <a:fillStyleLst>
        <a:solidFill>
          <a:schemeClr val="phClr">
            <a:tint val="100000"/>
          </a:schemeClr>
        </a:solidFill>
        <a:gradFill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2700000" scaled="1"/>
        </a:gradFill>
        <a:blipFill>
          <a:blip xmlns:r="http://schemas.openxmlformats.org/officeDocument/2006/relationships" r:embed="rId1">
            <a:duotone>
              <a:srgbClr val="FFFFFF"/>
              <a:schemeClr val="phClr">
                <a:tint val="100000"/>
              </a:schemeClr>
            </a:duotone>
          </a:blip>
          <a:tile tx="0" ty="0" sx="80000" sy="85000" flip="none" algn="tl"/>
        </a:blipFill>
      </a:fillStyleLst>
      <a:lnStyleLst>
        <a:ln w="13175" cap="flat" cmpd="sng" algn="ctr">
          <a:solidFill>
            <a:schemeClr val="phClr">
              <a:alpha val="100000"/>
            </a:schemeClr>
          </a:solidFill>
          <a:prstDash val="solid"/>
        </a:ln>
        <a:ln w="19525" cap="flat" cmpd="sng" algn="ctr">
          <a:solidFill>
            <a:schemeClr val="phClr">
              <a:alpha val="100000"/>
            </a:schemeClr>
          </a:solidFill>
          <a:prstDash val="solid"/>
        </a:ln>
        <a:ln w="26350" cap="flat" cmpd="sng" algn="ctr">
          <a:solidFill>
            <a:schemeClr val="phClr">
              <a:alpha val="100000"/>
            </a:schemeClr>
          </a:solidFill>
          <a:prstDash val="solid"/>
        </a:ln>
      </a:lnStyleLst>
      <a:effectStyleLst>
        <a:effectStyle>
          <a:effectLst>
            <a:outerShdw blurRad="95000">
              <a:srgbClr val="000000">
                <a:alpha val="55000"/>
              </a:srgbClr>
            </a:outerShdw>
          </a:effectLst>
          <a:scene3d>
            <a:camera prst="perspectiveFront" fov="7200000"/>
            <a:lightRig rig="brightRoom" dir="t">
              <a:rot lat="0" lon="0" rev="4800000"/>
            </a:lightRig>
          </a:scene3d>
          <a:sp3d contourW="12700" prstMaterial="powder">
            <a:bevelT h="25400"/>
            <a:bevelB h="25400"/>
            <a:contourClr>
              <a:schemeClr val="phClr">
                <a:shade val="60000"/>
                <a:satMod val="110000"/>
              </a:schemeClr>
            </a:contourClr>
          </a:sp3d>
        </a:effectStyle>
        <a:effectStyle>
          <a:effectLst>
            <a:outerShdw blurRad="254000" dist="50800" dir="2700000" algn="tl">
              <a:srgbClr val="000000">
                <a:alpha val="55000"/>
              </a:srgbClr>
            </a:outerShdw>
          </a:effectLst>
          <a:scene3d>
            <a:camera prst="perspectiveFront" fov="7200000"/>
            <a:lightRig rig="brightRoom" dir="t">
              <a:rot lat="0" lon="0" rev="4800000"/>
            </a:lightRig>
          </a:scene3d>
          <a:sp3d contourW="12700" prstMaterial="powder">
            <a:bevelT h="25400"/>
            <a:bevelB h="25400"/>
            <a:contourClr>
              <a:schemeClr val="phClr">
                <a:shade val="60000"/>
                <a:satMod val="110000"/>
              </a:schemeClr>
            </a:contourClr>
          </a:sp3d>
        </a:effectStyle>
        <a:effectStyle>
          <a:effectLst>
            <a:outerShdw blurRad="254000" dist="50800" dir="2700000" algn="tl">
              <a:srgbClr val="000000">
                <a:alpha val="55000"/>
              </a:srgbClr>
            </a:outerShdw>
          </a:effectLst>
          <a:scene3d>
            <a:camera prst="perspectiveFront" fov="7200000"/>
            <a:lightRig rig="brightRoom" dir="t">
              <a:rot lat="0" lon="0" rev="2700000"/>
            </a:lightRig>
          </a:scene3d>
          <a:sp3d>
            <a:bevelT w="342900" h="38100" prst="softRound"/>
            <a:bevelB w="342900" h="38100" prst="softRound"/>
            <a:contourClr>
              <a:srgbClr val="000000"/>
            </a:contourClr>
          </a:sp3d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tint val="95000"/>
                <a:satMod val="155000"/>
              </a:schemeClr>
            </a:gs>
            <a:gs pos="100000">
              <a:schemeClr val="phClr">
                <a:tint val="47000"/>
                <a:hueMod val="100000"/>
                <a:satMod val="375000"/>
              </a:schemeClr>
            </a:gs>
          </a:gsLst>
          <a:lin ang="5400000" scaled="1"/>
        </a:gradFill>
        <a:blipFill rotWithShape="0">
          <a:blip xmlns:r="http://schemas.openxmlformats.org/officeDocument/2006/relationships" r:embed="rId2">
            <a:duotone>
              <a:schemeClr val="phClr">
                <a:tint val="95000"/>
                <a:shade val="18000"/>
                <a:hueMod val="100000"/>
                <a:satMod val="275000"/>
              </a:schemeClr>
              <a:schemeClr val="phClr">
                <a:tint val="47000"/>
                <a:shade val="100000"/>
                <a:hueMod val="100000"/>
                <a:satMod val="375000"/>
              </a:schemeClr>
            </a:duotone>
          </a:blip>
          <a:srcRect/>
          <a:stretch>
            <a:fillRect/>
          </a:stretch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1_Balance">
  <a:themeElements>
    <a:clrScheme name="ユーザー設定 2">
      <a:dk1>
        <a:srgbClr val="663300"/>
      </a:dk1>
      <a:lt1>
        <a:srgbClr val="FFFFFF"/>
      </a:lt1>
      <a:dk2>
        <a:srgbClr val="996600"/>
      </a:dk2>
      <a:lt2>
        <a:srgbClr val="DBBD71"/>
      </a:lt2>
      <a:accent1>
        <a:srgbClr val="F8A500"/>
      </a:accent1>
      <a:accent2>
        <a:srgbClr val="808000"/>
      </a:accent2>
      <a:accent3>
        <a:srgbClr val="CAB8AA"/>
      </a:accent3>
      <a:accent4>
        <a:srgbClr val="DADADA"/>
      </a:accent4>
      <a:accent5>
        <a:srgbClr val="FBCFAA"/>
      </a:accent5>
      <a:accent6>
        <a:srgbClr val="737300"/>
      </a:accent6>
      <a:hlink>
        <a:srgbClr val="FFCC66"/>
      </a:hlink>
      <a:folHlink>
        <a:srgbClr val="CCA500"/>
      </a:folHlink>
    </a:clrScheme>
    <a:fontScheme name="Balance">
      <a:majorFont>
        <a:latin typeface="Arial"/>
        <a:ea typeface="ＭＳ Ｐゴシック"/>
        <a:cs typeface="ＭＳ Ｐゴシック"/>
      </a:majorFont>
      <a:minorFont>
        <a:latin typeface="Tahoma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ja-JP" alt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ja-JP" alt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alance 1">
        <a:dk1>
          <a:srgbClr val="663300"/>
        </a:dk1>
        <a:lt1>
          <a:srgbClr val="FFFFFF"/>
        </a:lt1>
        <a:dk2>
          <a:srgbClr val="996600"/>
        </a:dk2>
        <a:lt2>
          <a:srgbClr val="DBBD71"/>
        </a:lt2>
        <a:accent1>
          <a:srgbClr val="F8A500"/>
        </a:accent1>
        <a:accent2>
          <a:srgbClr val="808000"/>
        </a:accent2>
        <a:accent3>
          <a:srgbClr val="CAB8AA"/>
        </a:accent3>
        <a:accent4>
          <a:srgbClr val="DADADA"/>
        </a:accent4>
        <a:accent5>
          <a:srgbClr val="FBCFAA"/>
        </a:accent5>
        <a:accent6>
          <a:srgbClr val="737300"/>
        </a:accent6>
        <a:hlink>
          <a:srgbClr val="FFCC66"/>
        </a:hlink>
        <a:folHlink>
          <a:srgbClr val="CCA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2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CC66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B8AA"/>
        </a:accent5>
        <a:accent6>
          <a:srgbClr val="AC6D56"/>
        </a:accent6>
        <a:hlink>
          <a:srgbClr val="FFFF99"/>
        </a:hlink>
        <a:folHlink>
          <a:srgbClr val="E5B32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3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2EB62E"/>
        </a:accent1>
        <a:accent2>
          <a:srgbClr val="527C3A"/>
        </a:accent2>
        <a:accent3>
          <a:srgbClr val="B2B9AC"/>
        </a:accent3>
        <a:accent4>
          <a:srgbClr val="DADADA"/>
        </a:accent4>
        <a:accent5>
          <a:srgbClr val="ADD7AD"/>
        </a:accent5>
        <a:accent6>
          <a:srgbClr val="497034"/>
        </a:accent6>
        <a:hlink>
          <a:srgbClr val="DDD8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4">
        <a:dk1>
          <a:srgbClr val="005A58"/>
        </a:dk1>
        <a:lt1>
          <a:srgbClr val="FFFFFF"/>
        </a:lt1>
        <a:dk2>
          <a:srgbClr val="00716E"/>
        </a:dk2>
        <a:lt2>
          <a:srgbClr val="FFFF99"/>
        </a:lt2>
        <a:accent1>
          <a:srgbClr val="2DB3B0"/>
        </a:accent1>
        <a:accent2>
          <a:srgbClr val="6D6FC7"/>
        </a:accent2>
        <a:accent3>
          <a:srgbClr val="AABBBA"/>
        </a:accent3>
        <a:accent4>
          <a:srgbClr val="DADADA"/>
        </a:accent4>
        <a:accent5>
          <a:srgbClr val="ADD6D4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336699"/>
        </a:accent1>
        <a:accent2>
          <a:srgbClr val="00B000"/>
        </a:accent2>
        <a:accent3>
          <a:srgbClr val="ACB3C1"/>
        </a:accent3>
        <a:accent4>
          <a:srgbClr val="DADADA"/>
        </a:accent4>
        <a:accent5>
          <a:srgbClr val="ADB8CA"/>
        </a:accent5>
        <a:accent6>
          <a:srgbClr val="009F00"/>
        </a:accent6>
        <a:hlink>
          <a:srgbClr val="00CCFF"/>
        </a:hlink>
        <a:folHlink>
          <a:srgbClr val="B5FFF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6">
        <a:dk1>
          <a:srgbClr val="2F2D25"/>
        </a:dk1>
        <a:lt1>
          <a:srgbClr val="FFFFFF"/>
        </a:lt1>
        <a:dk2>
          <a:srgbClr val="656151"/>
        </a:dk2>
        <a:lt2>
          <a:srgbClr val="FFFFCC"/>
        </a:lt2>
        <a:accent1>
          <a:srgbClr val="818173"/>
        </a:accent1>
        <a:accent2>
          <a:srgbClr val="809EA8"/>
        </a:accent2>
        <a:accent3>
          <a:srgbClr val="B8B7B3"/>
        </a:accent3>
        <a:accent4>
          <a:srgbClr val="DADADA"/>
        </a:accent4>
        <a:accent5>
          <a:srgbClr val="C1C1BC"/>
        </a:accent5>
        <a:accent6>
          <a:srgbClr val="738F98"/>
        </a:accent6>
        <a:hlink>
          <a:srgbClr val="E2C86A"/>
        </a:hlink>
        <a:folHlink>
          <a:srgbClr val="B7B6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7">
        <a:dk1>
          <a:srgbClr val="B4AF80"/>
        </a:dk1>
        <a:lt1>
          <a:srgbClr val="FFFFFF"/>
        </a:lt1>
        <a:dk2>
          <a:srgbClr val="C8C6A2"/>
        </a:dk2>
        <a:lt2>
          <a:srgbClr val="827F4C"/>
        </a:lt2>
        <a:accent1>
          <a:srgbClr val="7C784E"/>
        </a:accent1>
        <a:accent2>
          <a:srgbClr val="A2A4AC"/>
        </a:accent2>
        <a:accent3>
          <a:srgbClr val="E0DFCE"/>
        </a:accent3>
        <a:accent4>
          <a:srgbClr val="DADADA"/>
        </a:accent4>
        <a:accent5>
          <a:srgbClr val="BFBEB2"/>
        </a:accent5>
        <a:accent6>
          <a:srgbClr val="92949B"/>
        </a:accent6>
        <a:hlink>
          <a:srgbClr val="33CCCC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8">
        <a:dk1>
          <a:srgbClr val="000000"/>
        </a:dk1>
        <a:lt1>
          <a:srgbClr val="DDDDDD"/>
        </a:lt1>
        <a:dk2>
          <a:srgbClr val="000000"/>
        </a:dk2>
        <a:lt2>
          <a:srgbClr val="B8B7D1"/>
        </a:lt2>
        <a:accent1>
          <a:srgbClr val="F1F0F4"/>
        </a:accent1>
        <a:accent2>
          <a:srgbClr val="C1BCFC"/>
        </a:accent2>
        <a:accent3>
          <a:srgbClr val="EBEBEB"/>
        </a:accent3>
        <a:accent4>
          <a:srgbClr val="000000"/>
        </a:accent4>
        <a:accent5>
          <a:srgbClr val="F7F6F8"/>
        </a:accent5>
        <a:accent6>
          <a:srgbClr val="AFAAE4"/>
        </a:accent6>
        <a:hlink>
          <a:srgbClr val="5454C6"/>
        </a:hlink>
        <a:folHlink>
          <a:srgbClr val="6A6F8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lance 9">
        <a:dk1>
          <a:srgbClr val="000000"/>
        </a:dk1>
        <a:lt1>
          <a:srgbClr val="FFFFFF"/>
        </a:lt1>
        <a:dk2>
          <a:srgbClr val="00A29E"/>
        </a:dk2>
        <a:lt2>
          <a:srgbClr val="CBCBCB"/>
        </a:lt2>
        <a:accent1>
          <a:srgbClr val="E5E5FF"/>
        </a:accent1>
        <a:accent2>
          <a:srgbClr val="79CD6B"/>
        </a:accent2>
        <a:accent3>
          <a:srgbClr val="FFFFFF"/>
        </a:accent3>
        <a:accent4>
          <a:srgbClr val="000000"/>
        </a:accent4>
        <a:accent5>
          <a:srgbClr val="F0F0FF"/>
        </a:accent5>
        <a:accent6>
          <a:srgbClr val="6DBA60"/>
        </a:accent6>
        <a:hlink>
          <a:srgbClr val="4477DE"/>
        </a:hlink>
        <a:folHlink>
          <a:srgbClr val="65498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Balance">
  <a:themeElements>
    <a:clrScheme name="ユーザー設定 2">
      <a:dk1>
        <a:srgbClr val="663300"/>
      </a:dk1>
      <a:lt1>
        <a:srgbClr val="FFFFFF"/>
      </a:lt1>
      <a:dk2>
        <a:srgbClr val="996600"/>
      </a:dk2>
      <a:lt2>
        <a:srgbClr val="DBBD71"/>
      </a:lt2>
      <a:accent1>
        <a:srgbClr val="F8A500"/>
      </a:accent1>
      <a:accent2>
        <a:srgbClr val="808000"/>
      </a:accent2>
      <a:accent3>
        <a:srgbClr val="CAB8AA"/>
      </a:accent3>
      <a:accent4>
        <a:srgbClr val="DADADA"/>
      </a:accent4>
      <a:accent5>
        <a:srgbClr val="FBCFAA"/>
      </a:accent5>
      <a:accent6>
        <a:srgbClr val="737300"/>
      </a:accent6>
      <a:hlink>
        <a:srgbClr val="FFCC66"/>
      </a:hlink>
      <a:folHlink>
        <a:srgbClr val="CCA500"/>
      </a:folHlink>
    </a:clrScheme>
    <a:fontScheme name="Balance">
      <a:majorFont>
        <a:latin typeface="Arial"/>
        <a:ea typeface="ＭＳ Ｐゴシック"/>
        <a:cs typeface="ＭＳ Ｐゴシック"/>
      </a:majorFont>
      <a:minorFont>
        <a:latin typeface="Tahoma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ja-JP" alt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ja-JP" alt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alance 1">
        <a:dk1>
          <a:srgbClr val="663300"/>
        </a:dk1>
        <a:lt1>
          <a:srgbClr val="FFFFFF"/>
        </a:lt1>
        <a:dk2>
          <a:srgbClr val="996600"/>
        </a:dk2>
        <a:lt2>
          <a:srgbClr val="DBBD71"/>
        </a:lt2>
        <a:accent1>
          <a:srgbClr val="F8A500"/>
        </a:accent1>
        <a:accent2>
          <a:srgbClr val="808000"/>
        </a:accent2>
        <a:accent3>
          <a:srgbClr val="CAB8AA"/>
        </a:accent3>
        <a:accent4>
          <a:srgbClr val="DADADA"/>
        </a:accent4>
        <a:accent5>
          <a:srgbClr val="FBCFAA"/>
        </a:accent5>
        <a:accent6>
          <a:srgbClr val="737300"/>
        </a:accent6>
        <a:hlink>
          <a:srgbClr val="FFCC66"/>
        </a:hlink>
        <a:folHlink>
          <a:srgbClr val="CCA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2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CC66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B8AA"/>
        </a:accent5>
        <a:accent6>
          <a:srgbClr val="AC6D56"/>
        </a:accent6>
        <a:hlink>
          <a:srgbClr val="FFFF99"/>
        </a:hlink>
        <a:folHlink>
          <a:srgbClr val="E5B32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3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2EB62E"/>
        </a:accent1>
        <a:accent2>
          <a:srgbClr val="527C3A"/>
        </a:accent2>
        <a:accent3>
          <a:srgbClr val="B2B9AC"/>
        </a:accent3>
        <a:accent4>
          <a:srgbClr val="DADADA"/>
        </a:accent4>
        <a:accent5>
          <a:srgbClr val="ADD7AD"/>
        </a:accent5>
        <a:accent6>
          <a:srgbClr val="497034"/>
        </a:accent6>
        <a:hlink>
          <a:srgbClr val="DDD8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4">
        <a:dk1>
          <a:srgbClr val="005A58"/>
        </a:dk1>
        <a:lt1>
          <a:srgbClr val="FFFFFF"/>
        </a:lt1>
        <a:dk2>
          <a:srgbClr val="00716E"/>
        </a:dk2>
        <a:lt2>
          <a:srgbClr val="FFFF99"/>
        </a:lt2>
        <a:accent1>
          <a:srgbClr val="2DB3B0"/>
        </a:accent1>
        <a:accent2>
          <a:srgbClr val="6D6FC7"/>
        </a:accent2>
        <a:accent3>
          <a:srgbClr val="AABBBA"/>
        </a:accent3>
        <a:accent4>
          <a:srgbClr val="DADADA"/>
        </a:accent4>
        <a:accent5>
          <a:srgbClr val="ADD6D4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336699"/>
        </a:accent1>
        <a:accent2>
          <a:srgbClr val="00B000"/>
        </a:accent2>
        <a:accent3>
          <a:srgbClr val="ACB3C1"/>
        </a:accent3>
        <a:accent4>
          <a:srgbClr val="DADADA"/>
        </a:accent4>
        <a:accent5>
          <a:srgbClr val="ADB8CA"/>
        </a:accent5>
        <a:accent6>
          <a:srgbClr val="009F00"/>
        </a:accent6>
        <a:hlink>
          <a:srgbClr val="00CCFF"/>
        </a:hlink>
        <a:folHlink>
          <a:srgbClr val="B5FFF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6">
        <a:dk1>
          <a:srgbClr val="2F2D25"/>
        </a:dk1>
        <a:lt1>
          <a:srgbClr val="FFFFFF"/>
        </a:lt1>
        <a:dk2>
          <a:srgbClr val="656151"/>
        </a:dk2>
        <a:lt2>
          <a:srgbClr val="FFFFCC"/>
        </a:lt2>
        <a:accent1>
          <a:srgbClr val="818173"/>
        </a:accent1>
        <a:accent2>
          <a:srgbClr val="809EA8"/>
        </a:accent2>
        <a:accent3>
          <a:srgbClr val="B8B7B3"/>
        </a:accent3>
        <a:accent4>
          <a:srgbClr val="DADADA"/>
        </a:accent4>
        <a:accent5>
          <a:srgbClr val="C1C1BC"/>
        </a:accent5>
        <a:accent6>
          <a:srgbClr val="738F98"/>
        </a:accent6>
        <a:hlink>
          <a:srgbClr val="E2C86A"/>
        </a:hlink>
        <a:folHlink>
          <a:srgbClr val="B7B6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7">
        <a:dk1>
          <a:srgbClr val="B4AF80"/>
        </a:dk1>
        <a:lt1>
          <a:srgbClr val="FFFFFF"/>
        </a:lt1>
        <a:dk2>
          <a:srgbClr val="C8C6A2"/>
        </a:dk2>
        <a:lt2>
          <a:srgbClr val="827F4C"/>
        </a:lt2>
        <a:accent1>
          <a:srgbClr val="7C784E"/>
        </a:accent1>
        <a:accent2>
          <a:srgbClr val="A2A4AC"/>
        </a:accent2>
        <a:accent3>
          <a:srgbClr val="E0DFCE"/>
        </a:accent3>
        <a:accent4>
          <a:srgbClr val="DADADA"/>
        </a:accent4>
        <a:accent5>
          <a:srgbClr val="BFBEB2"/>
        </a:accent5>
        <a:accent6>
          <a:srgbClr val="92949B"/>
        </a:accent6>
        <a:hlink>
          <a:srgbClr val="33CCCC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8">
        <a:dk1>
          <a:srgbClr val="000000"/>
        </a:dk1>
        <a:lt1>
          <a:srgbClr val="DDDDDD"/>
        </a:lt1>
        <a:dk2>
          <a:srgbClr val="000000"/>
        </a:dk2>
        <a:lt2>
          <a:srgbClr val="B8B7D1"/>
        </a:lt2>
        <a:accent1>
          <a:srgbClr val="F1F0F4"/>
        </a:accent1>
        <a:accent2>
          <a:srgbClr val="C1BCFC"/>
        </a:accent2>
        <a:accent3>
          <a:srgbClr val="EBEBEB"/>
        </a:accent3>
        <a:accent4>
          <a:srgbClr val="000000"/>
        </a:accent4>
        <a:accent5>
          <a:srgbClr val="F7F6F8"/>
        </a:accent5>
        <a:accent6>
          <a:srgbClr val="AFAAE4"/>
        </a:accent6>
        <a:hlink>
          <a:srgbClr val="5454C6"/>
        </a:hlink>
        <a:folHlink>
          <a:srgbClr val="6A6F8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lance 9">
        <a:dk1>
          <a:srgbClr val="000000"/>
        </a:dk1>
        <a:lt1>
          <a:srgbClr val="FFFFFF"/>
        </a:lt1>
        <a:dk2>
          <a:srgbClr val="00A29E"/>
        </a:dk2>
        <a:lt2>
          <a:srgbClr val="CBCBCB"/>
        </a:lt2>
        <a:accent1>
          <a:srgbClr val="E5E5FF"/>
        </a:accent1>
        <a:accent2>
          <a:srgbClr val="79CD6B"/>
        </a:accent2>
        <a:accent3>
          <a:srgbClr val="FFFFFF"/>
        </a:accent3>
        <a:accent4>
          <a:srgbClr val="000000"/>
        </a:accent4>
        <a:accent5>
          <a:srgbClr val="F0F0FF"/>
        </a:accent5>
        <a:accent6>
          <a:srgbClr val="6DBA60"/>
        </a:accent6>
        <a:hlink>
          <a:srgbClr val="4477DE"/>
        </a:hlink>
        <a:folHlink>
          <a:srgbClr val="65498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3_Balance">
  <a:themeElements>
    <a:clrScheme name="ユーザー設定 2">
      <a:dk1>
        <a:srgbClr val="663300"/>
      </a:dk1>
      <a:lt1>
        <a:srgbClr val="FFFFFF"/>
      </a:lt1>
      <a:dk2>
        <a:srgbClr val="996600"/>
      </a:dk2>
      <a:lt2>
        <a:srgbClr val="DBBD71"/>
      </a:lt2>
      <a:accent1>
        <a:srgbClr val="F8A500"/>
      </a:accent1>
      <a:accent2>
        <a:srgbClr val="808000"/>
      </a:accent2>
      <a:accent3>
        <a:srgbClr val="CAB8AA"/>
      </a:accent3>
      <a:accent4>
        <a:srgbClr val="DADADA"/>
      </a:accent4>
      <a:accent5>
        <a:srgbClr val="FBCFAA"/>
      </a:accent5>
      <a:accent6>
        <a:srgbClr val="737300"/>
      </a:accent6>
      <a:hlink>
        <a:srgbClr val="FFCC66"/>
      </a:hlink>
      <a:folHlink>
        <a:srgbClr val="CCA500"/>
      </a:folHlink>
    </a:clrScheme>
    <a:fontScheme name="Balance">
      <a:majorFont>
        <a:latin typeface="Arial"/>
        <a:ea typeface="ＭＳ Ｐゴシック"/>
        <a:cs typeface="ＭＳ Ｐゴシック"/>
      </a:majorFont>
      <a:minorFont>
        <a:latin typeface="Tahoma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ja-JP" alt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ja-JP" alt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alance 1">
        <a:dk1>
          <a:srgbClr val="663300"/>
        </a:dk1>
        <a:lt1>
          <a:srgbClr val="FFFFFF"/>
        </a:lt1>
        <a:dk2>
          <a:srgbClr val="996600"/>
        </a:dk2>
        <a:lt2>
          <a:srgbClr val="DBBD71"/>
        </a:lt2>
        <a:accent1>
          <a:srgbClr val="F8A500"/>
        </a:accent1>
        <a:accent2>
          <a:srgbClr val="808000"/>
        </a:accent2>
        <a:accent3>
          <a:srgbClr val="CAB8AA"/>
        </a:accent3>
        <a:accent4>
          <a:srgbClr val="DADADA"/>
        </a:accent4>
        <a:accent5>
          <a:srgbClr val="FBCFAA"/>
        </a:accent5>
        <a:accent6>
          <a:srgbClr val="737300"/>
        </a:accent6>
        <a:hlink>
          <a:srgbClr val="FFCC66"/>
        </a:hlink>
        <a:folHlink>
          <a:srgbClr val="CCA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2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CC66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B8AA"/>
        </a:accent5>
        <a:accent6>
          <a:srgbClr val="AC6D56"/>
        </a:accent6>
        <a:hlink>
          <a:srgbClr val="FFFF99"/>
        </a:hlink>
        <a:folHlink>
          <a:srgbClr val="E5B32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3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2EB62E"/>
        </a:accent1>
        <a:accent2>
          <a:srgbClr val="527C3A"/>
        </a:accent2>
        <a:accent3>
          <a:srgbClr val="B2B9AC"/>
        </a:accent3>
        <a:accent4>
          <a:srgbClr val="DADADA"/>
        </a:accent4>
        <a:accent5>
          <a:srgbClr val="ADD7AD"/>
        </a:accent5>
        <a:accent6>
          <a:srgbClr val="497034"/>
        </a:accent6>
        <a:hlink>
          <a:srgbClr val="DDD8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4">
        <a:dk1>
          <a:srgbClr val="005A58"/>
        </a:dk1>
        <a:lt1>
          <a:srgbClr val="FFFFFF"/>
        </a:lt1>
        <a:dk2>
          <a:srgbClr val="00716E"/>
        </a:dk2>
        <a:lt2>
          <a:srgbClr val="FFFF99"/>
        </a:lt2>
        <a:accent1>
          <a:srgbClr val="2DB3B0"/>
        </a:accent1>
        <a:accent2>
          <a:srgbClr val="6D6FC7"/>
        </a:accent2>
        <a:accent3>
          <a:srgbClr val="AABBBA"/>
        </a:accent3>
        <a:accent4>
          <a:srgbClr val="DADADA"/>
        </a:accent4>
        <a:accent5>
          <a:srgbClr val="ADD6D4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336699"/>
        </a:accent1>
        <a:accent2>
          <a:srgbClr val="00B000"/>
        </a:accent2>
        <a:accent3>
          <a:srgbClr val="ACB3C1"/>
        </a:accent3>
        <a:accent4>
          <a:srgbClr val="DADADA"/>
        </a:accent4>
        <a:accent5>
          <a:srgbClr val="ADB8CA"/>
        </a:accent5>
        <a:accent6>
          <a:srgbClr val="009F00"/>
        </a:accent6>
        <a:hlink>
          <a:srgbClr val="00CCFF"/>
        </a:hlink>
        <a:folHlink>
          <a:srgbClr val="B5FFF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6">
        <a:dk1>
          <a:srgbClr val="2F2D25"/>
        </a:dk1>
        <a:lt1>
          <a:srgbClr val="FFFFFF"/>
        </a:lt1>
        <a:dk2>
          <a:srgbClr val="656151"/>
        </a:dk2>
        <a:lt2>
          <a:srgbClr val="FFFFCC"/>
        </a:lt2>
        <a:accent1>
          <a:srgbClr val="818173"/>
        </a:accent1>
        <a:accent2>
          <a:srgbClr val="809EA8"/>
        </a:accent2>
        <a:accent3>
          <a:srgbClr val="B8B7B3"/>
        </a:accent3>
        <a:accent4>
          <a:srgbClr val="DADADA"/>
        </a:accent4>
        <a:accent5>
          <a:srgbClr val="C1C1BC"/>
        </a:accent5>
        <a:accent6>
          <a:srgbClr val="738F98"/>
        </a:accent6>
        <a:hlink>
          <a:srgbClr val="E2C86A"/>
        </a:hlink>
        <a:folHlink>
          <a:srgbClr val="B7B6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7">
        <a:dk1>
          <a:srgbClr val="B4AF80"/>
        </a:dk1>
        <a:lt1>
          <a:srgbClr val="FFFFFF"/>
        </a:lt1>
        <a:dk2>
          <a:srgbClr val="C8C6A2"/>
        </a:dk2>
        <a:lt2>
          <a:srgbClr val="827F4C"/>
        </a:lt2>
        <a:accent1>
          <a:srgbClr val="7C784E"/>
        </a:accent1>
        <a:accent2>
          <a:srgbClr val="A2A4AC"/>
        </a:accent2>
        <a:accent3>
          <a:srgbClr val="E0DFCE"/>
        </a:accent3>
        <a:accent4>
          <a:srgbClr val="DADADA"/>
        </a:accent4>
        <a:accent5>
          <a:srgbClr val="BFBEB2"/>
        </a:accent5>
        <a:accent6>
          <a:srgbClr val="92949B"/>
        </a:accent6>
        <a:hlink>
          <a:srgbClr val="33CCCC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8">
        <a:dk1>
          <a:srgbClr val="000000"/>
        </a:dk1>
        <a:lt1>
          <a:srgbClr val="DDDDDD"/>
        </a:lt1>
        <a:dk2>
          <a:srgbClr val="000000"/>
        </a:dk2>
        <a:lt2>
          <a:srgbClr val="B8B7D1"/>
        </a:lt2>
        <a:accent1>
          <a:srgbClr val="F1F0F4"/>
        </a:accent1>
        <a:accent2>
          <a:srgbClr val="C1BCFC"/>
        </a:accent2>
        <a:accent3>
          <a:srgbClr val="EBEBEB"/>
        </a:accent3>
        <a:accent4>
          <a:srgbClr val="000000"/>
        </a:accent4>
        <a:accent5>
          <a:srgbClr val="F7F6F8"/>
        </a:accent5>
        <a:accent6>
          <a:srgbClr val="AFAAE4"/>
        </a:accent6>
        <a:hlink>
          <a:srgbClr val="5454C6"/>
        </a:hlink>
        <a:folHlink>
          <a:srgbClr val="6A6F8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lance 9">
        <a:dk1>
          <a:srgbClr val="000000"/>
        </a:dk1>
        <a:lt1>
          <a:srgbClr val="FFFFFF"/>
        </a:lt1>
        <a:dk2>
          <a:srgbClr val="00A29E"/>
        </a:dk2>
        <a:lt2>
          <a:srgbClr val="CBCBCB"/>
        </a:lt2>
        <a:accent1>
          <a:srgbClr val="E5E5FF"/>
        </a:accent1>
        <a:accent2>
          <a:srgbClr val="79CD6B"/>
        </a:accent2>
        <a:accent3>
          <a:srgbClr val="FFFFFF"/>
        </a:accent3>
        <a:accent4>
          <a:srgbClr val="000000"/>
        </a:accent4>
        <a:accent5>
          <a:srgbClr val="F0F0FF"/>
        </a:accent5>
        <a:accent6>
          <a:srgbClr val="6DBA60"/>
        </a:accent6>
        <a:hlink>
          <a:srgbClr val="4477DE"/>
        </a:hlink>
        <a:folHlink>
          <a:srgbClr val="65498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紅梅匂">
  <a:themeElements>
    <a:clrScheme name="紅梅匂">
      <a:dk1>
        <a:sysClr val="windowText" lastClr="000000"/>
      </a:dk1>
      <a:lt1>
        <a:sysClr val="window" lastClr="FFFFFF"/>
      </a:lt1>
      <a:dk2>
        <a:srgbClr val="B43731"/>
      </a:dk2>
      <a:lt2>
        <a:srgbClr val="FFFFD2"/>
      </a:lt2>
      <a:accent1>
        <a:srgbClr val="5B8835"/>
      </a:accent1>
      <a:accent2>
        <a:srgbClr val="538BA2"/>
      </a:accent2>
      <a:accent3>
        <a:srgbClr val="876631"/>
      </a:accent3>
      <a:accent4>
        <a:srgbClr val="B49F42"/>
      </a:accent4>
      <a:accent5>
        <a:srgbClr val="CD5C56"/>
      </a:accent5>
      <a:accent6>
        <a:srgbClr val="AB57AF"/>
      </a:accent6>
      <a:hlink>
        <a:srgbClr val="0000FE"/>
      </a:hlink>
      <a:folHlink>
        <a:srgbClr val="81007F"/>
      </a:folHlink>
    </a:clrScheme>
    <a:fontScheme name="紅梅匂">
      <a:majorFont>
        <a:latin typeface="Constantia"/>
        <a:ea typeface=""/>
        <a:cs typeface=""/>
        <a:font script="Jpan" typeface="ＤＦＰ行書体"/>
        <a:font script="Hang" typeface="HY신명조"/>
        <a:font script="Hans" typeface="华文中宋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ＤＦＰ行書体"/>
        <a:font script="Hang" typeface="HY신명조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紅梅匂">
      <a:fillStyleLst>
        <a:solidFill>
          <a:schemeClr val="phClr">
            <a:tint val="100000"/>
          </a:schemeClr>
        </a:solidFill>
        <a:gradFill>
          <a:gsLst>
            <a:gs pos="0">
              <a:schemeClr val="phClr">
                <a:sat val="44000"/>
                <a:lum val="55000"/>
              </a:schemeClr>
            </a:gs>
            <a:gs pos="100000">
              <a:schemeClr val="phClr">
                <a:sat val="96000"/>
                <a:lum val="76000"/>
              </a:schemeClr>
            </a:gs>
          </a:gsLst>
          <a:lin ang="18900000" scaled="1"/>
        </a:gradFill>
        <a:blipFill>
          <a:blip xmlns:r="http://schemas.openxmlformats.org/officeDocument/2006/relationships" r:embed="rId1">
            <a:duotone>
              <a:srgbClr val="000000"/>
              <a:schemeClr val="phClr">
                <a:tint val="100000"/>
              </a:schemeClr>
            </a:duotone>
          </a:blip>
        </a:blipFill>
      </a:fillStyleLst>
      <a:lnStyleLst>
        <a:ln w="16350" cap="flat" cmpd="sng" algn="ctr">
          <a:solidFill>
            <a:schemeClr val="phClr">
              <a:alpha val="100000"/>
            </a:schemeClr>
          </a:solidFill>
          <a:prstDash val="solid"/>
        </a:ln>
        <a:ln w="32700" cap="flat" cmpd="sng" algn="ctr">
          <a:solidFill>
            <a:schemeClr val="phClr">
              <a:alpha val="100000"/>
            </a:schemeClr>
          </a:solidFill>
          <a:prstDash val="solid"/>
        </a:ln>
        <a:ln w="57150" cap="flat" cmpd="sng" algn="ctr">
          <a:solidFill>
            <a:schemeClr val="phClr">
              <a:alpha val="100000"/>
            </a:schemeClr>
          </a:solidFill>
          <a:prstDash val="solid"/>
        </a:ln>
      </a:lnStyleLst>
      <a:effectStyleLst>
        <a:effectStyle>
          <a:effectLst>
            <a:outerShdw blurRad="50800" dist="50800" dir="5400000" algn="tl">
              <a:srgbClr val="000000">
                <a:alpha val="65000"/>
              </a:srgbClr>
            </a:outerShdw>
            <a:softEdge rad="12700"/>
          </a:effectLst>
        </a:effectStyle>
        <a:effectStyle>
          <a:effectLst>
            <a:outerShdw blurRad="50800" dist="50800" dir="5400000" algn="tl">
              <a:srgbClr val="000000">
                <a:alpha val="65000"/>
              </a:srgbClr>
            </a:outerShdw>
            <a:softEdge rad="12700"/>
          </a:effectLst>
          <a:scene3d>
            <a:camera prst="orthographicFront"/>
            <a:lightRig rig="twoPt" dir="t">
              <a:rot lat="0" lon="0" rev="5700000"/>
            </a:lightRig>
          </a:scene3d>
          <a:sp3d>
            <a:contourClr>
              <a:schemeClr val="phClr"/>
            </a:contourClr>
          </a:sp3d>
        </a:effectStyle>
        <a:effectStyle>
          <a:effectLst>
            <a:outerShdw blurRad="50800" dist="50800" dir="5400000" algn="tl">
              <a:srgbClr val="000000">
                <a:alpha val="65000"/>
              </a:srgbClr>
            </a:outerShdw>
            <a:softEdge rad="12700"/>
          </a:effectLst>
          <a:scene3d>
            <a:camera prst="orthographicFront"/>
            <a:lightRig rig="twoPt" dir="t">
              <a:rot lat="0" lon="0" rev="5700000"/>
            </a:lightRig>
          </a:scene3d>
          <a:sp3d>
            <a:bevelT w="127000" h="25400" prst="relaxedInset"/>
            <a:bevelB w="127000" h="254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2">
            <a:duotone>
              <a:schemeClr val="phClr">
                <a:shade val="40000"/>
              </a:schemeClr>
              <a:schemeClr val="phClr">
                <a:tint val="52000"/>
              </a:schemeClr>
            </a:duotone>
          </a:blip>
        </a:blipFill>
        <a:blipFill rotWithShape="0">
          <a:blip xmlns:r="http://schemas.openxmlformats.org/officeDocument/2006/relationships" r:embed="rId3">
            <a:duotone>
              <a:schemeClr val="phClr">
                <a:shade val="28000"/>
                <a:satMod val="250000"/>
              </a:schemeClr>
              <a:schemeClr val="phClr">
                <a:tint val="4000"/>
                <a:satMod val="150000"/>
              </a:schemeClr>
            </a:duotone>
          </a:blip>
          <a:srcRect/>
          <a:stretch>
            <a:fillRect/>
          </a:stretch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1_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ホワイト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25318</TotalTime>
  <Words>3419</Words>
  <Application>Microsoft Office PowerPoint</Application>
  <PresentationFormat>画面に合わせる (4:3)</PresentationFormat>
  <Paragraphs>612</Paragraphs>
  <Slides>75</Slides>
  <Notes>4</Notes>
  <HiddenSlides>0</HiddenSlides>
  <MMClips>1</MMClips>
  <ScaleCrop>false</ScaleCrop>
  <HeadingPairs>
    <vt:vector size="6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8</vt:i4>
      </vt:variant>
      <vt:variant>
        <vt:lpstr>スライド タイトル</vt:lpstr>
      </vt:variant>
      <vt:variant>
        <vt:i4>75</vt:i4>
      </vt:variant>
    </vt:vector>
  </HeadingPairs>
  <TitlesOfParts>
    <vt:vector size="90" baseType="lpstr">
      <vt:lpstr>ＭＳ Ｐゴシック</vt:lpstr>
      <vt:lpstr>Arial</vt:lpstr>
      <vt:lpstr>Calibri</vt:lpstr>
      <vt:lpstr>Constantia</vt:lpstr>
      <vt:lpstr>Corbel</vt:lpstr>
      <vt:lpstr>Tahoma</vt:lpstr>
      <vt:lpstr>Wingdings</vt:lpstr>
      <vt:lpstr>Balance</vt:lpstr>
      <vt:lpstr>みやび</vt:lpstr>
      <vt:lpstr>ホワイト</vt:lpstr>
      <vt:lpstr>1_Balance</vt:lpstr>
      <vt:lpstr>2_Balance</vt:lpstr>
      <vt:lpstr>3_Balance</vt:lpstr>
      <vt:lpstr>紅梅匂</vt:lpstr>
      <vt:lpstr>1_ホワイト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質量の起源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BCS 理論（弱結合）</vt:lpstr>
      <vt:lpstr>PowerPoint プレゼンテーション</vt:lpstr>
      <vt:lpstr>PowerPoint プレゼンテーション</vt:lpstr>
      <vt:lpstr>ＱＣＤでも本質的に同じ機構</vt:lpstr>
      <vt:lpstr>PowerPoint プレゼンテーション</vt:lpstr>
      <vt:lpstr>PowerPoint プレゼンテーション</vt:lpstr>
      <vt:lpstr>QCDの相転移（     　の存在）？</vt:lpstr>
      <vt:lpstr>PowerPoint プレゼンテーション</vt:lpstr>
      <vt:lpstr>「クォーク」の種類 Nf を多くする</vt:lpstr>
      <vt:lpstr>PowerPoint プレゼンテーション</vt:lpstr>
      <vt:lpstr>PowerPoint プレゼンテーション</vt:lpstr>
      <vt:lpstr>PowerPoint プレゼンテーション</vt:lpstr>
      <vt:lpstr>ヒッグス粒子は素粒子か？</vt:lpstr>
      <vt:lpstr>PowerPoint プレゼンテーション</vt:lpstr>
      <vt:lpstr>TC was killed 3 times</vt:lpstr>
      <vt:lpstr>FCNC 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Theoretical Issues</vt:lpstr>
      <vt:lpstr>Discovering Walking Technicolor on the Lattice   LatKMI Collaboration</vt:lpstr>
      <vt:lpstr>PowerPoint プレゼンテーション</vt:lpstr>
      <vt:lpstr>PowerPoint プレゼンテーション</vt:lpstr>
      <vt:lpstr>PowerPoint プレゼンテーション</vt:lpstr>
      <vt:lpstr>Walking candidate &amp; Light Scalar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 </vt:lpstr>
      <vt:lpstr>PowerPoint プレゼンテーション</vt:lpstr>
      <vt:lpstr>まとめ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Kugo</dc:creator>
  <cp:lastModifiedBy>Sugimoto Shigeki</cp:lastModifiedBy>
  <cp:revision>1208</cp:revision>
  <cp:lastPrinted>1601-01-01T00:00:00Z</cp:lastPrinted>
  <dcterms:created xsi:type="dcterms:W3CDTF">1601-01-01T00:00:00Z</dcterms:created>
  <dcterms:modified xsi:type="dcterms:W3CDTF">2022-04-14T13:59:58Z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